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88" r:id="rId3"/>
    <p:sldId id="282" r:id="rId4"/>
    <p:sldId id="290" r:id="rId5"/>
    <p:sldId id="291" r:id="rId6"/>
    <p:sldId id="286" r:id="rId7"/>
    <p:sldId id="262" r:id="rId8"/>
    <p:sldId id="297" r:id="rId9"/>
    <p:sldId id="294" r:id="rId10"/>
    <p:sldId id="263" r:id="rId11"/>
    <p:sldId id="29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6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9D79-A49C-400A-8561-7B197BD72041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83B3-C503-44E6-B186-C87A0B33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কুশল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নিতে বলবো।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সকলকে</a:t>
            </a:r>
            <a:r>
              <a:rPr lang="bn-BD" baseline="0" dirty="0" smtClean="0"/>
              <a:t> ধন্যবাদ জানিয়ে শ্রেণিকক্ষ ত্যাগ করব।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B3337-F534-4CCA-BF2F-65947A97D1A3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11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67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ঘোষণা করব ও মূল প্রশ্নসহ বোর্ডে লিখে দিব শিক্ষার্থীদেরকেও খাতায় লিখে নিতে বলবো।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, কারো কোন সমস্যা হচ্ছে কিনা ঘুরে ঘুরে দেখব।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21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৪-৫জন করে প্রয়োজন মত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 তৈরি করে 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স্কেল, সুতা ও পলিথিনের ব্যাগ </a:t>
            </a:r>
            <a:r>
              <a:rPr lang="bn-IN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মত করতে বলবো, প্রতি দলে ঘুরে ঘুরে পর্যবেক্ষণ করব।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0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মধ্য থেকে দুই একজন করে ডেকে সারসংক্ষেপ ও সিদ্ধান্ত পড়তে বলবো এবং সভাই একমত হব যে, বায়ু একটি পদার্থ।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 থেকে দুই-তিন জনকে প্রশ্ন করব ও প্রয়োজনে নিরাময়মূলক ব্যবস্থা করবো।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83B3-C503-44E6-B186-C87A0B33F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0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2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2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C684-38D1-41F3-98FC-21F044AD33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C4BC-45BF-4327-B4C5-F79CD370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parashmamud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0"/>
            <a:ext cx="12192000" cy="6831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865" y="0"/>
            <a:ext cx="117822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4958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277" y="346564"/>
            <a:ext cx="152317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725" y="1469348"/>
            <a:ext cx="107129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√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চিহ্ন দিই।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বায়বীয় পদার্থের বৈশিষ্ট্য নয়? </a:t>
            </a:r>
          </a:p>
          <a:p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ওজন আছে                  খ। নির্দিষ্ট আয়তন আছে       </a:t>
            </a:r>
          </a:p>
          <a:p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চাপ দিলে বাধা দেয়        ঘ। জায়গা দখল করে </a:t>
            </a:r>
          </a:p>
          <a:p>
            <a:pPr algn="ctr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782" y="4023893"/>
            <a:ext cx="959589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বাতাসও একটি পদার্থ, কারণ এর ________  ও ________রয়েছে।</a:t>
            </a:r>
          </a:p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7706" y="346564"/>
            <a:ext cx="653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√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2259241" y="2746620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4000" dirty="0"/>
          </a:p>
        </p:txBody>
      </p:sp>
      <p:pic>
        <p:nvPicPr>
          <p:cNvPr id="9" name="Picture 8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37706" y="3454506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25052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4024 0.3361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53516 0.2490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39518 0.14584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640" y="2626568"/>
            <a:ext cx="79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 চোখে দেখা যায় না, তবে আমরা কীভাবে বুঝি এটি একটি পদার্থ? 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1181313" y="2514601"/>
            <a:ext cx="540327" cy="6463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9795" y="355895"/>
            <a:ext cx="211301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9" t="4229" r="12894" b="23152"/>
          <a:stretch/>
        </p:blipFill>
        <p:spPr>
          <a:xfrm>
            <a:off x="9181323" y="355895"/>
            <a:ext cx="2335122" cy="170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22999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85185E-6 L 4.375E-6 -0.07222 " pathEditMode="relative" rAng="0" ptsTypes="AA">
                                      <p:cBhvr>
                                        <p:cTn id="1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c54be35f316b1945f30093f9672d6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28601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7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09268-419A-5C43-5D8D-E6DC969641B7}"/>
              </a:ext>
            </a:extLst>
          </p:cNvPr>
          <p:cNvSpPr txBox="1"/>
          <p:nvPr/>
        </p:nvSpPr>
        <p:spPr>
          <a:xfrm>
            <a:off x="6851562" y="4100980"/>
            <a:ext cx="4375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র্থের বৈশিষ্ট্য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BFF41-3A1B-C040-E1E2-2D8C574057FF}"/>
              </a:ext>
            </a:extLst>
          </p:cNvPr>
          <p:cNvSpPr txBox="1"/>
          <p:nvPr/>
        </p:nvSpPr>
        <p:spPr>
          <a:xfrm>
            <a:off x="1446371" y="4096491"/>
            <a:ext cx="4021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মোঃ পরশ মামুদ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জারুলছড়ি সরকারি প্রাথমিক বিদ্যালয়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লক্ষ্মীছড়ি, খাগড়াছড়ি।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mdparashmamud@gmail.com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393" y="1711649"/>
            <a:ext cx="1912776" cy="550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শিক্ষক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পরিচিতি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8390" y="1665514"/>
            <a:ext cx="1800809" cy="550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পাঠ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পরিচিতি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446245"/>
            <a:ext cx="12192000" cy="5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1390261"/>
            <a:ext cx="12192000" cy="559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96000" y="2197555"/>
            <a:ext cx="15551" cy="30880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15" y="2439612"/>
            <a:ext cx="1620132" cy="1668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255836_254e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" y="-27991"/>
            <a:ext cx="4324143" cy="37695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34474" y="317240"/>
            <a:ext cx="2018305" cy="811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33" y="2379306"/>
            <a:ext cx="1407324" cy="169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35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32" y="781940"/>
            <a:ext cx="114731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endParaRPr lang="bn-IN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08000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8000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 </a:t>
            </a:r>
          </a:p>
          <a:p>
            <a:pPr marL="108000"/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একটি পদার্থ তা পরীক্ষণের মাধ্যমে প্রমাণ করতে পাড়বে। 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55836_254e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5655" y="0"/>
            <a:ext cx="3516345" cy="30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2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75" y="5801188"/>
            <a:ext cx="84523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বায়ু কি একটি পদার্থ?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4392" y="263107"/>
            <a:ext cx="7247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7494" y="5818560"/>
            <a:ext cx="6763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হ্যা, বায়ু একটি পদার্থ।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3" r="4225"/>
          <a:stretch/>
        </p:blipFill>
        <p:spPr>
          <a:xfrm>
            <a:off x="1833075" y="1122044"/>
            <a:ext cx="4879910" cy="45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79" y="1122044"/>
            <a:ext cx="3033971" cy="45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054791" y="5864519"/>
            <a:ext cx="7247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4392" y="5829775"/>
            <a:ext cx="7247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বেলুনের মধ্যে কী থাকে?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4392" y="5795031"/>
            <a:ext cx="7247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বেলুনের মধ্যে বায়ু বা বাতাস থাকে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5485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1750" y="233684"/>
            <a:ext cx="7247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474" y="749386"/>
            <a:ext cx="86296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পদার্থের বৈশিষ্ট্য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27942" b="33282"/>
          <a:stretch/>
        </p:blipFill>
        <p:spPr>
          <a:xfrm>
            <a:off x="3481573" y="1726752"/>
            <a:ext cx="5002670" cy="3659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39531" y="5516344"/>
            <a:ext cx="88395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মূল প্রশ্নঃ বায়বীয় পদার্থের কী কী বৈশিষ্ট্য রয়েছে?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0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print"/>
          <a:srcRect l="13023" t="32093" r="20000" b="33023"/>
          <a:stretch>
            <a:fillRect/>
          </a:stretch>
        </p:blipFill>
        <p:spPr bwMode="auto">
          <a:xfrm>
            <a:off x="6227173" y="1743564"/>
            <a:ext cx="4250608" cy="3162301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915539" y="5148848"/>
            <a:ext cx="2697312" cy="1107996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3649" y="484126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বিজ্ঞান বইয়ের         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029060" y="447777"/>
            <a:ext cx="114424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৩৯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81021" y="547853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65" y="1378196"/>
            <a:ext cx="3604260" cy="480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6031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2406" y="1582686"/>
            <a:ext cx="12295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দল-ক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9645" y="551967"/>
            <a:ext cx="1877438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5225" y="281379"/>
            <a:ext cx="1502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2406" y="2674367"/>
            <a:ext cx="12295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দল-খ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2404" y="3626089"/>
            <a:ext cx="122953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দল-গ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404" y="4785346"/>
            <a:ext cx="122953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দল-ঘ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733870" y="1745669"/>
            <a:ext cx="1681710" cy="3516796"/>
          </a:xfrm>
          <a:prstGeom prst="rightBrace">
            <a:avLst>
              <a:gd name="adj1" fmla="val 8333"/>
              <a:gd name="adj2" fmla="val 4943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5543" y="5610068"/>
            <a:ext cx="9954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পরীক্ষা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02" y="1671553"/>
            <a:ext cx="6654592" cy="22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60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6811" y="150750"/>
            <a:ext cx="220445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ছক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63" y="797081"/>
            <a:ext cx="5501640" cy="5224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3058" y="5838297"/>
            <a:ext cx="5671745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 আলোকে ছকটি পূরণ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48347" y="869668"/>
            <a:ext cx="5331271" cy="4872063"/>
            <a:chOff x="3262223" y="856933"/>
            <a:chExt cx="5303520" cy="30403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223" y="856933"/>
              <a:ext cx="5303520" cy="13030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54" y="2159953"/>
              <a:ext cx="5273040" cy="173736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070188" y="5790014"/>
            <a:ext cx="576472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পর্যবেক্ষণ ছক মিলিয়ে নেও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73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72" y="747070"/>
            <a:ext cx="3900427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ও সিদ্ধান্ত...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6776" y="1944745"/>
            <a:ext cx="9306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 একটি পদার্থ। কঠিন ও তরল পদার্থের ন্যায় বাতাস বা বায়বীয় পদার্থের ওজন আছে, আয়তন আছে। তাছাড়া বায়বীয় পদার্থ চাপ প্রয়োগে বাধা প্রদান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408</Words>
  <Application>Microsoft Office PowerPoint</Application>
  <PresentationFormat>Widescreen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301</cp:revision>
  <dcterms:created xsi:type="dcterms:W3CDTF">2019-04-04T03:43:40Z</dcterms:created>
  <dcterms:modified xsi:type="dcterms:W3CDTF">2026-05-11T06:46:32Z</dcterms:modified>
</cp:coreProperties>
</file>