
<file path=[Content_Types].xml><?xml version="1.0" encoding="utf-8"?>
<Types xmlns="http://schemas.openxmlformats.org/package/2006/content-types">
  <Default Extension="tmp" ContentType="image/png"/>
  <Default Extension="jfif" ContentType="image/jpeg"/>
  <Default Extension="png" ContentType="image/png"/>
  <Default Extension="wmf" ContentType="image/x-w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6" r:id="rId1"/>
  </p:sldMasterIdLst>
  <p:notesMasterIdLst>
    <p:notesMasterId r:id="rId25"/>
  </p:notesMasterIdLst>
  <p:handoutMasterIdLst>
    <p:handoutMasterId r:id="rId26"/>
  </p:handoutMasterIdLst>
  <p:sldIdLst>
    <p:sldId id="267" r:id="rId2"/>
    <p:sldId id="256" r:id="rId3"/>
    <p:sldId id="259" r:id="rId4"/>
    <p:sldId id="290" r:id="rId5"/>
    <p:sldId id="274" r:id="rId6"/>
    <p:sldId id="260" r:id="rId7"/>
    <p:sldId id="266" r:id="rId8"/>
    <p:sldId id="264" r:id="rId9"/>
    <p:sldId id="261" r:id="rId10"/>
    <p:sldId id="263" r:id="rId11"/>
    <p:sldId id="275" r:id="rId12"/>
    <p:sldId id="286" r:id="rId13"/>
    <p:sldId id="283" r:id="rId14"/>
    <p:sldId id="278" r:id="rId15"/>
    <p:sldId id="269" r:id="rId16"/>
    <p:sldId id="282" r:id="rId17"/>
    <p:sldId id="284" r:id="rId18"/>
    <p:sldId id="279" r:id="rId19"/>
    <p:sldId id="281" r:id="rId20"/>
    <p:sldId id="289" r:id="rId21"/>
    <p:sldId id="285" r:id="rId22"/>
    <p:sldId id="288" r:id="rId23"/>
    <p:sldId id="29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68EFD9-8A9B-448F-993E-D399351A9016}" type="doc">
      <dgm:prSet loTypeId="urn:microsoft.com/office/officeart/2005/8/layout/radial1" loCatId="cycle" qsTypeId="urn:microsoft.com/office/officeart/2005/8/quickstyle/simple1" qsCatId="simple" csTypeId="urn:microsoft.com/office/officeart/2005/8/colors/colorful1" csCatId="colorful" phldr="1"/>
      <dgm:spPr/>
      <dgm:t>
        <a:bodyPr/>
        <a:lstStyle/>
        <a:p>
          <a:endParaRPr lang="en-US"/>
        </a:p>
      </dgm:t>
    </dgm:pt>
    <dgm:pt modelId="{7467D64E-0EC9-4C81-97BF-A3EFD97D5DBE}">
      <dgm:prSet phldrT="[Text]"/>
      <dgm:spPr/>
      <dgm:t>
        <a:bodyPr/>
        <a:lstStyle/>
        <a:p>
          <a:r>
            <a:rPr lang="en-US" dirty="0" err="1" smtClean="0"/>
            <a:t>টপোলজি</a:t>
          </a:r>
          <a:endParaRPr lang="en-US" dirty="0"/>
        </a:p>
      </dgm:t>
    </dgm:pt>
    <dgm:pt modelId="{5FC84AD1-F756-463F-A622-BC2E4A1C8221}" type="parTrans" cxnId="{3FF13E71-2771-4C85-8F10-EB4D036054A2}">
      <dgm:prSet/>
      <dgm:spPr/>
      <dgm:t>
        <a:bodyPr/>
        <a:lstStyle/>
        <a:p>
          <a:endParaRPr lang="en-US"/>
        </a:p>
      </dgm:t>
    </dgm:pt>
    <dgm:pt modelId="{BFCFB24B-F1DF-4189-B285-84F3AFBA8EA1}" type="sibTrans" cxnId="{3FF13E71-2771-4C85-8F10-EB4D036054A2}">
      <dgm:prSet/>
      <dgm:spPr/>
      <dgm:t>
        <a:bodyPr/>
        <a:lstStyle/>
        <a:p>
          <a:endParaRPr lang="en-US"/>
        </a:p>
      </dgm:t>
    </dgm:pt>
    <dgm:pt modelId="{7EFFC433-8108-40C7-9C87-FC34B5CFC500}">
      <dgm:prSet phldrT="[Text]"/>
      <dgm:spPr/>
      <dgm:t>
        <a:bodyPr/>
        <a:lstStyle/>
        <a:p>
          <a:r>
            <a:rPr lang="en-US" dirty="0" err="1" smtClean="0"/>
            <a:t>রিং</a:t>
          </a:r>
          <a:endParaRPr lang="en-US" dirty="0"/>
        </a:p>
      </dgm:t>
    </dgm:pt>
    <dgm:pt modelId="{CB4EB33A-377B-49B1-AE40-699D8884968B}" type="parTrans" cxnId="{B3D8BEDB-EDBF-46C0-B406-AFDF4331FA80}">
      <dgm:prSet/>
      <dgm:spPr/>
      <dgm:t>
        <a:bodyPr/>
        <a:lstStyle/>
        <a:p>
          <a:endParaRPr lang="en-US"/>
        </a:p>
      </dgm:t>
    </dgm:pt>
    <dgm:pt modelId="{5CE42C01-7A16-4ED8-A5C9-60CD2DACB69E}" type="sibTrans" cxnId="{B3D8BEDB-EDBF-46C0-B406-AFDF4331FA80}">
      <dgm:prSet/>
      <dgm:spPr/>
      <dgm:t>
        <a:bodyPr/>
        <a:lstStyle/>
        <a:p>
          <a:endParaRPr lang="en-US"/>
        </a:p>
      </dgm:t>
    </dgm:pt>
    <dgm:pt modelId="{C6C6F794-E740-4F24-B432-ADE02E853525}">
      <dgm:prSet phldrT="[Text]"/>
      <dgm:spPr/>
      <dgm:t>
        <a:bodyPr/>
        <a:lstStyle/>
        <a:p>
          <a:r>
            <a:rPr lang="en-US" dirty="0" err="1" smtClean="0"/>
            <a:t>স্টার</a:t>
          </a:r>
          <a:endParaRPr lang="en-US" dirty="0"/>
        </a:p>
      </dgm:t>
    </dgm:pt>
    <dgm:pt modelId="{FC6F82F7-91B4-453B-8D9A-4E55CB055F21}" type="parTrans" cxnId="{BD13D6B9-4617-4486-8CD0-346BB407502A}">
      <dgm:prSet/>
      <dgm:spPr/>
      <dgm:t>
        <a:bodyPr/>
        <a:lstStyle/>
        <a:p>
          <a:endParaRPr lang="en-US"/>
        </a:p>
      </dgm:t>
    </dgm:pt>
    <dgm:pt modelId="{263EB8DC-7A93-48DB-B682-06DF7BEC9D79}" type="sibTrans" cxnId="{BD13D6B9-4617-4486-8CD0-346BB407502A}">
      <dgm:prSet/>
      <dgm:spPr/>
      <dgm:t>
        <a:bodyPr/>
        <a:lstStyle/>
        <a:p>
          <a:endParaRPr lang="en-US"/>
        </a:p>
      </dgm:t>
    </dgm:pt>
    <dgm:pt modelId="{21CD07A4-4816-4D6E-9507-CDC9960799BC}">
      <dgm:prSet phldrT="[Text]"/>
      <dgm:spPr/>
      <dgm:t>
        <a:bodyPr/>
        <a:lstStyle/>
        <a:p>
          <a:r>
            <a:rPr lang="en-US" dirty="0" err="1" smtClean="0"/>
            <a:t>বাস</a:t>
          </a:r>
          <a:endParaRPr lang="en-US" dirty="0"/>
        </a:p>
      </dgm:t>
    </dgm:pt>
    <dgm:pt modelId="{A79EC310-FB5A-4773-A837-7CCB6B4B02E8}" type="parTrans" cxnId="{2CEDB8F6-FBD7-4D60-B3AE-3770C02DC140}">
      <dgm:prSet/>
      <dgm:spPr/>
      <dgm:t>
        <a:bodyPr/>
        <a:lstStyle/>
        <a:p>
          <a:endParaRPr lang="en-US"/>
        </a:p>
      </dgm:t>
    </dgm:pt>
    <dgm:pt modelId="{857EEF7F-E420-49D9-AE7D-2C98CA555855}" type="sibTrans" cxnId="{2CEDB8F6-FBD7-4D60-B3AE-3770C02DC140}">
      <dgm:prSet/>
      <dgm:spPr/>
      <dgm:t>
        <a:bodyPr/>
        <a:lstStyle/>
        <a:p>
          <a:endParaRPr lang="en-US"/>
        </a:p>
      </dgm:t>
    </dgm:pt>
    <dgm:pt modelId="{97F41D07-83CB-4397-900D-34B536307099}">
      <dgm:prSet phldrT="[Text]"/>
      <dgm:spPr/>
      <dgm:t>
        <a:bodyPr/>
        <a:lstStyle/>
        <a:p>
          <a:r>
            <a:rPr lang="en-US" dirty="0" err="1" smtClean="0"/>
            <a:t>ট্রি</a:t>
          </a:r>
          <a:endParaRPr lang="en-US" dirty="0"/>
        </a:p>
      </dgm:t>
    </dgm:pt>
    <dgm:pt modelId="{FD2D7773-4117-46B7-8515-4C6A354EE7B9}" type="parTrans" cxnId="{1D796F69-0030-47E1-8AC6-6C68150467B5}">
      <dgm:prSet/>
      <dgm:spPr/>
      <dgm:t>
        <a:bodyPr/>
        <a:lstStyle/>
        <a:p>
          <a:endParaRPr lang="en-US"/>
        </a:p>
      </dgm:t>
    </dgm:pt>
    <dgm:pt modelId="{A242C4E4-1D27-4E8D-AC6C-B9119FB61403}" type="sibTrans" cxnId="{1D796F69-0030-47E1-8AC6-6C68150467B5}">
      <dgm:prSet/>
      <dgm:spPr/>
      <dgm:t>
        <a:bodyPr/>
        <a:lstStyle/>
        <a:p>
          <a:endParaRPr lang="en-US"/>
        </a:p>
      </dgm:t>
    </dgm:pt>
    <dgm:pt modelId="{6D60D2DC-A88D-4E2F-8448-030231A0A38B}">
      <dgm:prSet phldrT="[Text]"/>
      <dgm:spPr/>
      <dgm:t>
        <a:bodyPr/>
        <a:lstStyle/>
        <a:p>
          <a:r>
            <a:rPr lang="en-US" dirty="0" err="1" smtClean="0"/>
            <a:t>মেশ</a:t>
          </a:r>
          <a:r>
            <a:rPr lang="en-US" dirty="0" smtClean="0"/>
            <a:t> </a:t>
          </a:r>
          <a:endParaRPr lang="en-US" dirty="0"/>
        </a:p>
      </dgm:t>
    </dgm:pt>
    <dgm:pt modelId="{A38D2049-BEA7-4985-9F5A-FCA6417A04B5}" type="parTrans" cxnId="{0C45B208-587B-413B-9E41-D3418872C329}">
      <dgm:prSet/>
      <dgm:spPr/>
      <dgm:t>
        <a:bodyPr/>
        <a:lstStyle/>
        <a:p>
          <a:endParaRPr lang="en-US"/>
        </a:p>
      </dgm:t>
    </dgm:pt>
    <dgm:pt modelId="{3C2E8E3E-1805-4EFB-931F-EF8F136498B0}" type="sibTrans" cxnId="{0C45B208-587B-413B-9E41-D3418872C329}">
      <dgm:prSet/>
      <dgm:spPr/>
      <dgm:t>
        <a:bodyPr/>
        <a:lstStyle/>
        <a:p>
          <a:endParaRPr lang="en-US"/>
        </a:p>
      </dgm:t>
    </dgm:pt>
    <dgm:pt modelId="{9BF0351B-B45F-4483-9305-F74AA4545871}">
      <dgm:prSet phldrT="[Text]"/>
      <dgm:spPr/>
      <dgm:t>
        <a:bodyPr/>
        <a:lstStyle/>
        <a:p>
          <a:r>
            <a:rPr lang="en-US" dirty="0" err="1" smtClean="0"/>
            <a:t>হাইব্রিড</a:t>
          </a:r>
          <a:endParaRPr lang="en-US" dirty="0"/>
        </a:p>
      </dgm:t>
    </dgm:pt>
    <dgm:pt modelId="{DFED7B18-596B-4602-885E-CF189A8CD030}" type="parTrans" cxnId="{AD0BCC33-B7CF-4A79-BA55-3C7AA95C74ED}">
      <dgm:prSet/>
      <dgm:spPr/>
      <dgm:t>
        <a:bodyPr/>
        <a:lstStyle/>
        <a:p>
          <a:endParaRPr lang="en-US"/>
        </a:p>
      </dgm:t>
    </dgm:pt>
    <dgm:pt modelId="{3C3459C6-6FF5-4726-8C35-856A01EA7160}" type="sibTrans" cxnId="{AD0BCC33-B7CF-4A79-BA55-3C7AA95C74ED}">
      <dgm:prSet/>
      <dgm:spPr/>
    </dgm:pt>
    <dgm:pt modelId="{1CA535D5-DB1F-46A0-8746-5C38D5870588}" type="pres">
      <dgm:prSet presAssocID="{9568EFD9-8A9B-448F-993E-D399351A9016}" presName="cycle" presStyleCnt="0">
        <dgm:presLayoutVars>
          <dgm:chMax val="1"/>
          <dgm:dir/>
          <dgm:animLvl val="ctr"/>
          <dgm:resizeHandles val="exact"/>
        </dgm:presLayoutVars>
      </dgm:prSet>
      <dgm:spPr/>
      <dgm:t>
        <a:bodyPr/>
        <a:lstStyle/>
        <a:p>
          <a:endParaRPr lang="en-US"/>
        </a:p>
      </dgm:t>
    </dgm:pt>
    <dgm:pt modelId="{EB64FA13-CB41-454B-923C-B6A702CACC9D}" type="pres">
      <dgm:prSet presAssocID="{7467D64E-0EC9-4C81-97BF-A3EFD97D5DBE}" presName="centerShape" presStyleLbl="node0" presStyleIdx="0" presStyleCnt="1"/>
      <dgm:spPr/>
      <dgm:t>
        <a:bodyPr/>
        <a:lstStyle/>
        <a:p>
          <a:endParaRPr lang="en-US"/>
        </a:p>
      </dgm:t>
    </dgm:pt>
    <dgm:pt modelId="{96748DEF-3B8F-4238-A223-C20474F89F8A}" type="pres">
      <dgm:prSet presAssocID="{CB4EB33A-377B-49B1-AE40-699D8884968B}" presName="Name9" presStyleLbl="parChTrans1D2" presStyleIdx="0" presStyleCnt="6"/>
      <dgm:spPr/>
      <dgm:t>
        <a:bodyPr/>
        <a:lstStyle/>
        <a:p>
          <a:endParaRPr lang="en-US"/>
        </a:p>
      </dgm:t>
    </dgm:pt>
    <dgm:pt modelId="{33E03E73-4B93-4C27-8E47-56E6CA916071}" type="pres">
      <dgm:prSet presAssocID="{CB4EB33A-377B-49B1-AE40-699D8884968B}" presName="connTx" presStyleLbl="parChTrans1D2" presStyleIdx="0" presStyleCnt="6"/>
      <dgm:spPr/>
      <dgm:t>
        <a:bodyPr/>
        <a:lstStyle/>
        <a:p>
          <a:endParaRPr lang="en-US"/>
        </a:p>
      </dgm:t>
    </dgm:pt>
    <dgm:pt modelId="{D321274D-1DFA-408B-B45B-B3E4651E88B8}" type="pres">
      <dgm:prSet presAssocID="{7EFFC433-8108-40C7-9C87-FC34B5CFC500}" presName="node" presStyleLbl="node1" presStyleIdx="0" presStyleCnt="6">
        <dgm:presLayoutVars>
          <dgm:bulletEnabled val="1"/>
        </dgm:presLayoutVars>
      </dgm:prSet>
      <dgm:spPr/>
      <dgm:t>
        <a:bodyPr/>
        <a:lstStyle/>
        <a:p>
          <a:endParaRPr lang="en-US"/>
        </a:p>
      </dgm:t>
    </dgm:pt>
    <dgm:pt modelId="{637297C2-CE19-4E0B-939A-3186429144DB}" type="pres">
      <dgm:prSet presAssocID="{FC6F82F7-91B4-453B-8D9A-4E55CB055F21}" presName="Name9" presStyleLbl="parChTrans1D2" presStyleIdx="1" presStyleCnt="6"/>
      <dgm:spPr/>
      <dgm:t>
        <a:bodyPr/>
        <a:lstStyle/>
        <a:p>
          <a:endParaRPr lang="en-US"/>
        </a:p>
      </dgm:t>
    </dgm:pt>
    <dgm:pt modelId="{3BF2BED3-C99A-443B-AEB2-E5B12F78C273}" type="pres">
      <dgm:prSet presAssocID="{FC6F82F7-91B4-453B-8D9A-4E55CB055F21}" presName="connTx" presStyleLbl="parChTrans1D2" presStyleIdx="1" presStyleCnt="6"/>
      <dgm:spPr/>
      <dgm:t>
        <a:bodyPr/>
        <a:lstStyle/>
        <a:p>
          <a:endParaRPr lang="en-US"/>
        </a:p>
      </dgm:t>
    </dgm:pt>
    <dgm:pt modelId="{EBE4675D-DF17-4E08-85C4-08D0BF5DC2CF}" type="pres">
      <dgm:prSet presAssocID="{C6C6F794-E740-4F24-B432-ADE02E853525}" presName="node" presStyleLbl="node1" presStyleIdx="1" presStyleCnt="6">
        <dgm:presLayoutVars>
          <dgm:bulletEnabled val="1"/>
        </dgm:presLayoutVars>
      </dgm:prSet>
      <dgm:spPr/>
      <dgm:t>
        <a:bodyPr/>
        <a:lstStyle/>
        <a:p>
          <a:endParaRPr lang="en-US"/>
        </a:p>
      </dgm:t>
    </dgm:pt>
    <dgm:pt modelId="{6F09FDE4-10A9-405F-81BC-D89E74220C84}" type="pres">
      <dgm:prSet presAssocID="{A79EC310-FB5A-4773-A837-7CCB6B4B02E8}" presName="Name9" presStyleLbl="parChTrans1D2" presStyleIdx="2" presStyleCnt="6"/>
      <dgm:spPr/>
      <dgm:t>
        <a:bodyPr/>
        <a:lstStyle/>
        <a:p>
          <a:endParaRPr lang="en-US"/>
        </a:p>
      </dgm:t>
    </dgm:pt>
    <dgm:pt modelId="{1DD444F1-0D6E-433C-ABE4-3751A93F1103}" type="pres">
      <dgm:prSet presAssocID="{A79EC310-FB5A-4773-A837-7CCB6B4B02E8}" presName="connTx" presStyleLbl="parChTrans1D2" presStyleIdx="2" presStyleCnt="6"/>
      <dgm:spPr/>
      <dgm:t>
        <a:bodyPr/>
        <a:lstStyle/>
        <a:p>
          <a:endParaRPr lang="en-US"/>
        </a:p>
      </dgm:t>
    </dgm:pt>
    <dgm:pt modelId="{3A914700-59BF-4261-BE85-0ACC16137838}" type="pres">
      <dgm:prSet presAssocID="{21CD07A4-4816-4D6E-9507-CDC9960799BC}" presName="node" presStyleLbl="node1" presStyleIdx="2" presStyleCnt="6">
        <dgm:presLayoutVars>
          <dgm:bulletEnabled val="1"/>
        </dgm:presLayoutVars>
      </dgm:prSet>
      <dgm:spPr/>
      <dgm:t>
        <a:bodyPr/>
        <a:lstStyle/>
        <a:p>
          <a:endParaRPr lang="en-US"/>
        </a:p>
      </dgm:t>
    </dgm:pt>
    <dgm:pt modelId="{8446F2B9-9CE8-48A1-807D-CDE0AFA324CE}" type="pres">
      <dgm:prSet presAssocID="{FD2D7773-4117-46B7-8515-4C6A354EE7B9}" presName="Name9" presStyleLbl="parChTrans1D2" presStyleIdx="3" presStyleCnt="6"/>
      <dgm:spPr/>
      <dgm:t>
        <a:bodyPr/>
        <a:lstStyle/>
        <a:p>
          <a:endParaRPr lang="en-US"/>
        </a:p>
      </dgm:t>
    </dgm:pt>
    <dgm:pt modelId="{89B4C9B4-9605-4086-A78E-CC8D80AEA177}" type="pres">
      <dgm:prSet presAssocID="{FD2D7773-4117-46B7-8515-4C6A354EE7B9}" presName="connTx" presStyleLbl="parChTrans1D2" presStyleIdx="3" presStyleCnt="6"/>
      <dgm:spPr/>
      <dgm:t>
        <a:bodyPr/>
        <a:lstStyle/>
        <a:p>
          <a:endParaRPr lang="en-US"/>
        </a:p>
      </dgm:t>
    </dgm:pt>
    <dgm:pt modelId="{899EDF8B-350E-4E16-92DA-EF6E86D0A130}" type="pres">
      <dgm:prSet presAssocID="{97F41D07-83CB-4397-900D-34B536307099}" presName="node" presStyleLbl="node1" presStyleIdx="3" presStyleCnt="6">
        <dgm:presLayoutVars>
          <dgm:bulletEnabled val="1"/>
        </dgm:presLayoutVars>
      </dgm:prSet>
      <dgm:spPr/>
      <dgm:t>
        <a:bodyPr/>
        <a:lstStyle/>
        <a:p>
          <a:endParaRPr lang="en-US"/>
        </a:p>
      </dgm:t>
    </dgm:pt>
    <dgm:pt modelId="{817F19E3-2EF3-4EAD-AD67-B9B48A2B4887}" type="pres">
      <dgm:prSet presAssocID="{DFED7B18-596B-4602-885E-CF189A8CD030}" presName="Name9" presStyleLbl="parChTrans1D2" presStyleIdx="4" presStyleCnt="6"/>
      <dgm:spPr/>
      <dgm:t>
        <a:bodyPr/>
        <a:lstStyle/>
        <a:p>
          <a:endParaRPr lang="en-US"/>
        </a:p>
      </dgm:t>
    </dgm:pt>
    <dgm:pt modelId="{B3D11156-C286-40E1-A4F5-D6107482DEF7}" type="pres">
      <dgm:prSet presAssocID="{DFED7B18-596B-4602-885E-CF189A8CD030}" presName="connTx" presStyleLbl="parChTrans1D2" presStyleIdx="4" presStyleCnt="6"/>
      <dgm:spPr/>
      <dgm:t>
        <a:bodyPr/>
        <a:lstStyle/>
        <a:p>
          <a:endParaRPr lang="en-US"/>
        </a:p>
      </dgm:t>
    </dgm:pt>
    <dgm:pt modelId="{E3C98851-37D6-45B2-915B-3863ADD8185F}" type="pres">
      <dgm:prSet presAssocID="{9BF0351B-B45F-4483-9305-F74AA4545871}" presName="node" presStyleLbl="node1" presStyleIdx="4" presStyleCnt="6">
        <dgm:presLayoutVars>
          <dgm:bulletEnabled val="1"/>
        </dgm:presLayoutVars>
      </dgm:prSet>
      <dgm:spPr/>
      <dgm:t>
        <a:bodyPr/>
        <a:lstStyle/>
        <a:p>
          <a:endParaRPr lang="en-US"/>
        </a:p>
      </dgm:t>
    </dgm:pt>
    <dgm:pt modelId="{57A9BFE6-756E-49DE-9C7D-EC8C1DE19955}" type="pres">
      <dgm:prSet presAssocID="{A38D2049-BEA7-4985-9F5A-FCA6417A04B5}" presName="Name9" presStyleLbl="parChTrans1D2" presStyleIdx="5" presStyleCnt="6"/>
      <dgm:spPr/>
      <dgm:t>
        <a:bodyPr/>
        <a:lstStyle/>
        <a:p>
          <a:endParaRPr lang="en-US"/>
        </a:p>
      </dgm:t>
    </dgm:pt>
    <dgm:pt modelId="{14D5FCA6-D08E-48AE-A147-3AB63A8930F9}" type="pres">
      <dgm:prSet presAssocID="{A38D2049-BEA7-4985-9F5A-FCA6417A04B5}" presName="connTx" presStyleLbl="parChTrans1D2" presStyleIdx="5" presStyleCnt="6"/>
      <dgm:spPr/>
      <dgm:t>
        <a:bodyPr/>
        <a:lstStyle/>
        <a:p>
          <a:endParaRPr lang="en-US"/>
        </a:p>
      </dgm:t>
    </dgm:pt>
    <dgm:pt modelId="{179D48B9-0295-4B7D-AB5E-CCA9E399FBF4}" type="pres">
      <dgm:prSet presAssocID="{6D60D2DC-A88D-4E2F-8448-030231A0A38B}" presName="node" presStyleLbl="node1" presStyleIdx="5" presStyleCnt="6">
        <dgm:presLayoutVars>
          <dgm:bulletEnabled val="1"/>
        </dgm:presLayoutVars>
      </dgm:prSet>
      <dgm:spPr/>
      <dgm:t>
        <a:bodyPr/>
        <a:lstStyle/>
        <a:p>
          <a:endParaRPr lang="en-US"/>
        </a:p>
      </dgm:t>
    </dgm:pt>
  </dgm:ptLst>
  <dgm:cxnLst>
    <dgm:cxn modelId="{7FC2CB0B-94FE-41FE-A82F-58030BDB89BB}" type="presOf" srcId="{6D60D2DC-A88D-4E2F-8448-030231A0A38B}" destId="{179D48B9-0295-4B7D-AB5E-CCA9E399FBF4}" srcOrd="0" destOrd="0" presId="urn:microsoft.com/office/officeart/2005/8/layout/radial1"/>
    <dgm:cxn modelId="{E03EC099-35C9-481B-815F-58DFFF75B671}" type="presOf" srcId="{7467D64E-0EC9-4C81-97BF-A3EFD97D5DBE}" destId="{EB64FA13-CB41-454B-923C-B6A702CACC9D}" srcOrd="0" destOrd="0" presId="urn:microsoft.com/office/officeart/2005/8/layout/radial1"/>
    <dgm:cxn modelId="{AD0BCC33-B7CF-4A79-BA55-3C7AA95C74ED}" srcId="{7467D64E-0EC9-4C81-97BF-A3EFD97D5DBE}" destId="{9BF0351B-B45F-4483-9305-F74AA4545871}" srcOrd="4" destOrd="0" parTransId="{DFED7B18-596B-4602-885E-CF189A8CD030}" sibTransId="{3C3459C6-6FF5-4726-8C35-856A01EA7160}"/>
    <dgm:cxn modelId="{595DC5A2-54D9-417F-8327-C1FEB35EDD16}" type="presOf" srcId="{A38D2049-BEA7-4985-9F5A-FCA6417A04B5}" destId="{14D5FCA6-D08E-48AE-A147-3AB63A8930F9}" srcOrd="1" destOrd="0" presId="urn:microsoft.com/office/officeart/2005/8/layout/radial1"/>
    <dgm:cxn modelId="{655224B1-F2C6-427D-A010-1AF0E9C53141}" type="presOf" srcId="{9BF0351B-B45F-4483-9305-F74AA4545871}" destId="{E3C98851-37D6-45B2-915B-3863ADD8185F}" srcOrd="0" destOrd="0" presId="urn:microsoft.com/office/officeart/2005/8/layout/radial1"/>
    <dgm:cxn modelId="{375AF171-78CD-428B-8E1A-5848D9DD41EA}" type="presOf" srcId="{21CD07A4-4816-4D6E-9507-CDC9960799BC}" destId="{3A914700-59BF-4261-BE85-0ACC16137838}" srcOrd="0" destOrd="0" presId="urn:microsoft.com/office/officeart/2005/8/layout/radial1"/>
    <dgm:cxn modelId="{56BF4482-3D5D-4490-A086-37147DAE87F0}" type="presOf" srcId="{FD2D7773-4117-46B7-8515-4C6A354EE7B9}" destId="{89B4C9B4-9605-4086-A78E-CC8D80AEA177}" srcOrd="1" destOrd="0" presId="urn:microsoft.com/office/officeart/2005/8/layout/radial1"/>
    <dgm:cxn modelId="{BD13D6B9-4617-4486-8CD0-346BB407502A}" srcId="{7467D64E-0EC9-4C81-97BF-A3EFD97D5DBE}" destId="{C6C6F794-E740-4F24-B432-ADE02E853525}" srcOrd="1" destOrd="0" parTransId="{FC6F82F7-91B4-453B-8D9A-4E55CB055F21}" sibTransId="{263EB8DC-7A93-48DB-B682-06DF7BEC9D79}"/>
    <dgm:cxn modelId="{2DCA0788-6689-4AD2-8DBA-431449921290}" type="presOf" srcId="{DFED7B18-596B-4602-885E-CF189A8CD030}" destId="{817F19E3-2EF3-4EAD-AD67-B9B48A2B4887}" srcOrd="0" destOrd="0" presId="urn:microsoft.com/office/officeart/2005/8/layout/radial1"/>
    <dgm:cxn modelId="{B3D8BEDB-EDBF-46C0-B406-AFDF4331FA80}" srcId="{7467D64E-0EC9-4C81-97BF-A3EFD97D5DBE}" destId="{7EFFC433-8108-40C7-9C87-FC34B5CFC500}" srcOrd="0" destOrd="0" parTransId="{CB4EB33A-377B-49B1-AE40-699D8884968B}" sibTransId="{5CE42C01-7A16-4ED8-A5C9-60CD2DACB69E}"/>
    <dgm:cxn modelId="{1D796F69-0030-47E1-8AC6-6C68150467B5}" srcId="{7467D64E-0EC9-4C81-97BF-A3EFD97D5DBE}" destId="{97F41D07-83CB-4397-900D-34B536307099}" srcOrd="3" destOrd="0" parTransId="{FD2D7773-4117-46B7-8515-4C6A354EE7B9}" sibTransId="{A242C4E4-1D27-4E8D-AC6C-B9119FB61403}"/>
    <dgm:cxn modelId="{C1F329C9-7C02-424D-9BC6-013381EA0F15}" type="presOf" srcId="{FC6F82F7-91B4-453B-8D9A-4E55CB055F21}" destId="{3BF2BED3-C99A-443B-AEB2-E5B12F78C273}" srcOrd="1" destOrd="0" presId="urn:microsoft.com/office/officeart/2005/8/layout/radial1"/>
    <dgm:cxn modelId="{FA47DFED-5F56-4337-BB78-CBF20D7DDB38}" type="presOf" srcId="{FD2D7773-4117-46B7-8515-4C6A354EE7B9}" destId="{8446F2B9-9CE8-48A1-807D-CDE0AFA324CE}" srcOrd="0" destOrd="0" presId="urn:microsoft.com/office/officeart/2005/8/layout/radial1"/>
    <dgm:cxn modelId="{0C45B208-587B-413B-9E41-D3418872C329}" srcId="{7467D64E-0EC9-4C81-97BF-A3EFD97D5DBE}" destId="{6D60D2DC-A88D-4E2F-8448-030231A0A38B}" srcOrd="5" destOrd="0" parTransId="{A38D2049-BEA7-4985-9F5A-FCA6417A04B5}" sibTransId="{3C2E8E3E-1805-4EFB-931F-EF8F136498B0}"/>
    <dgm:cxn modelId="{C0D84049-11A3-402D-8EF1-864C70055089}" type="presOf" srcId="{A79EC310-FB5A-4773-A837-7CCB6B4B02E8}" destId="{6F09FDE4-10A9-405F-81BC-D89E74220C84}" srcOrd="0" destOrd="0" presId="urn:microsoft.com/office/officeart/2005/8/layout/radial1"/>
    <dgm:cxn modelId="{CFC8F4AE-844A-4CA8-8A60-656E8955E0D6}" type="presOf" srcId="{FC6F82F7-91B4-453B-8D9A-4E55CB055F21}" destId="{637297C2-CE19-4E0B-939A-3186429144DB}" srcOrd="0" destOrd="0" presId="urn:microsoft.com/office/officeart/2005/8/layout/radial1"/>
    <dgm:cxn modelId="{3FF13E71-2771-4C85-8F10-EB4D036054A2}" srcId="{9568EFD9-8A9B-448F-993E-D399351A9016}" destId="{7467D64E-0EC9-4C81-97BF-A3EFD97D5DBE}" srcOrd="0" destOrd="0" parTransId="{5FC84AD1-F756-463F-A622-BC2E4A1C8221}" sibTransId="{BFCFB24B-F1DF-4189-B285-84F3AFBA8EA1}"/>
    <dgm:cxn modelId="{3B2ED2AF-6A94-4FF6-90C4-31113C51E14C}" type="presOf" srcId="{9568EFD9-8A9B-448F-993E-D399351A9016}" destId="{1CA535D5-DB1F-46A0-8746-5C38D5870588}" srcOrd="0" destOrd="0" presId="urn:microsoft.com/office/officeart/2005/8/layout/radial1"/>
    <dgm:cxn modelId="{3B907195-6F58-4EB0-B5D9-CE253E8CCDC6}" type="presOf" srcId="{A79EC310-FB5A-4773-A837-7CCB6B4B02E8}" destId="{1DD444F1-0D6E-433C-ABE4-3751A93F1103}" srcOrd="1" destOrd="0" presId="urn:microsoft.com/office/officeart/2005/8/layout/radial1"/>
    <dgm:cxn modelId="{E060BDEC-130D-4226-8323-FC3FFC0F8BDE}" type="presOf" srcId="{CB4EB33A-377B-49B1-AE40-699D8884968B}" destId="{96748DEF-3B8F-4238-A223-C20474F89F8A}" srcOrd="0" destOrd="0" presId="urn:microsoft.com/office/officeart/2005/8/layout/radial1"/>
    <dgm:cxn modelId="{2CEDB8F6-FBD7-4D60-B3AE-3770C02DC140}" srcId="{7467D64E-0EC9-4C81-97BF-A3EFD97D5DBE}" destId="{21CD07A4-4816-4D6E-9507-CDC9960799BC}" srcOrd="2" destOrd="0" parTransId="{A79EC310-FB5A-4773-A837-7CCB6B4B02E8}" sibTransId="{857EEF7F-E420-49D9-AE7D-2C98CA555855}"/>
    <dgm:cxn modelId="{E16EBA80-8909-4D70-BE4B-09249C3E0B49}" type="presOf" srcId="{7EFFC433-8108-40C7-9C87-FC34B5CFC500}" destId="{D321274D-1DFA-408B-B45B-B3E4651E88B8}" srcOrd="0" destOrd="0" presId="urn:microsoft.com/office/officeart/2005/8/layout/radial1"/>
    <dgm:cxn modelId="{4C13E3FD-BF27-4A57-8B66-1FF111698EE6}" type="presOf" srcId="{DFED7B18-596B-4602-885E-CF189A8CD030}" destId="{B3D11156-C286-40E1-A4F5-D6107482DEF7}" srcOrd="1" destOrd="0" presId="urn:microsoft.com/office/officeart/2005/8/layout/radial1"/>
    <dgm:cxn modelId="{BAA20A08-E5FE-4D78-8DEE-5D5D081BA718}" type="presOf" srcId="{A38D2049-BEA7-4985-9F5A-FCA6417A04B5}" destId="{57A9BFE6-756E-49DE-9C7D-EC8C1DE19955}" srcOrd="0" destOrd="0" presId="urn:microsoft.com/office/officeart/2005/8/layout/radial1"/>
    <dgm:cxn modelId="{5D7919C3-03E9-47B5-BDC4-5B96AAEBC8AC}" type="presOf" srcId="{C6C6F794-E740-4F24-B432-ADE02E853525}" destId="{EBE4675D-DF17-4E08-85C4-08D0BF5DC2CF}" srcOrd="0" destOrd="0" presId="urn:microsoft.com/office/officeart/2005/8/layout/radial1"/>
    <dgm:cxn modelId="{6B9C2A6E-4DA4-4AF0-8D5A-70B2FB0F7EB2}" type="presOf" srcId="{CB4EB33A-377B-49B1-AE40-699D8884968B}" destId="{33E03E73-4B93-4C27-8E47-56E6CA916071}" srcOrd="1" destOrd="0" presId="urn:microsoft.com/office/officeart/2005/8/layout/radial1"/>
    <dgm:cxn modelId="{953AC44F-3995-4490-9704-BDFCAAD40C42}" type="presOf" srcId="{97F41D07-83CB-4397-900D-34B536307099}" destId="{899EDF8B-350E-4E16-92DA-EF6E86D0A130}" srcOrd="0" destOrd="0" presId="urn:microsoft.com/office/officeart/2005/8/layout/radial1"/>
    <dgm:cxn modelId="{AD06E500-32DE-4451-86D3-E29FFADDD8D8}" type="presParOf" srcId="{1CA535D5-DB1F-46A0-8746-5C38D5870588}" destId="{EB64FA13-CB41-454B-923C-B6A702CACC9D}" srcOrd="0" destOrd="0" presId="urn:microsoft.com/office/officeart/2005/8/layout/radial1"/>
    <dgm:cxn modelId="{5AFDE29F-3202-44FC-A868-C7B082B194C6}" type="presParOf" srcId="{1CA535D5-DB1F-46A0-8746-5C38D5870588}" destId="{96748DEF-3B8F-4238-A223-C20474F89F8A}" srcOrd="1" destOrd="0" presId="urn:microsoft.com/office/officeart/2005/8/layout/radial1"/>
    <dgm:cxn modelId="{9F8AAB58-5F50-4FD2-98C4-EA07401DB3F6}" type="presParOf" srcId="{96748DEF-3B8F-4238-A223-C20474F89F8A}" destId="{33E03E73-4B93-4C27-8E47-56E6CA916071}" srcOrd="0" destOrd="0" presId="urn:microsoft.com/office/officeart/2005/8/layout/radial1"/>
    <dgm:cxn modelId="{17104E06-39B1-4FBD-913E-E25ABD4F034D}" type="presParOf" srcId="{1CA535D5-DB1F-46A0-8746-5C38D5870588}" destId="{D321274D-1DFA-408B-B45B-B3E4651E88B8}" srcOrd="2" destOrd="0" presId="urn:microsoft.com/office/officeart/2005/8/layout/radial1"/>
    <dgm:cxn modelId="{788AFE43-3C70-4DCD-95B3-C377CB402A20}" type="presParOf" srcId="{1CA535D5-DB1F-46A0-8746-5C38D5870588}" destId="{637297C2-CE19-4E0B-939A-3186429144DB}" srcOrd="3" destOrd="0" presId="urn:microsoft.com/office/officeart/2005/8/layout/radial1"/>
    <dgm:cxn modelId="{B8469FC6-C3CC-4E5A-BACE-1152C0CAA5E6}" type="presParOf" srcId="{637297C2-CE19-4E0B-939A-3186429144DB}" destId="{3BF2BED3-C99A-443B-AEB2-E5B12F78C273}" srcOrd="0" destOrd="0" presId="urn:microsoft.com/office/officeart/2005/8/layout/radial1"/>
    <dgm:cxn modelId="{3542BAEF-8FEC-42E7-85C9-989A77E279C4}" type="presParOf" srcId="{1CA535D5-DB1F-46A0-8746-5C38D5870588}" destId="{EBE4675D-DF17-4E08-85C4-08D0BF5DC2CF}" srcOrd="4" destOrd="0" presId="urn:microsoft.com/office/officeart/2005/8/layout/radial1"/>
    <dgm:cxn modelId="{078E0F30-00D9-4E6B-9FDA-69CF9C47CBEE}" type="presParOf" srcId="{1CA535D5-DB1F-46A0-8746-5C38D5870588}" destId="{6F09FDE4-10A9-405F-81BC-D89E74220C84}" srcOrd="5" destOrd="0" presId="urn:microsoft.com/office/officeart/2005/8/layout/radial1"/>
    <dgm:cxn modelId="{A89687AB-89A1-4667-A4C2-6EA857A9A35D}" type="presParOf" srcId="{6F09FDE4-10A9-405F-81BC-D89E74220C84}" destId="{1DD444F1-0D6E-433C-ABE4-3751A93F1103}" srcOrd="0" destOrd="0" presId="urn:microsoft.com/office/officeart/2005/8/layout/radial1"/>
    <dgm:cxn modelId="{B2ECDAD4-BAC4-48D7-9901-8C2A7BA27094}" type="presParOf" srcId="{1CA535D5-DB1F-46A0-8746-5C38D5870588}" destId="{3A914700-59BF-4261-BE85-0ACC16137838}" srcOrd="6" destOrd="0" presId="urn:microsoft.com/office/officeart/2005/8/layout/radial1"/>
    <dgm:cxn modelId="{8C84534F-3DDF-4AB2-9B31-7EB2E504E9E6}" type="presParOf" srcId="{1CA535D5-DB1F-46A0-8746-5C38D5870588}" destId="{8446F2B9-9CE8-48A1-807D-CDE0AFA324CE}" srcOrd="7" destOrd="0" presId="urn:microsoft.com/office/officeart/2005/8/layout/radial1"/>
    <dgm:cxn modelId="{628D699E-0714-48AB-9532-82E496794C01}" type="presParOf" srcId="{8446F2B9-9CE8-48A1-807D-CDE0AFA324CE}" destId="{89B4C9B4-9605-4086-A78E-CC8D80AEA177}" srcOrd="0" destOrd="0" presId="urn:microsoft.com/office/officeart/2005/8/layout/radial1"/>
    <dgm:cxn modelId="{90A64CAF-F2C9-4E17-9B16-A4D69AA8CF5F}" type="presParOf" srcId="{1CA535D5-DB1F-46A0-8746-5C38D5870588}" destId="{899EDF8B-350E-4E16-92DA-EF6E86D0A130}" srcOrd="8" destOrd="0" presId="urn:microsoft.com/office/officeart/2005/8/layout/radial1"/>
    <dgm:cxn modelId="{2CE69B22-BF6F-47B6-A84B-5397ECF870DE}" type="presParOf" srcId="{1CA535D5-DB1F-46A0-8746-5C38D5870588}" destId="{817F19E3-2EF3-4EAD-AD67-B9B48A2B4887}" srcOrd="9" destOrd="0" presId="urn:microsoft.com/office/officeart/2005/8/layout/radial1"/>
    <dgm:cxn modelId="{66C94681-01DB-4C75-AEA1-F2028F2DA00B}" type="presParOf" srcId="{817F19E3-2EF3-4EAD-AD67-B9B48A2B4887}" destId="{B3D11156-C286-40E1-A4F5-D6107482DEF7}" srcOrd="0" destOrd="0" presId="urn:microsoft.com/office/officeart/2005/8/layout/radial1"/>
    <dgm:cxn modelId="{EEAF3921-4FE9-4A1D-A651-B661BC8AAD8B}" type="presParOf" srcId="{1CA535D5-DB1F-46A0-8746-5C38D5870588}" destId="{E3C98851-37D6-45B2-915B-3863ADD8185F}" srcOrd="10" destOrd="0" presId="urn:microsoft.com/office/officeart/2005/8/layout/radial1"/>
    <dgm:cxn modelId="{9DCD3297-8E5F-4274-8B42-C9EE383B2835}" type="presParOf" srcId="{1CA535D5-DB1F-46A0-8746-5C38D5870588}" destId="{57A9BFE6-756E-49DE-9C7D-EC8C1DE19955}" srcOrd="11" destOrd="0" presId="urn:microsoft.com/office/officeart/2005/8/layout/radial1"/>
    <dgm:cxn modelId="{C5348EE2-06C6-4808-9CA6-C2EE629755B0}" type="presParOf" srcId="{57A9BFE6-756E-49DE-9C7D-EC8C1DE19955}" destId="{14D5FCA6-D08E-48AE-A147-3AB63A8930F9}" srcOrd="0" destOrd="0" presId="urn:microsoft.com/office/officeart/2005/8/layout/radial1"/>
    <dgm:cxn modelId="{FA9109BE-B81C-49EE-A33D-AE0E6A373ABA}" type="presParOf" srcId="{1CA535D5-DB1F-46A0-8746-5C38D5870588}" destId="{179D48B9-0295-4B7D-AB5E-CCA9E399FBF4}" srcOrd="12"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64FA13-CB41-454B-923C-B6A702CACC9D}">
      <dsp:nvSpPr>
        <dsp:cNvPr id="0" name=""/>
        <dsp:cNvSpPr/>
      </dsp:nvSpPr>
      <dsp:spPr>
        <a:xfrm>
          <a:off x="3310501" y="1802588"/>
          <a:ext cx="1370562" cy="1370562"/>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err="1" smtClean="0"/>
            <a:t>টপোলজি</a:t>
          </a:r>
          <a:endParaRPr lang="en-US" sz="1800" kern="1200" dirty="0"/>
        </a:p>
      </dsp:txBody>
      <dsp:txXfrm>
        <a:off x="3511215" y="2003302"/>
        <a:ext cx="969134" cy="969134"/>
      </dsp:txXfrm>
    </dsp:sp>
    <dsp:sp modelId="{96748DEF-3B8F-4238-A223-C20474F89F8A}">
      <dsp:nvSpPr>
        <dsp:cNvPr id="0" name=""/>
        <dsp:cNvSpPr/>
      </dsp:nvSpPr>
      <dsp:spPr>
        <a:xfrm rot="16200000">
          <a:off x="3789198" y="1580569"/>
          <a:ext cx="413167" cy="30870"/>
        </a:xfrm>
        <a:custGeom>
          <a:avLst/>
          <a:gdLst/>
          <a:ahLst/>
          <a:cxnLst/>
          <a:rect l="0" t="0" r="0" b="0"/>
          <a:pathLst>
            <a:path>
              <a:moveTo>
                <a:pt x="0" y="15435"/>
              </a:moveTo>
              <a:lnTo>
                <a:pt x="413167" y="1543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985453" y="1585675"/>
        <a:ext cx="20658" cy="20658"/>
      </dsp:txXfrm>
    </dsp:sp>
    <dsp:sp modelId="{D321274D-1DFA-408B-B45B-B3E4651E88B8}">
      <dsp:nvSpPr>
        <dsp:cNvPr id="0" name=""/>
        <dsp:cNvSpPr/>
      </dsp:nvSpPr>
      <dsp:spPr>
        <a:xfrm>
          <a:off x="3310501" y="18857"/>
          <a:ext cx="1370562" cy="1370562"/>
        </a:xfrm>
        <a:prstGeom prst="ellipse">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err="1" smtClean="0"/>
            <a:t>রিং</a:t>
          </a:r>
          <a:endParaRPr lang="en-US" sz="2300" kern="1200" dirty="0"/>
        </a:p>
      </dsp:txBody>
      <dsp:txXfrm>
        <a:off x="3511215" y="219571"/>
        <a:ext cx="969134" cy="969134"/>
      </dsp:txXfrm>
    </dsp:sp>
    <dsp:sp modelId="{637297C2-CE19-4E0B-939A-3186429144DB}">
      <dsp:nvSpPr>
        <dsp:cNvPr id="0" name=""/>
        <dsp:cNvSpPr/>
      </dsp:nvSpPr>
      <dsp:spPr>
        <a:xfrm rot="19800000">
          <a:off x="4561576" y="2026501"/>
          <a:ext cx="413167" cy="30870"/>
        </a:xfrm>
        <a:custGeom>
          <a:avLst/>
          <a:gdLst/>
          <a:ahLst/>
          <a:cxnLst/>
          <a:rect l="0" t="0" r="0" b="0"/>
          <a:pathLst>
            <a:path>
              <a:moveTo>
                <a:pt x="0" y="15435"/>
              </a:moveTo>
              <a:lnTo>
                <a:pt x="413167" y="1543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757831" y="2031607"/>
        <a:ext cx="20658" cy="20658"/>
      </dsp:txXfrm>
    </dsp:sp>
    <dsp:sp modelId="{EBE4675D-DF17-4E08-85C4-08D0BF5DC2CF}">
      <dsp:nvSpPr>
        <dsp:cNvPr id="0" name=""/>
        <dsp:cNvSpPr/>
      </dsp:nvSpPr>
      <dsp:spPr>
        <a:xfrm>
          <a:off x="4855257" y="910722"/>
          <a:ext cx="1370562" cy="1370562"/>
        </a:xfrm>
        <a:prstGeom prst="ellipse">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err="1" smtClean="0"/>
            <a:t>স্টার</a:t>
          </a:r>
          <a:endParaRPr lang="en-US" sz="2300" kern="1200" dirty="0"/>
        </a:p>
      </dsp:txBody>
      <dsp:txXfrm>
        <a:off x="5055971" y="1111436"/>
        <a:ext cx="969134" cy="969134"/>
      </dsp:txXfrm>
    </dsp:sp>
    <dsp:sp modelId="{6F09FDE4-10A9-405F-81BC-D89E74220C84}">
      <dsp:nvSpPr>
        <dsp:cNvPr id="0" name=""/>
        <dsp:cNvSpPr/>
      </dsp:nvSpPr>
      <dsp:spPr>
        <a:xfrm rot="1800000">
          <a:off x="4561576" y="2918367"/>
          <a:ext cx="413167" cy="30870"/>
        </a:xfrm>
        <a:custGeom>
          <a:avLst/>
          <a:gdLst/>
          <a:ahLst/>
          <a:cxnLst/>
          <a:rect l="0" t="0" r="0" b="0"/>
          <a:pathLst>
            <a:path>
              <a:moveTo>
                <a:pt x="0" y="15435"/>
              </a:moveTo>
              <a:lnTo>
                <a:pt x="413167" y="1543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757831" y="2923472"/>
        <a:ext cx="20658" cy="20658"/>
      </dsp:txXfrm>
    </dsp:sp>
    <dsp:sp modelId="{3A914700-59BF-4261-BE85-0ACC16137838}">
      <dsp:nvSpPr>
        <dsp:cNvPr id="0" name=""/>
        <dsp:cNvSpPr/>
      </dsp:nvSpPr>
      <dsp:spPr>
        <a:xfrm>
          <a:off x="4855257" y="2694453"/>
          <a:ext cx="1370562" cy="1370562"/>
        </a:xfrm>
        <a:prstGeom prst="ellipse">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err="1" smtClean="0"/>
            <a:t>বাস</a:t>
          </a:r>
          <a:endParaRPr lang="en-US" sz="2300" kern="1200" dirty="0"/>
        </a:p>
      </dsp:txBody>
      <dsp:txXfrm>
        <a:off x="5055971" y="2895167"/>
        <a:ext cx="969134" cy="969134"/>
      </dsp:txXfrm>
    </dsp:sp>
    <dsp:sp modelId="{8446F2B9-9CE8-48A1-807D-CDE0AFA324CE}">
      <dsp:nvSpPr>
        <dsp:cNvPr id="0" name=""/>
        <dsp:cNvSpPr/>
      </dsp:nvSpPr>
      <dsp:spPr>
        <a:xfrm rot="5400000">
          <a:off x="3789198" y="3364299"/>
          <a:ext cx="413167" cy="30870"/>
        </a:xfrm>
        <a:custGeom>
          <a:avLst/>
          <a:gdLst/>
          <a:ahLst/>
          <a:cxnLst/>
          <a:rect l="0" t="0" r="0" b="0"/>
          <a:pathLst>
            <a:path>
              <a:moveTo>
                <a:pt x="0" y="15435"/>
              </a:moveTo>
              <a:lnTo>
                <a:pt x="413167" y="1543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985453" y="3369405"/>
        <a:ext cx="20658" cy="20658"/>
      </dsp:txXfrm>
    </dsp:sp>
    <dsp:sp modelId="{899EDF8B-350E-4E16-92DA-EF6E86D0A130}">
      <dsp:nvSpPr>
        <dsp:cNvPr id="0" name=""/>
        <dsp:cNvSpPr/>
      </dsp:nvSpPr>
      <dsp:spPr>
        <a:xfrm>
          <a:off x="3310501" y="3586318"/>
          <a:ext cx="1370562" cy="1370562"/>
        </a:xfrm>
        <a:prstGeom prst="ellipse">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err="1" smtClean="0"/>
            <a:t>ট্রি</a:t>
          </a:r>
          <a:endParaRPr lang="en-US" sz="2300" kern="1200" dirty="0"/>
        </a:p>
      </dsp:txBody>
      <dsp:txXfrm>
        <a:off x="3511215" y="3787032"/>
        <a:ext cx="969134" cy="969134"/>
      </dsp:txXfrm>
    </dsp:sp>
    <dsp:sp modelId="{817F19E3-2EF3-4EAD-AD67-B9B48A2B4887}">
      <dsp:nvSpPr>
        <dsp:cNvPr id="0" name=""/>
        <dsp:cNvSpPr/>
      </dsp:nvSpPr>
      <dsp:spPr>
        <a:xfrm rot="9000000">
          <a:off x="3016820" y="2918367"/>
          <a:ext cx="413167" cy="30870"/>
        </a:xfrm>
        <a:custGeom>
          <a:avLst/>
          <a:gdLst/>
          <a:ahLst/>
          <a:cxnLst/>
          <a:rect l="0" t="0" r="0" b="0"/>
          <a:pathLst>
            <a:path>
              <a:moveTo>
                <a:pt x="0" y="15435"/>
              </a:moveTo>
              <a:lnTo>
                <a:pt x="413167" y="1543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13075" y="2923472"/>
        <a:ext cx="20658" cy="20658"/>
      </dsp:txXfrm>
    </dsp:sp>
    <dsp:sp modelId="{E3C98851-37D6-45B2-915B-3863ADD8185F}">
      <dsp:nvSpPr>
        <dsp:cNvPr id="0" name=""/>
        <dsp:cNvSpPr/>
      </dsp:nvSpPr>
      <dsp:spPr>
        <a:xfrm>
          <a:off x="1765745" y="2694453"/>
          <a:ext cx="1370562" cy="1370562"/>
        </a:xfrm>
        <a:prstGeom prst="ellipse">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err="1" smtClean="0"/>
            <a:t>হাইব্রিড</a:t>
          </a:r>
          <a:endParaRPr lang="en-US" sz="2300" kern="1200" dirty="0"/>
        </a:p>
      </dsp:txBody>
      <dsp:txXfrm>
        <a:off x="1966459" y="2895167"/>
        <a:ext cx="969134" cy="969134"/>
      </dsp:txXfrm>
    </dsp:sp>
    <dsp:sp modelId="{57A9BFE6-756E-49DE-9C7D-EC8C1DE19955}">
      <dsp:nvSpPr>
        <dsp:cNvPr id="0" name=""/>
        <dsp:cNvSpPr/>
      </dsp:nvSpPr>
      <dsp:spPr>
        <a:xfrm rot="12600000">
          <a:off x="3016820" y="2026501"/>
          <a:ext cx="413167" cy="30870"/>
        </a:xfrm>
        <a:custGeom>
          <a:avLst/>
          <a:gdLst/>
          <a:ahLst/>
          <a:cxnLst/>
          <a:rect l="0" t="0" r="0" b="0"/>
          <a:pathLst>
            <a:path>
              <a:moveTo>
                <a:pt x="0" y="15435"/>
              </a:moveTo>
              <a:lnTo>
                <a:pt x="413167" y="1543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13075" y="2031607"/>
        <a:ext cx="20658" cy="20658"/>
      </dsp:txXfrm>
    </dsp:sp>
    <dsp:sp modelId="{179D48B9-0295-4B7D-AB5E-CCA9E399FBF4}">
      <dsp:nvSpPr>
        <dsp:cNvPr id="0" name=""/>
        <dsp:cNvSpPr/>
      </dsp:nvSpPr>
      <dsp:spPr>
        <a:xfrm>
          <a:off x="1765745" y="910722"/>
          <a:ext cx="1370562" cy="1370562"/>
        </a:xfrm>
        <a:prstGeom prst="ellipse">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err="1" smtClean="0"/>
            <a:t>মেশ</a:t>
          </a:r>
          <a:r>
            <a:rPr lang="en-US" sz="2300" kern="1200" dirty="0" smtClean="0"/>
            <a:t> </a:t>
          </a:r>
          <a:endParaRPr lang="en-US" sz="2300" kern="1200" dirty="0"/>
        </a:p>
      </dsp:txBody>
      <dsp:txXfrm>
        <a:off x="1966459" y="1111436"/>
        <a:ext cx="969134" cy="969134"/>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442DCFE-54D7-44D3-A23C-DA6A47AEFBC4}" type="datetimeFigureOut">
              <a:rPr lang="en-US" smtClean="0"/>
              <a:t>5/11/2026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847EB27-F939-47AC-B9AA-30509F8FE231}" type="slidenum">
              <a:rPr lang="en-US" smtClean="0"/>
              <a:t>‹#›</a:t>
            </a:fld>
            <a:endParaRPr lang="en-US"/>
          </a:p>
        </p:txBody>
      </p:sp>
    </p:spTree>
    <p:extLst>
      <p:ext uri="{BB962C8B-B14F-4D97-AF65-F5344CB8AC3E}">
        <p14:creationId xmlns:p14="http://schemas.microsoft.com/office/powerpoint/2010/main" val="1991101319"/>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B106CD-041A-4AE8-99BA-5C989AD200AC}" type="datetimeFigureOut">
              <a:rPr lang="en-US" smtClean="0"/>
              <a:t>5/11/2026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B23106-DE59-40DE-A826-9D9C3F0A7F48}" type="slidenum">
              <a:rPr lang="en-US" smtClean="0"/>
              <a:t>‹#›</a:t>
            </a:fld>
            <a:endParaRPr lang="en-US"/>
          </a:p>
        </p:txBody>
      </p:sp>
    </p:spTree>
    <p:extLst>
      <p:ext uri="{BB962C8B-B14F-4D97-AF65-F5344CB8AC3E}">
        <p14:creationId xmlns:p14="http://schemas.microsoft.com/office/powerpoint/2010/main" val="3388520739"/>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B23106-DE59-40DE-A826-9D9C3F0A7F48}" type="slidenum">
              <a:rPr lang="en-US" smtClean="0"/>
              <a:t>8</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7679159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29403D1-61C0-4403-BD7B-6C785C6D5A60}" type="datetimeFigureOut">
              <a:rPr lang="en-US" smtClean="0"/>
              <a:t>5/11/2026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08BE31-AA6A-40CF-9EAB-458B7D90862A}" type="slidenum">
              <a:rPr lang="en-US" smtClean="0"/>
              <a:t>‹#›</a:t>
            </a:fld>
            <a:endParaRPr lang="en-US"/>
          </a:p>
        </p:txBody>
      </p:sp>
    </p:spTree>
    <p:extLst>
      <p:ext uri="{BB962C8B-B14F-4D97-AF65-F5344CB8AC3E}">
        <p14:creationId xmlns:p14="http://schemas.microsoft.com/office/powerpoint/2010/main" val="665717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9403D1-61C0-4403-BD7B-6C785C6D5A60}" type="datetimeFigureOut">
              <a:rPr lang="en-US" smtClean="0"/>
              <a:t>5/11/2026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08BE31-AA6A-40CF-9EAB-458B7D90862A}" type="slidenum">
              <a:rPr lang="en-US" smtClean="0"/>
              <a:t>‹#›</a:t>
            </a:fld>
            <a:endParaRPr lang="en-US"/>
          </a:p>
        </p:txBody>
      </p:sp>
    </p:spTree>
    <p:extLst>
      <p:ext uri="{BB962C8B-B14F-4D97-AF65-F5344CB8AC3E}">
        <p14:creationId xmlns:p14="http://schemas.microsoft.com/office/powerpoint/2010/main" val="2146380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9403D1-61C0-4403-BD7B-6C785C6D5A60}" type="datetimeFigureOut">
              <a:rPr lang="en-US" smtClean="0"/>
              <a:t>5/11/2026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08BE31-AA6A-40CF-9EAB-458B7D90862A}"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4117643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9403D1-61C0-4403-BD7B-6C785C6D5A60}" type="datetimeFigureOut">
              <a:rPr lang="en-US" smtClean="0"/>
              <a:t>5/11/2026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08BE31-AA6A-40CF-9EAB-458B7D90862A}" type="slidenum">
              <a:rPr lang="en-US" smtClean="0"/>
              <a:t>‹#›</a:t>
            </a:fld>
            <a:endParaRPr lang="en-US"/>
          </a:p>
        </p:txBody>
      </p:sp>
    </p:spTree>
    <p:extLst>
      <p:ext uri="{BB962C8B-B14F-4D97-AF65-F5344CB8AC3E}">
        <p14:creationId xmlns:p14="http://schemas.microsoft.com/office/powerpoint/2010/main" val="25274526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9403D1-61C0-4403-BD7B-6C785C6D5A60}" type="datetimeFigureOut">
              <a:rPr lang="en-US" smtClean="0"/>
              <a:t>5/11/2026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08BE31-AA6A-40CF-9EAB-458B7D90862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496707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9403D1-61C0-4403-BD7B-6C785C6D5A60}" type="datetimeFigureOut">
              <a:rPr lang="en-US" smtClean="0"/>
              <a:t>5/11/2026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08BE31-AA6A-40CF-9EAB-458B7D90862A}" type="slidenum">
              <a:rPr lang="en-US" smtClean="0"/>
              <a:t>‹#›</a:t>
            </a:fld>
            <a:endParaRPr lang="en-US"/>
          </a:p>
        </p:txBody>
      </p:sp>
    </p:spTree>
    <p:extLst>
      <p:ext uri="{BB962C8B-B14F-4D97-AF65-F5344CB8AC3E}">
        <p14:creationId xmlns:p14="http://schemas.microsoft.com/office/powerpoint/2010/main" val="24554002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29403D1-61C0-4403-BD7B-6C785C6D5A60}" type="datetimeFigureOut">
              <a:rPr lang="en-US" smtClean="0"/>
              <a:t>5/11/2026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08BE31-AA6A-40CF-9EAB-458B7D90862A}" type="slidenum">
              <a:rPr lang="en-US" smtClean="0"/>
              <a:t>‹#›</a:t>
            </a:fld>
            <a:endParaRPr lang="en-US"/>
          </a:p>
        </p:txBody>
      </p:sp>
    </p:spTree>
    <p:extLst>
      <p:ext uri="{BB962C8B-B14F-4D97-AF65-F5344CB8AC3E}">
        <p14:creationId xmlns:p14="http://schemas.microsoft.com/office/powerpoint/2010/main" val="24133504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29403D1-61C0-4403-BD7B-6C785C6D5A60}" type="datetimeFigureOut">
              <a:rPr lang="en-US" smtClean="0"/>
              <a:t>5/11/2026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08BE31-AA6A-40CF-9EAB-458B7D90862A}" type="slidenum">
              <a:rPr lang="en-US" smtClean="0"/>
              <a:t>‹#›</a:t>
            </a:fld>
            <a:endParaRPr lang="en-US"/>
          </a:p>
        </p:txBody>
      </p:sp>
    </p:spTree>
    <p:extLst>
      <p:ext uri="{BB962C8B-B14F-4D97-AF65-F5344CB8AC3E}">
        <p14:creationId xmlns:p14="http://schemas.microsoft.com/office/powerpoint/2010/main" val="117610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29403D1-61C0-4403-BD7B-6C785C6D5A60}" type="datetimeFigureOut">
              <a:rPr lang="en-US" smtClean="0"/>
              <a:t>5/11/2026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08BE31-AA6A-40CF-9EAB-458B7D90862A}" type="slidenum">
              <a:rPr lang="en-US" smtClean="0"/>
              <a:t>‹#›</a:t>
            </a:fld>
            <a:endParaRPr lang="en-US"/>
          </a:p>
        </p:txBody>
      </p:sp>
    </p:spTree>
    <p:extLst>
      <p:ext uri="{BB962C8B-B14F-4D97-AF65-F5344CB8AC3E}">
        <p14:creationId xmlns:p14="http://schemas.microsoft.com/office/powerpoint/2010/main" val="3662658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9403D1-61C0-4403-BD7B-6C785C6D5A60}" type="datetimeFigureOut">
              <a:rPr lang="en-US" smtClean="0"/>
              <a:t>5/11/2026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08BE31-AA6A-40CF-9EAB-458B7D90862A}" type="slidenum">
              <a:rPr lang="en-US" smtClean="0"/>
              <a:t>‹#›</a:t>
            </a:fld>
            <a:endParaRPr lang="en-US"/>
          </a:p>
        </p:txBody>
      </p:sp>
    </p:spTree>
    <p:extLst>
      <p:ext uri="{BB962C8B-B14F-4D97-AF65-F5344CB8AC3E}">
        <p14:creationId xmlns:p14="http://schemas.microsoft.com/office/powerpoint/2010/main" val="2056820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29403D1-61C0-4403-BD7B-6C785C6D5A60}" type="datetimeFigureOut">
              <a:rPr lang="en-US" smtClean="0"/>
              <a:t>5/11/2026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08BE31-AA6A-40CF-9EAB-458B7D90862A}" type="slidenum">
              <a:rPr lang="en-US" smtClean="0"/>
              <a:t>‹#›</a:t>
            </a:fld>
            <a:endParaRPr lang="en-US"/>
          </a:p>
        </p:txBody>
      </p:sp>
    </p:spTree>
    <p:extLst>
      <p:ext uri="{BB962C8B-B14F-4D97-AF65-F5344CB8AC3E}">
        <p14:creationId xmlns:p14="http://schemas.microsoft.com/office/powerpoint/2010/main" val="2906679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29403D1-61C0-4403-BD7B-6C785C6D5A60}" type="datetimeFigureOut">
              <a:rPr lang="en-US" smtClean="0"/>
              <a:t>5/11/2026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08BE31-AA6A-40CF-9EAB-458B7D90862A}" type="slidenum">
              <a:rPr lang="en-US" smtClean="0"/>
              <a:t>‹#›</a:t>
            </a:fld>
            <a:endParaRPr lang="en-US"/>
          </a:p>
        </p:txBody>
      </p:sp>
    </p:spTree>
    <p:extLst>
      <p:ext uri="{BB962C8B-B14F-4D97-AF65-F5344CB8AC3E}">
        <p14:creationId xmlns:p14="http://schemas.microsoft.com/office/powerpoint/2010/main" val="352840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29403D1-61C0-4403-BD7B-6C785C6D5A60}" type="datetimeFigureOut">
              <a:rPr lang="en-US" smtClean="0"/>
              <a:t>5/11/2026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08BE31-AA6A-40CF-9EAB-458B7D90862A}" type="slidenum">
              <a:rPr lang="en-US" smtClean="0"/>
              <a:t>‹#›</a:t>
            </a:fld>
            <a:endParaRPr lang="en-US"/>
          </a:p>
        </p:txBody>
      </p:sp>
    </p:spTree>
    <p:extLst>
      <p:ext uri="{BB962C8B-B14F-4D97-AF65-F5344CB8AC3E}">
        <p14:creationId xmlns:p14="http://schemas.microsoft.com/office/powerpoint/2010/main" val="340070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9403D1-61C0-4403-BD7B-6C785C6D5A60}" type="datetimeFigureOut">
              <a:rPr lang="en-US" smtClean="0"/>
              <a:t>5/11/2026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08BE31-AA6A-40CF-9EAB-458B7D90862A}" type="slidenum">
              <a:rPr lang="en-US" smtClean="0"/>
              <a:t>‹#›</a:t>
            </a:fld>
            <a:endParaRPr lang="en-US"/>
          </a:p>
        </p:txBody>
      </p:sp>
    </p:spTree>
    <p:extLst>
      <p:ext uri="{BB962C8B-B14F-4D97-AF65-F5344CB8AC3E}">
        <p14:creationId xmlns:p14="http://schemas.microsoft.com/office/powerpoint/2010/main" val="4191667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9403D1-61C0-4403-BD7B-6C785C6D5A60}" type="datetimeFigureOut">
              <a:rPr lang="en-US" smtClean="0"/>
              <a:t>5/11/2026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08BE31-AA6A-40CF-9EAB-458B7D90862A}" type="slidenum">
              <a:rPr lang="en-US" smtClean="0"/>
              <a:t>‹#›</a:t>
            </a:fld>
            <a:endParaRPr lang="en-US"/>
          </a:p>
        </p:txBody>
      </p:sp>
    </p:spTree>
    <p:extLst>
      <p:ext uri="{BB962C8B-B14F-4D97-AF65-F5344CB8AC3E}">
        <p14:creationId xmlns:p14="http://schemas.microsoft.com/office/powerpoint/2010/main" val="1445174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9403D1-61C0-4403-BD7B-6C785C6D5A60}" type="datetimeFigureOut">
              <a:rPr lang="en-US" smtClean="0"/>
              <a:t>5/11/2026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08BE31-AA6A-40CF-9EAB-458B7D90862A}" type="slidenum">
              <a:rPr lang="en-US" smtClean="0"/>
              <a:t>‹#›</a:t>
            </a:fld>
            <a:endParaRPr lang="en-US"/>
          </a:p>
        </p:txBody>
      </p:sp>
    </p:spTree>
    <p:extLst>
      <p:ext uri="{BB962C8B-B14F-4D97-AF65-F5344CB8AC3E}">
        <p14:creationId xmlns:p14="http://schemas.microsoft.com/office/powerpoint/2010/main" val="4131031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29403D1-61C0-4403-BD7B-6C785C6D5A60}" type="datetimeFigureOut">
              <a:rPr lang="en-US" smtClean="0"/>
              <a:t>5/11/2026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F08BE31-AA6A-40CF-9EAB-458B7D90862A}" type="slidenum">
              <a:rPr lang="en-US" smtClean="0"/>
              <a:t>‹#›</a:t>
            </a:fld>
            <a:endParaRPr lang="en-US"/>
          </a:p>
        </p:txBody>
      </p:sp>
    </p:spTree>
    <p:extLst>
      <p:ext uri="{BB962C8B-B14F-4D97-AF65-F5344CB8AC3E}">
        <p14:creationId xmlns:p14="http://schemas.microsoft.com/office/powerpoint/2010/main" val="274717948"/>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 id="2147483748" r:id="rId12"/>
    <p:sldLayoutId id="2147483749" r:id="rId13"/>
    <p:sldLayoutId id="2147483750" r:id="rId14"/>
    <p:sldLayoutId id="2147483751" r:id="rId15"/>
    <p:sldLayoutId id="214748375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9.wmf"/><Relationship Id="rId4" Type="http://schemas.openxmlformats.org/officeDocument/2006/relationships/package" Target="../embeddings/Microsoft_Word_Document3.docx"/></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11.wmf"/><Relationship Id="rId4" Type="http://schemas.openxmlformats.org/officeDocument/2006/relationships/package" Target="../embeddings/Microsoft_Word_Document4.docx"/></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image" Target="../media/image13.wmf"/><Relationship Id="rId4" Type="http://schemas.openxmlformats.org/officeDocument/2006/relationships/package" Target="../embeddings/Microsoft_Word_Document5.docx"/></Relationships>
</file>

<file path=ppt/slides/_rels/slide13.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slideLayout" Target="../slideLayouts/slideLayout7.xml"/><Relationship Id="rId1" Type="http://schemas.openxmlformats.org/officeDocument/2006/relationships/vmlDrawing" Target="../drawings/vmlDrawing6.vml"/><Relationship Id="rId5" Type="http://schemas.openxmlformats.org/officeDocument/2006/relationships/image" Target="../media/image15.wmf"/><Relationship Id="rId4" Type="http://schemas.openxmlformats.org/officeDocument/2006/relationships/package" Target="../embeddings/Microsoft_Word_Document6.docx"/></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6.jpe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8.jfif"/><Relationship Id="rId2" Type="http://schemas.openxmlformats.org/officeDocument/2006/relationships/image" Target="../media/image17.jfif"/><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3.xml.rels><?xml version="1.0" encoding="UTF-8" standalone="yes"?>
<Relationships xmlns="http://schemas.openxmlformats.org/package/2006/relationships"><Relationship Id="rId3" Type="http://schemas.openxmlformats.org/officeDocument/2006/relationships/image" Target="../media/image3.jfif"/><Relationship Id="rId2" Type="http://schemas.openxmlformats.org/officeDocument/2006/relationships/image" Target="../media/image2.jf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5.wmf"/><Relationship Id="rId5" Type="http://schemas.openxmlformats.org/officeDocument/2006/relationships/package" Target="../embeddings/Microsoft_Word_Document1.docx"/><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7.wmf"/><Relationship Id="rId4" Type="http://schemas.openxmlformats.org/officeDocument/2006/relationships/package" Target="../embeddings/Microsoft_Word_Document2.docx"/></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2595553" y="205213"/>
            <a:ext cx="6400800" cy="1069796"/>
          </a:xfrm>
          <a:prstGeom prst="roundRect">
            <a:avLst/>
          </a:prstGeom>
          <a:solidFill>
            <a:schemeClr val="accent1">
              <a:lumMod val="20000"/>
              <a:lumOff val="80000"/>
            </a:schemeClr>
          </a:solid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err="1" smtClean="0">
                <a:solidFill>
                  <a:schemeClr val="accent2">
                    <a:lumMod val="75000"/>
                  </a:schemeClr>
                </a:solidFill>
                <a:latin typeface="NikoshBAN" panose="02000000000000000000" pitchFamily="2" charset="0"/>
                <a:cs typeface="NikoshBAN" panose="02000000000000000000" pitchFamily="2" charset="0"/>
              </a:rPr>
              <a:t>স্বাগতম</a:t>
            </a:r>
            <a:endParaRPr lang="en-US" sz="6000" b="1" dirty="0">
              <a:solidFill>
                <a:schemeClr val="accent2">
                  <a:lumMod val="75000"/>
                </a:schemeClr>
              </a:solidFill>
              <a:latin typeface="NikoshBAN" panose="02000000000000000000" pitchFamily="2" charset="0"/>
              <a:cs typeface="NikoshBAN" panose="02000000000000000000" pitchFamily="2" charset="0"/>
            </a:endParaRPr>
          </a:p>
        </p:txBody>
      </p:sp>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4558" y="1799997"/>
            <a:ext cx="7289442" cy="4577069"/>
          </a:xfrm>
          <a:prstGeom prst="rect">
            <a:avLst/>
          </a:prstGeom>
        </p:spPr>
      </p:pic>
    </p:spTree>
    <p:extLst>
      <p:ext uri="{BB962C8B-B14F-4D97-AF65-F5344CB8AC3E}">
        <p14:creationId xmlns:p14="http://schemas.microsoft.com/office/powerpoint/2010/main" val="35577987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3955" y="1685109"/>
            <a:ext cx="4950823" cy="4023360"/>
          </a:xfrm>
          <a:prstGeom prst="rect">
            <a:avLst/>
          </a:prstGeom>
        </p:spPr>
      </p:pic>
      <p:sp>
        <p:nvSpPr>
          <p:cNvPr id="5" name="Rounded Rectangle 4"/>
          <p:cNvSpPr/>
          <p:nvPr/>
        </p:nvSpPr>
        <p:spPr>
          <a:xfrm>
            <a:off x="3958046" y="666206"/>
            <a:ext cx="3918857" cy="744583"/>
          </a:xfrm>
          <a:prstGeom prst="roundRect">
            <a:avLst/>
          </a:prstGeom>
          <a:solidFill>
            <a:schemeClr val="bg1"/>
          </a:solid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err="1" smtClean="0">
                <a:solidFill>
                  <a:schemeClr val="accent6">
                    <a:lumMod val="75000"/>
                  </a:schemeClr>
                </a:solidFill>
                <a:latin typeface="NikoshBAN" panose="02000000000000000000" pitchFamily="2" charset="0"/>
                <a:cs typeface="NikoshBAN" panose="02000000000000000000" pitchFamily="2" charset="0"/>
              </a:rPr>
              <a:t>বাস</a:t>
            </a:r>
            <a:r>
              <a:rPr lang="en-US" sz="4400" dirty="0" smtClean="0">
                <a:solidFill>
                  <a:schemeClr val="accent6">
                    <a:lumMod val="75000"/>
                  </a:schemeClr>
                </a:solidFill>
                <a:latin typeface="NikoshBAN" panose="02000000000000000000" pitchFamily="2" charset="0"/>
                <a:cs typeface="NikoshBAN" panose="02000000000000000000" pitchFamily="2" charset="0"/>
              </a:rPr>
              <a:t> </a:t>
            </a:r>
            <a:r>
              <a:rPr lang="en-US" sz="4400" dirty="0" err="1" smtClean="0">
                <a:solidFill>
                  <a:schemeClr val="accent6">
                    <a:lumMod val="75000"/>
                  </a:schemeClr>
                </a:solidFill>
                <a:latin typeface="NikoshBAN" panose="02000000000000000000" pitchFamily="2" charset="0"/>
                <a:cs typeface="NikoshBAN" panose="02000000000000000000" pitchFamily="2" charset="0"/>
              </a:rPr>
              <a:t>টপোলজি</a:t>
            </a:r>
            <a:endParaRPr lang="en-US" sz="4400" dirty="0">
              <a:solidFill>
                <a:schemeClr val="accent6">
                  <a:lumMod val="75000"/>
                </a:schemeClr>
              </a:solidFill>
              <a:latin typeface="NikoshBAN" panose="02000000000000000000" pitchFamily="2" charset="0"/>
              <a:cs typeface="NikoshBAN" panose="02000000000000000000" pitchFamily="2" charset="0"/>
            </a:endParaRPr>
          </a:p>
        </p:txBody>
      </p:sp>
      <p:sp>
        <p:nvSpPr>
          <p:cNvPr id="2" name="TextBox 1"/>
          <p:cNvSpPr txBox="1"/>
          <p:nvPr/>
        </p:nvSpPr>
        <p:spPr>
          <a:xfrm>
            <a:off x="5669281" y="2717074"/>
            <a:ext cx="6152606" cy="2246769"/>
          </a:xfrm>
          <a:prstGeom prst="rect">
            <a:avLst/>
          </a:prstGeom>
          <a:noFill/>
          <a:ln w="76200">
            <a:solidFill>
              <a:schemeClr val="accent5">
                <a:lumMod val="75000"/>
              </a:schemeClr>
            </a:solidFill>
          </a:ln>
        </p:spPr>
        <p:txBody>
          <a:bodyPr wrap="square" rtlCol="0">
            <a:spAutoFit/>
          </a:bodyPr>
          <a:lstStyle/>
          <a:p>
            <a:r>
              <a:rPr lang="as-IN" sz="2800" b="1" dirty="0">
                <a:latin typeface="NikoshBAN" panose="02000000000000000000" pitchFamily="2" charset="0"/>
                <a:cs typeface="NikoshBAN" panose="02000000000000000000" pitchFamily="2" charset="0"/>
              </a:rPr>
              <a:t>বাস টপোলজি </a:t>
            </a:r>
            <a:endParaRPr lang="en-US" sz="2800" dirty="0">
              <a:latin typeface="NikoshBAN" panose="02000000000000000000" pitchFamily="2" charset="0"/>
              <a:cs typeface="NikoshBAN" panose="02000000000000000000" pitchFamily="2" charset="0"/>
            </a:endParaRPr>
          </a:p>
          <a:p>
            <a:r>
              <a:rPr lang="as-IN" sz="2800" b="1" dirty="0">
                <a:latin typeface="NikoshBAN" panose="02000000000000000000" pitchFamily="2" charset="0"/>
                <a:cs typeface="NikoshBAN" panose="02000000000000000000" pitchFamily="2" charset="0"/>
              </a:rPr>
              <a:t>বাস টপোলজি</a:t>
            </a:r>
            <a:r>
              <a:rPr lang="as-IN" sz="2800" dirty="0">
                <a:latin typeface="NikoshBAN" panose="02000000000000000000" pitchFamily="2" charset="0"/>
                <a:cs typeface="NikoshBAN" panose="02000000000000000000" pitchFamily="2" charset="0"/>
              </a:rPr>
              <a:t> একটি সাধারণ ও প্রাচীন নেটওয়ার্ক টপোলজি, যেখানে সব ডিভাইস একটি একক প্রধান তার (যাকে </a:t>
            </a:r>
            <a:r>
              <a:rPr lang="as-IN" sz="2800" b="1" dirty="0">
                <a:latin typeface="NikoshBAN" panose="02000000000000000000" pitchFamily="2" charset="0"/>
                <a:cs typeface="NikoshBAN" panose="02000000000000000000" pitchFamily="2" charset="0"/>
              </a:rPr>
              <a:t>বাস</a:t>
            </a:r>
            <a:r>
              <a:rPr lang="as-IN" sz="2800" dirty="0">
                <a:latin typeface="NikoshBAN" panose="02000000000000000000" pitchFamily="2" charset="0"/>
                <a:cs typeface="NikoshBAN" panose="02000000000000000000" pitchFamily="2" charset="0"/>
              </a:rPr>
              <a:t> বা </a:t>
            </a:r>
            <a:r>
              <a:rPr lang="as-IN" sz="2800" b="1" dirty="0">
                <a:latin typeface="NikoshBAN" panose="02000000000000000000" pitchFamily="2" charset="0"/>
                <a:cs typeface="NikoshBAN" panose="02000000000000000000" pitchFamily="2" charset="0"/>
              </a:rPr>
              <a:t>ব্যাকবোন</a:t>
            </a:r>
            <a:r>
              <a:rPr lang="as-IN" sz="2800" dirty="0">
                <a:latin typeface="NikoshBAN" panose="02000000000000000000" pitchFamily="2" charset="0"/>
                <a:cs typeface="NikoshBAN" panose="02000000000000000000" pitchFamily="2" charset="0"/>
              </a:rPr>
              <a:t> বলা হয়) এর সাথে সংযুক্ত থাকে। এই তার দিয়ে তথ্য আদান-প্রদান হয়।</a:t>
            </a:r>
          </a:p>
        </p:txBody>
      </p:sp>
      <p:graphicFrame>
        <p:nvGraphicFramePr>
          <p:cNvPr id="4" name="Object 3">
            <a:hlinkClick r:id="" action="ppaction://ole?verb=0"/>
          </p:cNvPr>
          <p:cNvGraphicFramePr>
            <a:graphicFrameLocks noChangeAspect="1"/>
          </p:cNvGraphicFramePr>
          <p:nvPr>
            <p:extLst>
              <p:ext uri="{D42A27DB-BD31-4B8C-83A1-F6EECF244321}">
                <p14:modId xmlns:p14="http://schemas.microsoft.com/office/powerpoint/2010/main" val="3395792246"/>
              </p:ext>
            </p:extLst>
          </p:nvPr>
        </p:nvGraphicFramePr>
        <p:xfrm>
          <a:off x="5107578" y="5322706"/>
          <a:ext cx="914400" cy="771525"/>
        </p:xfrm>
        <a:graphic>
          <a:graphicData uri="http://schemas.openxmlformats.org/presentationml/2006/ole">
            <mc:AlternateContent xmlns:mc="http://schemas.openxmlformats.org/markup-compatibility/2006">
              <mc:Choice xmlns:v="urn:schemas-microsoft-com:vml" Requires="v">
                <p:oleObj spid="_x0000_s3085" name="Document" showAsIcon="1" r:id="rId4" imgW="914400" imgH="771480" progId="Word.Document.12">
                  <p:embed/>
                </p:oleObj>
              </mc:Choice>
              <mc:Fallback>
                <p:oleObj name="Document" showAsIcon="1" r:id="rId4" imgW="914400" imgH="771480" progId="Word.Document.12">
                  <p:embed/>
                  <p:pic>
                    <p:nvPicPr>
                      <p:cNvPr id="0" name=""/>
                      <p:cNvPicPr/>
                      <p:nvPr/>
                    </p:nvPicPr>
                    <p:blipFill>
                      <a:blip r:embed="rId5"/>
                      <a:stretch>
                        <a:fillRect/>
                      </a:stretch>
                    </p:blipFill>
                    <p:spPr>
                      <a:xfrm>
                        <a:off x="5107578" y="5322706"/>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3081887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6206" y="1319853"/>
            <a:ext cx="6010024" cy="3626301"/>
          </a:xfrm>
          <a:prstGeom prst="rect">
            <a:avLst/>
          </a:prstGeom>
        </p:spPr>
      </p:pic>
      <p:sp>
        <p:nvSpPr>
          <p:cNvPr id="4" name="TextBox 3"/>
          <p:cNvSpPr txBox="1"/>
          <p:nvPr/>
        </p:nvSpPr>
        <p:spPr>
          <a:xfrm>
            <a:off x="6676230" y="2220686"/>
            <a:ext cx="4427199" cy="2308324"/>
          </a:xfrm>
          <a:prstGeom prst="rect">
            <a:avLst/>
          </a:prstGeom>
          <a:noFill/>
        </p:spPr>
        <p:txBody>
          <a:bodyPr wrap="square" rtlCol="0">
            <a:spAutoFit/>
          </a:bodyPr>
          <a:lstStyle/>
          <a:p>
            <a:r>
              <a:rPr lang="as-IN" sz="2400" b="1" dirty="0">
                <a:solidFill>
                  <a:srgbClr val="C00000"/>
                </a:solidFill>
                <a:latin typeface="NikoshBAN" panose="02000000000000000000" pitchFamily="2" charset="0"/>
                <a:cs typeface="NikoshBAN" panose="02000000000000000000" pitchFamily="2" charset="0"/>
              </a:rPr>
              <a:t>ট্রি </a:t>
            </a:r>
            <a:r>
              <a:rPr lang="as-IN" sz="2400" b="1" dirty="0" smtClean="0">
                <a:solidFill>
                  <a:srgbClr val="C00000"/>
                </a:solidFill>
                <a:latin typeface="NikoshBAN" panose="02000000000000000000" pitchFamily="2" charset="0"/>
                <a:cs typeface="NikoshBAN" panose="02000000000000000000" pitchFamily="2" charset="0"/>
              </a:rPr>
              <a:t>টপোলজি</a:t>
            </a:r>
            <a:r>
              <a:rPr lang="en-US" sz="2400" b="1" dirty="0" smtClean="0">
                <a:latin typeface="NikoshBAN" panose="02000000000000000000" pitchFamily="2" charset="0"/>
                <a:cs typeface="NikoshBAN" panose="02000000000000000000" pitchFamily="2" charset="0"/>
              </a:rPr>
              <a:t>ঃ</a:t>
            </a:r>
            <a:endParaRPr lang="en-US" sz="2400" dirty="0">
              <a:latin typeface="NikoshBAN" panose="02000000000000000000" pitchFamily="2" charset="0"/>
              <a:cs typeface="NikoshBAN" panose="02000000000000000000" pitchFamily="2" charset="0"/>
            </a:endParaRPr>
          </a:p>
          <a:p>
            <a:r>
              <a:rPr lang="as-IN" sz="2000" b="1" dirty="0">
                <a:latin typeface="NikoshBAN" panose="02000000000000000000" pitchFamily="2" charset="0"/>
                <a:cs typeface="NikoshBAN" panose="02000000000000000000" pitchFamily="2" charset="0"/>
              </a:rPr>
              <a:t>ট্রি টপোলজি</a:t>
            </a:r>
            <a:r>
              <a:rPr lang="as-IN" sz="2000" dirty="0">
                <a:latin typeface="NikoshBAN" panose="02000000000000000000" pitchFamily="2" charset="0"/>
                <a:cs typeface="NikoshBAN" panose="02000000000000000000" pitchFamily="2" charset="0"/>
              </a:rPr>
              <a:t> হলো একটি </a:t>
            </a:r>
            <a:r>
              <a:rPr lang="as-IN" sz="2000" b="1" dirty="0">
                <a:latin typeface="NikoshBAN" panose="02000000000000000000" pitchFamily="2" charset="0"/>
                <a:cs typeface="NikoshBAN" panose="02000000000000000000" pitchFamily="2" charset="0"/>
              </a:rPr>
              <a:t>হায়ারার্কিকাল (স্তরভিত্তিক)</a:t>
            </a:r>
            <a:r>
              <a:rPr lang="as-IN" sz="2000" dirty="0">
                <a:latin typeface="NikoshBAN" panose="02000000000000000000" pitchFamily="2" charset="0"/>
                <a:cs typeface="NikoshBAN" panose="02000000000000000000" pitchFamily="2" charset="0"/>
              </a:rPr>
              <a:t> নেটওয়ার্ক কাঠামো, যা মূলত </a:t>
            </a:r>
            <a:r>
              <a:rPr lang="as-IN" sz="2000" b="1" dirty="0">
                <a:latin typeface="NikoshBAN" panose="02000000000000000000" pitchFamily="2" charset="0"/>
                <a:cs typeface="NikoshBAN" panose="02000000000000000000" pitchFamily="2" charset="0"/>
              </a:rPr>
              <a:t>স্টার টপোলজি</a:t>
            </a:r>
            <a:r>
              <a:rPr lang="as-IN" sz="2000" dirty="0">
                <a:latin typeface="NikoshBAN" panose="02000000000000000000" pitchFamily="2" charset="0"/>
                <a:cs typeface="NikoshBAN" panose="02000000000000000000" pitchFamily="2" charset="0"/>
              </a:rPr>
              <a:t> এবং </a:t>
            </a:r>
            <a:r>
              <a:rPr lang="as-IN" sz="2000" b="1" dirty="0">
                <a:latin typeface="NikoshBAN" panose="02000000000000000000" pitchFamily="2" charset="0"/>
                <a:cs typeface="NikoshBAN" panose="02000000000000000000" pitchFamily="2" charset="0"/>
              </a:rPr>
              <a:t>বাস টপোলজি</a:t>
            </a:r>
            <a:r>
              <a:rPr lang="as-IN" sz="2000" dirty="0">
                <a:latin typeface="NikoshBAN" panose="02000000000000000000" pitchFamily="2" charset="0"/>
                <a:cs typeface="NikoshBAN" panose="02000000000000000000" pitchFamily="2" charset="0"/>
              </a:rPr>
              <a:t> এর সমন্বয়ে গঠিত। </a:t>
            </a:r>
            <a:r>
              <a:rPr lang="as-IN" sz="2000" dirty="0" smtClean="0">
                <a:latin typeface="NikoshBAN" panose="02000000000000000000" pitchFamily="2" charset="0"/>
                <a:cs typeface="NikoshBAN" panose="02000000000000000000" pitchFamily="2" charset="0"/>
              </a:rPr>
              <a:t>এ</a:t>
            </a:r>
            <a:r>
              <a:rPr lang="en-US" sz="2000" dirty="0" smtClean="0">
                <a:latin typeface="NikoshBAN" panose="02000000000000000000" pitchFamily="2" charset="0"/>
                <a:cs typeface="NikoshBAN" panose="02000000000000000000" pitchFamily="2" charset="0"/>
              </a:rPr>
              <a:t> </a:t>
            </a:r>
            <a:r>
              <a:rPr lang="as-IN" sz="2000" dirty="0" smtClean="0">
                <a:latin typeface="NikoshBAN" panose="02000000000000000000" pitchFamily="2" charset="0"/>
                <a:cs typeface="NikoshBAN" panose="02000000000000000000" pitchFamily="2" charset="0"/>
              </a:rPr>
              <a:t>টি </a:t>
            </a:r>
            <a:r>
              <a:rPr lang="as-IN" sz="2000" dirty="0">
                <a:latin typeface="NikoshBAN" panose="02000000000000000000" pitchFamily="2" charset="0"/>
                <a:cs typeface="NikoshBAN" panose="02000000000000000000" pitchFamily="2" charset="0"/>
              </a:rPr>
              <a:t>গাছের মতো শাখা-প্রশাখা আকারে বিস্তৃত থাকে, যেখানে একটি মূল বা </a:t>
            </a:r>
            <a:r>
              <a:rPr lang="en-US" sz="2000" dirty="0">
                <a:latin typeface="NikoshBAN" panose="02000000000000000000" pitchFamily="2" charset="0"/>
                <a:cs typeface="NikoshBAN" panose="02000000000000000000" pitchFamily="2" charset="0"/>
              </a:rPr>
              <a:t>root node </a:t>
            </a:r>
            <a:r>
              <a:rPr lang="as-IN" sz="2000" dirty="0">
                <a:latin typeface="NikoshBAN" panose="02000000000000000000" pitchFamily="2" charset="0"/>
                <a:cs typeface="NikoshBAN" panose="02000000000000000000" pitchFamily="2" charset="0"/>
              </a:rPr>
              <a:t>থাকে এবং তা থেকে পর্যায়ক্রমে ডিভাইস বা নোডগুলো সংযুক্ত হয়।</a:t>
            </a:r>
          </a:p>
        </p:txBody>
      </p:sp>
      <p:sp>
        <p:nvSpPr>
          <p:cNvPr id="5" name="TextBox 4"/>
          <p:cNvSpPr txBox="1"/>
          <p:nvPr/>
        </p:nvSpPr>
        <p:spPr>
          <a:xfrm>
            <a:off x="2207623" y="287383"/>
            <a:ext cx="4167051" cy="523220"/>
          </a:xfrm>
          <a:prstGeom prst="rect">
            <a:avLst/>
          </a:prstGeom>
          <a:noFill/>
        </p:spPr>
        <p:txBody>
          <a:bodyPr wrap="square" rtlCol="0">
            <a:spAutoFit/>
          </a:bodyPr>
          <a:lstStyle/>
          <a:p>
            <a:pPr algn="ctr"/>
            <a:r>
              <a:rPr lang="en-US" sz="2800" b="1" dirty="0" err="1" smtClean="0">
                <a:solidFill>
                  <a:schemeClr val="accent5"/>
                </a:solidFill>
                <a:latin typeface="NikoshBAN" panose="02000000000000000000" pitchFamily="2" charset="0"/>
                <a:cs typeface="NikoshBAN" panose="02000000000000000000" pitchFamily="2" charset="0"/>
              </a:rPr>
              <a:t>ট্রি</a:t>
            </a:r>
            <a:r>
              <a:rPr lang="en-US" sz="2800" b="1" dirty="0" smtClean="0">
                <a:solidFill>
                  <a:schemeClr val="accent5"/>
                </a:solidFill>
                <a:latin typeface="NikoshBAN" panose="02000000000000000000" pitchFamily="2" charset="0"/>
                <a:cs typeface="NikoshBAN" panose="02000000000000000000" pitchFamily="2" charset="0"/>
              </a:rPr>
              <a:t> </a:t>
            </a:r>
            <a:r>
              <a:rPr lang="en-US" sz="2800" b="1" dirty="0" err="1" smtClean="0">
                <a:solidFill>
                  <a:schemeClr val="accent5"/>
                </a:solidFill>
                <a:latin typeface="NikoshBAN" panose="02000000000000000000" pitchFamily="2" charset="0"/>
                <a:cs typeface="NikoshBAN" panose="02000000000000000000" pitchFamily="2" charset="0"/>
              </a:rPr>
              <a:t>টপোলজি</a:t>
            </a:r>
            <a:r>
              <a:rPr lang="en-US" sz="2800" b="1" dirty="0" smtClean="0">
                <a:solidFill>
                  <a:schemeClr val="accent5"/>
                </a:solidFill>
                <a:latin typeface="NikoshBAN" panose="02000000000000000000" pitchFamily="2" charset="0"/>
                <a:cs typeface="NikoshBAN" panose="02000000000000000000" pitchFamily="2" charset="0"/>
              </a:rPr>
              <a:t> </a:t>
            </a:r>
            <a:endParaRPr lang="en-US" sz="2800" b="1" dirty="0">
              <a:solidFill>
                <a:schemeClr val="accent5"/>
              </a:solidFill>
              <a:latin typeface="NikoshBAN" panose="02000000000000000000" pitchFamily="2" charset="0"/>
              <a:cs typeface="NikoshBAN" panose="02000000000000000000" pitchFamily="2" charset="0"/>
            </a:endParaRPr>
          </a:p>
        </p:txBody>
      </p:sp>
      <p:graphicFrame>
        <p:nvGraphicFramePr>
          <p:cNvPr id="6" name="Object 5">
            <a:hlinkClick r:id="" action="ppaction://ole?verb=0"/>
          </p:cNvPr>
          <p:cNvGraphicFramePr>
            <a:graphicFrameLocks noChangeAspect="1"/>
          </p:cNvGraphicFramePr>
          <p:nvPr>
            <p:extLst>
              <p:ext uri="{D42A27DB-BD31-4B8C-83A1-F6EECF244321}">
                <p14:modId xmlns:p14="http://schemas.microsoft.com/office/powerpoint/2010/main" val="2292821969"/>
              </p:ext>
            </p:extLst>
          </p:nvPr>
        </p:nvGraphicFramePr>
        <p:xfrm>
          <a:off x="5123645" y="5455404"/>
          <a:ext cx="914400" cy="771525"/>
        </p:xfrm>
        <a:graphic>
          <a:graphicData uri="http://schemas.openxmlformats.org/presentationml/2006/ole">
            <mc:AlternateContent xmlns:mc="http://schemas.openxmlformats.org/markup-compatibility/2006">
              <mc:Choice xmlns:v="urn:schemas-microsoft-com:vml" Requires="v">
                <p:oleObj spid="_x0000_s4108" name="Document" showAsIcon="1" r:id="rId4" imgW="914400" imgH="771480" progId="Word.Document.12">
                  <p:embed/>
                </p:oleObj>
              </mc:Choice>
              <mc:Fallback>
                <p:oleObj name="Document" showAsIcon="1" r:id="rId4" imgW="914400" imgH="771480" progId="Word.Document.12">
                  <p:embed/>
                  <p:pic>
                    <p:nvPicPr>
                      <p:cNvPr id="0" name=""/>
                      <p:cNvPicPr/>
                      <p:nvPr/>
                    </p:nvPicPr>
                    <p:blipFill>
                      <a:blip r:embed="rId5"/>
                      <a:stretch>
                        <a:fillRect/>
                      </a:stretch>
                    </p:blipFill>
                    <p:spPr>
                      <a:xfrm>
                        <a:off x="5123645" y="5455404"/>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1455234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fill="hold"/>
                                        <p:tgtEl>
                                          <p:spTgt spid="5"/>
                                        </p:tgtEl>
                                        <p:attrNameLst>
                                          <p:attrName>ppt_x</p:attrName>
                                        </p:attrNameLst>
                                      </p:cBhvr>
                                      <p:tavLst>
                                        <p:tav tm="0">
                                          <p:val>
                                            <p:strVal val="#ppt_x"/>
                                          </p:val>
                                        </p:tav>
                                        <p:tav tm="100000">
                                          <p:val>
                                            <p:strVal val="#ppt_x"/>
                                          </p:val>
                                        </p:tav>
                                      </p:tavLst>
                                    </p:anim>
                                    <p:anim calcmode="lin" valueType="num">
                                      <p:cBhvr additive="base">
                                        <p:cTn id="1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fill="hold"/>
                                        <p:tgtEl>
                                          <p:spTgt spid="4"/>
                                        </p:tgtEl>
                                        <p:attrNameLst>
                                          <p:attrName>ppt_x</p:attrName>
                                        </p:attrNameLst>
                                      </p:cBhvr>
                                      <p:tavLst>
                                        <p:tav tm="0">
                                          <p:val>
                                            <p:strVal val="#ppt_x"/>
                                          </p:val>
                                        </p:tav>
                                        <p:tav tm="100000">
                                          <p:val>
                                            <p:strVal val="#ppt_x"/>
                                          </p:val>
                                        </p:tav>
                                      </p:tavLst>
                                    </p:anim>
                                    <p:anim calcmode="lin" valueType="num">
                                      <p:cBhvr additive="base">
                                        <p:cTn id="21"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24282" y="2677200"/>
            <a:ext cx="4018209" cy="2862322"/>
          </a:xfrm>
          <a:prstGeom prst="rect">
            <a:avLst/>
          </a:prstGeom>
          <a:noFill/>
        </p:spPr>
        <p:txBody>
          <a:bodyPr wrap="square" rtlCol="0">
            <a:spAutoFit/>
          </a:bodyPr>
          <a:lstStyle/>
          <a:p>
            <a:r>
              <a:rPr lang="as-IN" dirty="0"/>
              <a:t>হাইব্রিড টপোলজি (</a:t>
            </a:r>
            <a:r>
              <a:rPr lang="en-US" dirty="0"/>
              <a:t>Hybrid Topology) </a:t>
            </a:r>
            <a:r>
              <a:rPr lang="as-IN" dirty="0"/>
              <a:t>হলো দুই বা ততোধিক ভিন্ন ধরনের নেটওয়ার্ক টপোলজি (যেমন: স্টার, বাস, রিং, মেশ) এর সংমিশ্রণে গঠিত একটি উন্নত নেটওয়ার্ক কাঠামো। এটি মূলত জটিল বা বড় নেটওয়ার্কে নির্দিষ্ট চাহিদা অনুযায়ী বিভিন্ন টপোলজির সুবিধাগুলো একসাথে ব্যবহার করার জন্য ডিজাইন করা হয়, যার সর্বোত্তম উদাহরণ হলো ইন্টারনেট।</a:t>
            </a:r>
            <a:endParaRPr lang="en-US"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78283" y="1725769"/>
            <a:ext cx="4346754" cy="4069724"/>
          </a:xfrm>
          <a:prstGeom prst="rect">
            <a:avLst/>
          </a:prstGeom>
        </p:spPr>
      </p:pic>
      <p:sp>
        <p:nvSpPr>
          <p:cNvPr id="4" name="Rectangle 3"/>
          <p:cNvSpPr/>
          <p:nvPr/>
        </p:nvSpPr>
        <p:spPr>
          <a:xfrm>
            <a:off x="1584101" y="669701"/>
            <a:ext cx="3271234" cy="656823"/>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err="1" smtClean="0">
                <a:solidFill>
                  <a:schemeClr val="accent5"/>
                </a:solidFill>
                <a:latin typeface="NikoshBAN" panose="02000000000000000000" pitchFamily="2" charset="0"/>
                <a:cs typeface="NikoshBAN" panose="02000000000000000000" pitchFamily="2" charset="0"/>
              </a:rPr>
              <a:t>হাইব্রিড</a:t>
            </a:r>
            <a:r>
              <a:rPr lang="en-US" sz="3600" dirty="0" smtClean="0">
                <a:solidFill>
                  <a:schemeClr val="accent5"/>
                </a:solidFill>
                <a:latin typeface="NikoshBAN" panose="02000000000000000000" pitchFamily="2" charset="0"/>
                <a:cs typeface="NikoshBAN" panose="02000000000000000000" pitchFamily="2" charset="0"/>
              </a:rPr>
              <a:t> </a:t>
            </a:r>
            <a:r>
              <a:rPr lang="en-US" sz="3600" dirty="0" err="1" smtClean="0">
                <a:solidFill>
                  <a:schemeClr val="accent5"/>
                </a:solidFill>
                <a:latin typeface="NikoshBAN" panose="02000000000000000000" pitchFamily="2" charset="0"/>
                <a:cs typeface="NikoshBAN" panose="02000000000000000000" pitchFamily="2" charset="0"/>
              </a:rPr>
              <a:t>টপোলজি</a:t>
            </a:r>
            <a:endParaRPr lang="en-US" sz="3600" dirty="0">
              <a:solidFill>
                <a:schemeClr val="accent5"/>
              </a:solidFill>
              <a:latin typeface="NikoshBAN" panose="02000000000000000000" pitchFamily="2" charset="0"/>
              <a:cs typeface="NikoshBAN" panose="02000000000000000000" pitchFamily="2" charset="0"/>
            </a:endParaRPr>
          </a:p>
        </p:txBody>
      </p:sp>
      <p:graphicFrame>
        <p:nvGraphicFramePr>
          <p:cNvPr id="5" name="Object 4">
            <a:hlinkClick r:id="" action="ppaction://ole?verb=0"/>
          </p:cNvPr>
          <p:cNvGraphicFramePr>
            <a:graphicFrameLocks noChangeAspect="1"/>
          </p:cNvGraphicFramePr>
          <p:nvPr>
            <p:extLst>
              <p:ext uri="{D42A27DB-BD31-4B8C-83A1-F6EECF244321}">
                <p14:modId xmlns:p14="http://schemas.microsoft.com/office/powerpoint/2010/main" val="1737296477"/>
              </p:ext>
            </p:extLst>
          </p:nvPr>
        </p:nvGraphicFramePr>
        <p:xfrm>
          <a:off x="4610637" y="5694698"/>
          <a:ext cx="914400" cy="771525"/>
        </p:xfrm>
        <a:graphic>
          <a:graphicData uri="http://schemas.openxmlformats.org/presentationml/2006/ole">
            <mc:AlternateContent xmlns:mc="http://schemas.openxmlformats.org/markup-compatibility/2006">
              <mc:Choice xmlns:v="urn:schemas-microsoft-com:vml" Requires="v">
                <p:oleObj spid="_x0000_s5131" name="Document" showAsIcon="1" r:id="rId4" imgW="914400" imgH="771480" progId="Word.Document.12">
                  <p:embed/>
                </p:oleObj>
              </mc:Choice>
              <mc:Fallback>
                <p:oleObj name="Document" showAsIcon="1" r:id="rId4" imgW="914400" imgH="771480" progId="Word.Document.12">
                  <p:embed/>
                  <p:pic>
                    <p:nvPicPr>
                      <p:cNvPr id="0" name=""/>
                      <p:cNvPicPr/>
                      <p:nvPr/>
                    </p:nvPicPr>
                    <p:blipFill>
                      <a:blip r:embed="rId5"/>
                      <a:stretch>
                        <a:fillRect/>
                      </a:stretch>
                    </p:blipFill>
                    <p:spPr>
                      <a:xfrm>
                        <a:off x="4610637" y="5694698"/>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1490917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900" decel="100000" fill="hold"/>
                                        <p:tgtEl>
                                          <p:spTgt spid="3"/>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heel(1)">
                                      <p:cBhvr>
                                        <p:cTn id="15" dur="20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37" presetClass="entr" presetSubtype="0" fill="hold" nodeType="clickEffect">
                                  <p:stCondLst>
                                    <p:cond delay="0"/>
                                  </p:stCondLst>
                                  <p:childTnLst>
                                    <p:set>
                                      <p:cBhvr>
                                        <p:cTn id="19" dur="1" fill="hold">
                                          <p:stCondLst>
                                            <p:cond delay="0"/>
                                          </p:stCondLst>
                                        </p:cTn>
                                        <p:tgtEl>
                                          <p:spTgt spid="2">
                                            <p:txEl>
                                              <p:pRg st="0" end="0"/>
                                            </p:txEl>
                                          </p:spTgt>
                                        </p:tgtEl>
                                        <p:attrNameLst>
                                          <p:attrName>style.visibility</p:attrName>
                                        </p:attrNameLst>
                                      </p:cBhvr>
                                      <p:to>
                                        <p:strVal val="visible"/>
                                      </p:to>
                                    </p:set>
                                    <p:animEffect transition="in" filter="fade">
                                      <p:cBhvr>
                                        <p:cTn id="20" dur="1000"/>
                                        <p:tgtEl>
                                          <p:spTgt spid="2">
                                            <p:txEl>
                                              <p:pRg st="0" end="0"/>
                                            </p:txEl>
                                          </p:spTgt>
                                        </p:tgtEl>
                                      </p:cBhvr>
                                    </p:animEffect>
                                    <p:anim calcmode="lin" valueType="num">
                                      <p:cBhvr>
                                        <p:cTn id="21"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22" dur="900" decel="100000" fill="hold"/>
                                        <p:tgtEl>
                                          <p:spTgt spid="2">
                                            <p:txEl>
                                              <p:pRg st="0" end="0"/>
                                            </p:txEl>
                                          </p:spTgt>
                                        </p:tgtEl>
                                        <p:attrNameLst>
                                          <p:attrName>ppt_y</p:attrName>
                                        </p:attrNameLst>
                                      </p:cBhvr>
                                      <p:tavLst>
                                        <p:tav tm="0">
                                          <p:val>
                                            <p:strVal val="#ppt_y+1"/>
                                          </p:val>
                                        </p:tav>
                                        <p:tav tm="100000">
                                          <p:val>
                                            <p:strVal val="#ppt_y-.03"/>
                                          </p:val>
                                        </p:tav>
                                      </p:tavLst>
                                    </p:anim>
                                    <p:anim calcmode="lin" valueType="num">
                                      <p:cBhvr>
                                        <p:cTn id="23" dur="100" accel="100000" fill="hold">
                                          <p:stCondLst>
                                            <p:cond delay="900"/>
                                          </p:stCondLst>
                                        </p:cTn>
                                        <p:tgtEl>
                                          <p:spTgt spid="2">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0256" y="1773891"/>
            <a:ext cx="5943599" cy="4092656"/>
          </a:xfrm>
          <a:prstGeom prst="rect">
            <a:avLst/>
          </a:prstGeom>
        </p:spPr>
      </p:pic>
      <p:grpSp>
        <p:nvGrpSpPr>
          <p:cNvPr id="18" name="Group 17"/>
          <p:cNvGrpSpPr/>
          <p:nvPr/>
        </p:nvGrpSpPr>
        <p:grpSpPr>
          <a:xfrm>
            <a:off x="604492" y="2113384"/>
            <a:ext cx="3692733" cy="3197009"/>
            <a:chOff x="604492" y="2113384"/>
            <a:chExt cx="3692733" cy="3197009"/>
          </a:xfrm>
        </p:grpSpPr>
        <p:sp>
          <p:nvSpPr>
            <p:cNvPr id="3" name="Rectangle 2"/>
            <p:cNvSpPr/>
            <p:nvPr/>
          </p:nvSpPr>
          <p:spPr>
            <a:xfrm rot="3761551">
              <a:off x="2143832" y="1827082"/>
              <a:ext cx="92158" cy="26079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rot="3812662">
              <a:off x="2887978" y="3132988"/>
              <a:ext cx="82465" cy="26119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rot="18054423">
              <a:off x="2826766" y="1597826"/>
              <a:ext cx="86489" cy="28544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rot="2013688">
              <a:off x="2492168" y="2131854"/>
              <a:ext cx="116083" cy="31785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397660" y="2248206"/>
              <a:ext cx="79513" cy="28094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flipH="1">
              <a:off x="1595302" y="2195197"/>
              <a:ext cx="45719" cy="28624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19516572">
              <a:off x="2498210" y="2163992"/>
              <a:ext cx="77768" cy="31142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17953341" flipH="1">
              <a:off x="2083009" y="2958844"/>
              <a:ext cx="70031" cy="3027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16200000">
              <a:off x="2407032" y="2075897"/>
              <a:ext cx="82732" cy="33367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1595301" y="2224421"/>
              <a:ext cx="1881872" cy="1057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1604941" y="4994353"/>
              <a:ext cx="1828800" cy="1192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19547122">
              <a:off x="3740718" y="2184233"/>
              <a:ext cx="93551" cy="18520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rot="2021404">
              <a:off x="1242706" y="2113384"/>
              <a:ext cx="101354" cy="1721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19928015" flipH="1">
              <a:off x="1117073" y="3648744"/>
              <a:ext cx="102462" cy="15734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1622847">
              <a:off x="3859869" y="3440304"/>
              <a:ext cx="121423" cy="17488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TextBox 18"/>
          <p:cNvSpPr txBox="1"/>
          <p:nvPr/>
        </p:nvSpPr>
        <p:spPr>
          <a:xfrm>
            <a:off x="3803373" y="441676"/>
            <a:ext cx="3122591" cy="646331"/>
          </a:xfrm>
          <a:prstGeom prst="rect">
            <a:avLst/>
          </a:prstGeom>
          <a:noFill/>
          <a:ln w="57150">
            <a:solidFill>
              <a:schemeClr val="accent2">
                <a:lumMod val="60000"/>
                <a:lumOff val="40000"/>
              </a:schemeClr>
            </a:solidFill>
          </a:ln>
        </p:spPr>
        <p:txBody>
          <a:bodyPr wrap="square" rtlCol="0">
            <a:spAutoFit/>
            <a:scene3d>
              <a:camera prst="orthographicFront"/>
              <a:lightRig rig="soft" dir="t">
                <a:rot lat="0" lon="0" rev="15600000"/>
              </a:lightRig>
            </a:scene3d>
            <a:sp3d extrusionH="57150" prstMaterial="softEdge">
              <a:bevelT w="25400" h="38100"/>
            </a:sp3d>
          </a:bodyPr>
          <a:lstStyle/>
          <a:p>
            <a:pPr algn="ctr"/>
            <a:r>
              <a:rPr lang="en-US" sz="3600" b="1" dirty="0" err="1" smtClean="0">
                <a:ln/>
                <a:solidFill>
                  <a:schemeClr val="accent4"/>
                </a:solidFill>
                <a:latin typeface="NikoshBAN" panose="02000000000000000000" pitchFamily="2" charset="0"/>
                <a:cs typeface="NikoshBAN" panose="02000000000000000000" pitchFamily="2" charset="0"/>
              </a:rPr>
              <a:t>মেশ</a:t>
            </a:r>
            <a:r>
              <a:rPr lang="en-US" sz="3600" b="1" dirty="0" smtClean="0">
                <a:ln/>
                <a:solidFill>
                  <a:schemeClr val="accent4"/>
                </a:solidFill>
                <a:latin typeface="NikoshBAN" panose="02000000000000000000" pitchFamily="2" charset="0"/>
                <a:cs typeface="NikoshBAN" panose="02000000000000000000" pitchFamily="2" charset="0"/>
              </a:rPr>
              <a:t> </a:t>
            </a:r>
            <a:r>
              <a:rPr lang="en-US" sz="3600" b="1" dirty="0" err="1" smtClean="0">
                <a:ln/>
                <a:solidFill>
                  <a:schemeClr val="accent4"/>
                </a:solidFill>
                <a:latin typeface="NikoshBAN" panose="02000000000000000000" pitchFamily="2" charset="0"/>
                <a:cs typeface="NikoshBAN" panose="02000000000000000000" pitchFamily="2" charset="0"/>
              </a:rPr>
              <a:t>টপোলজি</a:t>
            </a:r>
            <a:endParaRPr lang="en-US" sz="3600" b="1" dirty="0">
              <a:ln/>
              <a:solidFill>
                <a:schemeClr val="accent4"/>
              </a:solidFill>
              <a:latin typeface="NikoshBAN" panose="02000000000000000000" pitchFamily="2" charset="0"/>
              <a:cs typeface="NikoshBAN" panose="02000000000000000000" pitchFamily="2" charset="0"/>
            </a:endParaRPr>
          </a:p>
        </p:txBody>
      </p:sp>
      <p:sp>
        <p:nvSpPr>
          <p:cNvPr id="20" name="Rectangle 19"/>
          <p:cNvSpPr/>
          <p:nvPr/>
        </p:nvSpPr>
        <p:spPr>
          <a:xfrm>
            <a:off x="5934891" y="2525332"/>
            <a:ext cx="4297680" cy="3108543"/>
          </a:xfrm>
          <a:prstGeom prst="rect">
            <a:avLst/>
          </a:prstGeom>
        </p:spPr>
        <p:txBody>
          <a:bodyPr wrap="square">
            <a:spAutoFit/>
          </a:bodyPr>
          <a:lstStyle/>
          <a:p>
            <a:r>
              <a:rPr lang="as-IN" sz="2800" b="1" dirty="0">
                <a:solidFill>
                  <a:srgbClr val="212529"/>
                </a:solidFill>
                <a:latin typeface="NikoshBAN" panose="02000000000000000000" pitchFamily="2" charset="0"/>
                <a:cs typeface="NikoshBAN" panose="02000000000000000000" pitchFamily="2" charset="0"/>
              </a:rPr>
              <a:t>মেশ </a:t>
            </a:r>
            <a:r>
              <a:rPr lang="as-IN" sz="2800" b="1" dirty="0" smtClean="0">
                <a:solidFill>
                  <a:srgbClr val="212529"/>
                </a:solidFill>
                <a:latin typeface="NikoshBAN" panose="02000000000000000000" pitchFamily="2" charset="0"/>
                <a:cs typeface="NikoshBAN" panose="02000000000000000000" pitchFamily="2" charset="0"/>
              </a:rPr>
              <a:t>টপোলজি</a:t>
            </a:r>
            <a:r>
              <a:rPr lang="en-US" sz="2800" b="1" dirty="0" smtClean="0">
                <a:solidFill>
                  <a:srgbClr val="212529"/>
                </a:solidFill>
                <a:latin typeface="NikoshBAN" panose="02000000000000000000" pitchFamily="2" charset="0"/>
                <a:cs typeface="NikoshBAN" panose="02000000000000000000" pitchFamily="2" charset="0"/>
              </a:rPr>
              <a:t> </a:t>
            </a:r>
            <a:endParaRPr lang="en-US" sz="2800" dirty="0">
              <a:solidFill>
                <a:srgbClr val="212529"/>
              </a:solidFill>
              <a:latin typeface="NikoshBAN" panose="02000000000000000000" pitchFamily="2" charset="0"/>
              <a:cs typeface="NikoshBAN" panose="02000000000000000000" pitchFamily="2" charset="0"/>
            </a:endParaRPr>
          </a:p>
          <a:p>
            <a:r>
              <a:rPr lang="as-IN" sz="2400" dirty="0" smtClean="0">
                <a:solidFill>
                  <a:srgbClr val="212529"/>
                </a:solidFill>
                <a:latin typeface="NikoshBAN" panose="02000000000000000000" pitchFamily="2" charset="0"/>
                <a:cs typeface="NikoshBAN" panose="02000000000000000000" pitchFamily="2" charset="0"/>
              </a:rPr>
              <a:t>মেশ </a:t>
            </a:r>
            <a:r>
              <a:rPr lang="as-IN" sz="2400" dirty="0">
                <a:solidFill>
                  <a:srgbClr val="212529"/>
                </a:solidFill>
                <a:latin typeface="NikoshBAN" panose="02000000000000000000" pitchFamily="2" charset="0"/>
                <a:cs typeface="NikoshBAN" panose="02000000000000000000" pitchFamily="2" charset="0"/>
              </a:rPr>
              <a:t>টপোলজি হলো এমন একটি নেটওয়ার্ক গঠন, যেখানে প্রতিটি ডিভাইস (</a:t>
            </a:r>
            <a:r>
              <a:rPr lang="en-US" sz="2400" dirty="0">
                <a:solidFill>
                  <a:srgbClr val="212529"/>
                </a:solidFill>
                <a:latin typeface="NikoshBAN" panose="02000000000000000000" pitchFamily="2" charset="0"/>
                <a:cs typeface="NikoshBAN" panose="02000000000000000000" pitchFamily="2" charset="0"/>
              </a:rPr>
              <a:t>node) </a:t>
            </a:r>
            <a:r>
              <a:rPr lang="as-IN" sz="2400" dirty="0">
                <a:solidFill>
                  <a:srgbClr val="212529"/>
                </a:solidFill>
                <a:latin typeface="NikoshBAN" panose="02000000000000000000" pitchFamily="2" charset="0"/>
                <a:cs typeface="NikoshBAN" panose="02000000000000000000" pitchFamily="2" charset="0"/>
              </a:rPr>
              <a:t>নেটওয়ার্কের অন্যান্য প্রতিটি ডিভাইসের সাথে সরাসরি সংযুক্ত থাকে। অর্থাৎ, একাধিক পথ দিয়ে তথ্য আদান-প্রদান সম্ভব হয় — ফলে এটি সবচেয়ে নির্ভরযোগ্য এবং নিরাপদ টপোলজিগুলোর একটি।</a:t>
            </a:r>
          </a:p>
        </p:txBody>
      </p:sp>
      <p:graphicFrame>
        <p:nvGraphicFramePr>
          <p:cNvPr id="22" name="Object 21">
            <a:hlinkClick r:id="" action="ppaction://ole?verb=0"/>
          </p:cNvPr>
          <p:cNvGraphicFramePr>
            <a:graphicFrameLocks noChangeAspect="1"/>
          </p:cNvGraphicFramePr>
          <p:nvPr>
            <p:extLst>
              <p:ext uri="{D42A27DB-BD31-4B8C-83A1-F6EECF244321}">
                <p14:modId xmlns:p14="http://schemas.microsoft.com/office/powerpoint/2010/main" val="306119583"/>
              </p:ext>
            </p:extLst>
          </p:nvPr>
        </p:nvGraphicFramePr>
        <p:xfrm>
          <a:off x="4874717" y="5480784"/>
          <a:ext cx="914400" cy="771525"/>
        </p:xfrm>
        <a:graphic>
          <a:graphicData uri="http://schemas.openxmlformats.org/presentationml/2006/ole">
            <mc:AlternateContent xmlns:mc="http://schemas.openxmlformats.org/markup-compatibility/2006">
              <mc:Choice xmlns:v="urn:schemas-microsoft-com:vml" Requires="v">
                <p:oleObj spid="_x0000_s6154" name="Document" showAsIcon="1" r:id="rId4" imgW="914400" imgH="771480" progId="Word.Document.12">
                  <p:embed/>
                </p:oleObj>
              </mc:Choice>
              <mc:Fallback>
                <p:oleObj name="Document" showAsIcon="1" r:id="rId4" imgW="914400" imgH="771480" progId="Word.Document.12">
                  <p:embed/>
                  <p:pic>
                    <p:nvPicPr>
                      <p:cNvPr id="0" name=""/>
                      <p:cNvPicPr/>
                      <p:nvPr/>
                    </p:nvPicPr>
                    <p:blipFill>
                      <a:blip r:embed="rId5"/>
                      <a:stretch>
                        <a:fillRect/>
                      </a:stretch>
                    </p:blipFill>
                    <p:spPr>
                      <a:xfrm>
                        <a:off x="4874717" y="5480784"/>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617519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repeatCount="400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20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 calcmode="lin" valueType="num">
                                      <p:cBhvr additive="base">
                                        <p:cTn id="12" dur="500" fill="hold"/>
                                        <p:tgtEl>
                                          <p:spTgt spid="19"/>
                                        </p:tgtEl>
                                        <p:attrNameLst>
                                          <p:attrName>ppt_x</p:attrName>
                                        </p:attrNameLst>
                                      </p:cBhvr>
                                      <p:tavLst>
                                        <p:tav tm="0">
                                          <p:val>
                                            <p:strVal val="#ppt_x"/>
                                          </p:val>
                                        </p:tav>
                                        <p:tav tm="100000">
                                          <p:val>
                                            <p:strVal val="#ppt_x"/>
                                          </p:val>
                                        </p:tav>
                                      </p:tavLst>
                                    </p:anim>
                                    <p:anim calcmode="lin" valueType="num">
                                      <p:cBhvr additive="base">
                                        <p:cTn id="13"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additive="base">
                                        <p:cTn id="18" dur="500" fill="hold"/>
                                        <p:tgtEl>
                                          <p:spTgt spid="20"/>
                                        </p:tgtEl>
                                        <p:attrNameLst>
                                          <p:attrName>ppt_x</p:attrName>
                                        </p:attrNameLst>
                                      </p:cBhvr>
                                      <p:tavLst>
                                        <p:tav tm="0">
                                          <p:val>
                                            <p:strVal val="#ppt_x"/>
                                          </p:val>
                                        </p:tav>
                                        <p:tav tm="100000">
                                          <p:val>
                                            <p:strVal val="#ppt_x"/>
                                          </p:val>
                                        </p:tav>
                                      </p:tavLst>
                                    </p:anim>
                                    <p:anim calcmode="lin" valueType="num">
                                      <p:cBhvr additive="base">
                                        <p:cTn id="19"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 name="Straight Arrow Connector 10"/>
          <p:cNvCxnSpPr/>
          <p:nvPr/>
        </p:nvCxnSpPr>
        <p:spPr>
          <a:xfrm flipH="1">
            <a:off x="4820194" y="1828800"/>
            <a:ext cx="927463" cy="0"/>
          </a:xfrm>
          <a:prstGeom prst="straightConnector1">
            <a:avLst/>
          </a:prstGeom>
          <a:ln>
            <a:headEnd type="triangle"/>
            <a:tailEnd type="triangle"/>
          </a:ln>
        </p:spPr>
        <p:style>
          <a:lnRef idx="3">
            <a:schemeClr val="accent3"/>
          </a:lnRef>
          <a:fillRef idx="0">
            <a:schemeClr val="accent3"/>
          </a:fillRef>
          <a:effectRef idx="2">
            <a:schemeClr val="accent3"/>
          </a:effectRef>
          <a:fontRef idx="minor">
            <a:schemeClr val="tx1"/>
          </a:fontRef>
        </p:style>
      </p:cxnSp>
      <p:cxnSp>
        <p:nvCxnSpPr>
          <p:cNvPr id="13" name="Straight Arrow Connector 12"/>
          <p:cNvCxnSpPr/>
          <p:nvPr/>
        </p:nvCxnSpPr>
        <p:spPr>
          <a:xfrm>
            <a:off x="5421086" y="1045029"/>
            <a:ext cx="326571" cy="783771"/>
          </a:xfrm>
          <a:prstGeom prst="straightConnector1">
            <a:avLst/>
          </a:prstGeom>
          <a:ln>
            <a:headEnd type="triangle"/>
            <a:tailEnd type="triangle"/>
          </a:ln>
        </p:spPr>
        <p:style>
          <a:lnRef idx="3">
            <a:schemeClr val="accent2"/>
          </a:lnRef>
          <a:fillRef idx="0">
            <a:schemeClr val="accent2"/>
          </a:fillRef>
          <a:effectRef idx="2">
            <a:schemeClr val="accent2"/>
          </a:effectRef>
          <a:fontRef idx="minor">
            <a:schemeClr val="tx1"/>
          </a:fontRef>
        </p:style>
      </p:cxnSp>
      <p:cxnSp>
        <p:nvCxnSpPr>
          <p:cNvPr id="9" name="Straight Arrow Connector 8"/>
          <p:cNvCxnSpPr/>
          <p:nvPr/>
        </p:nvCxnSpPr>
        <p:spPr>
          <a:xfrm>
            <a:off x="6152606" y="1828800"/>
            <a:ext cx="529778" cy="888274"/>
          </a:xfrm>
          <a:prstGeom prst="straightConnector1">
            <a:avLst/>
          </a:prstGeom>
          <a:ln>
            <a:headEnd type="triangle"/>
            <a:tailEnd type="triangle"/>
          </a:ln>
        </p:spPr>
        <p:style>
          <a:lnRef idx="3">
            <a:schemeClr val="accent2"/>
          </a:lnRef>
          <a:fillRef idx="0">
            <a:schemeClr val="accent2"/>
          </a:fillRef>
          <a:effectRef idx="2">
            <a:schemeClr val="accent2"/>
          </a:effectRef>
          <a:fontRef idx="minor">
            <a:schemeClr val="tx1"/>
          </a:fontRef>
        </p:style>
      </p:cxnSp>
      <p:cxnSp>
        <p:nvCxnSpPr>
          <p:cNvPr id="7" name="Straight Arrow Connector 6"/>
          <p:cNvCxnSpPr/>
          <p:nvPr/>
        </p:nvCxnSpPr>
        <p:spPr>
          <a:xfrm flipV="1">
            <a:off x="6152606" y="1045029"/>
            <a:ext cx="398452" cy="783771"/>
          </a:xfrm>
          <a:prstGeom prst="straightConnector1">
            <a:avLst/>
          </a:prstGeom>
          <a:ln>
            <a:solidFill>
              <a:schemeClr val="accent5"/>
            </a:solidFill>
            <a:headEnd type="triangle"/>
            <a:tailEnd type="triangle"/>
          </a:ln>
        </p:spPr>
        <p:style>
          <a:lnRef idx="3">
            <a:schemeClr val="accent2"/>
          </a:lnRef>
          <a:fillRef idx="0">
            <a:schemeClr val="accent2"/>
          </a:fillRef>
          <a:effectRef idx="2">
            <a:schemeClr val="accent2"/>
          </a:effectRef>
          <a:fontRef idx="minor">
            <a:schemeClr val="tx1"/>
          </a:fontRef>
        </p:style>
      </p:cxn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31886" y="747636"/>
            <a:ext cx="2992443" cy="2671225"/>
          </a:xfrm>
          <a:prstGeom prst="rect">
            <a:avLst/>
          </a:prstGeom>
        </p:spPr>
      </p:pic>
      <p:sp>
        <p:nvSpPr>
          <p:cNvPr id="30" name="Flowchart: Connector 29"/>
          <p:cNvSpPr/>
          <p:nvPr/>
        </p:nvSpPr>
        <p:spPr>
          <a:xfrm>
            <a:off x="2148839" y="1499470"/>
            <a:ext cx="1338944" cy="1452735"/>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8813" y="3488121"/>
            <a:ext cx="3122022" cy="2537158"/>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48044" y="3418861"/>
            <a:ext cx="3384390" cy="2289608"/>
          </a:xfrm>
          <a:prstGeom prst="rect">
            <a:avLst/>
          </a:prstGeom>
        </p:spPr>
      </p:pic>
      <p:sp>
        <p:nvSpPr>
          <p:cNvPr id="29" name="Flowchart: Connector 28"/>
          <p:cNvSpPr/>
          <p:nvPr/>
        </p:nvSpPr>
        <p:spPr>
          <a:xfrm>
            <a:off x="2730137" y="1379149"/>
            <a:ext cx="195943" cy="240645"/>
          </a:xfrm>
          <a:prstGeom prst="flowChartConnector">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48044" y="627052"/>
            <a:ext cx="3148148" cy="2429657"/>
          </a:xfrm>
          <a:prstGeom prst="rect">
            <a:avLst/>
          </a:prstGeom>
        </p:spPr>
      </p:pic>
      <p:cxnSp>
        <p:nvCxnSpPr>
          <p:cNvPr id="49" name="Straight Arrow Connector 48"/>
          <p:cNvCxnSpPr/>
          <p:nvPr/>
        </p:nvCxnSpPr>
        <p:spPr>
          <a:xfrm flipV="1">
            <a:off x="6348549" y="1045030"/>
            <a:ext cx="202509" cy="653141"/>
          </a:xfrm>
          <a:prstGeom prst="straightConnector1">
            <a:avLst/>
          </a:prstGeom>
          <a:ln>
            <a:headEnd type="triangle"/>
            <a:tailEnd type="triangle"/>
          </a:ln>
        </p:spPr>
        <p:style>
          <a:lnRef idx="3">
            <a:schemeClr val="accent4"/>
          </a:lnRef>
          <a:fillRef idx="0">
            <a:schemeClr val="accent4"/>
          </a:fillRef>
          <a:effectRef idx="2">
            <a:schemeClr val="accent4"/>
          </a:effectRef>
          <a:fontRef idx="minor">
            <a:schemeClr val="tx1"/>
          </a:fontRef>
        </p:style>
      </p:cxnSp>
      <p:cxnSp>
        <p:nvCxnSpPr>
          <p:cNvPr id="55" name="Straight Arrow Connector 54"/>
          <p:cNvCxnSpPr/>
          <p:nvPr/>
        </p:nvCxnSpPr>
        <p:spPr>
          <a:xfrm flipH="1">
            <a:off x="5421086" y="1933303"/>
            <a:ext cx="209005" cy="783771"/>
          </a:xfrm>
          <a:prstGeom prst="straightConnector1">
            <a:avLst/>
          </a:prstGeom>
          <a:ln>
            <a:headEnd type="triangle"/>
            <a:tailEnd type="triangle"/>
          </a:ln>
        </p:spPr>
        <p:style>
          <a:lnRef idx="3">
            <a:schemeClr val="accent4"/>
          </a:lnRef>
          <a:fillRef idx="0">
            <a:schemeClr val="accent4"/>
          </a:fillRef>
          <a:effectRef idx="2">
            <a:schemeClr val="accent4"/>
          </a:effectRef>
          <a:fontRef idx="minor">
            <a:schemeClr val="tx1"/>
          </a:fontRef>
        </p:style>
      </p:cxnSp>
      <p:cxnSp>
        <p:nvCxnSpPr>
          <p:cNvPr id="59" name="Straight Arrow Connector 58"/>
          <p:cNvCxnSpPr/>
          <p:nvPr/>
        </p:nvCxnSpPr>
        <p:spPr>
          <a:xfrm>
            <a:off x="6322423" y="1933303"/>
            <a:ext cx="359961" cy="783771"/>
          </a:xfrm>
          <a:prstGeom prst="straightConnector1">
            <a:avLst/>
          </a:prstGeom>
          <a:ln>
            <a:headEnd type="triangle"/>
            <a:tailEnd type="triangle"/>
          </a:ln>
        </p:spPr>
        <p:style>
          <a:lnRef idx="3">
            <a:schemeClr val="accent5"/>
          </a:lnRef>
          <a:fillRef idx="0">
            <a:schemeClr val="accent5"/>
          </a:fillRef>
          <a:effectRef idx="2">
            <a:schemeClr val="accent5"/>
          </a:effectRef>
          <a:fontRef idx="minor">
            <a:schemeClr val="tx1"/>
          </a:fontRef>
        </p:style>
      </p:cxnSp>
      <p:cxnSp>
        <p:nvCxnSpPr>
          <p:cNvPr id="61" name="Straight Arrow Connector 60"/>
          <p:cNvCxnSpPr/>
          <p:nvPr/>
        </p:nvCxnSpPr>
        <p:spPr>
          <a:xfrm>
            <a:off x="6322423" y="1828800"/>
            <a:ext cx="855583" cy="0"/>
          </a:xfrm>
          <a:prstGeom prst="straightConnector1">
            <a:avLst/>
          </a:prstGeom>
          <a:ln>
            <a:headEnd type="triangle"/>
            <a:tailEnd type="triangle"/>
          </a:ln>
        </p:spPr>
        <p:style>
          <a:lnRef idx="3">
            <a:schemeClr val="accent5"/>
          </a:lnRef>
          <a:fillRef idx="0">
            <a:schemeClr val="accent5"/>
          </a:fillRef>
          <a:effectRef idx="2">
            <a:schemeClr val="accent5"/>
          </a:effectRef>
          <a:fontRef idx="minor">
            <a:schemeClr val="tx1"/>
          </a:fontRef>
        </p:style>
      </p:cxnSp>
      <p:cxnSp>
        <p:nvCxnSpPr>
          <p:cNvPr id="63" name="Straight Arrow Connector 62"/>
          <p:cNvCxnSpPr/>
          <p:nvPr/>
        </p:nvCxnSpPr>
        <p:spPr>
          <a:xfrm flipH="1" flipV="1">
            <a:off x="5421087" y="953590"/>
            <a:ext cx="326570" cy="761390"/>
          </a:xfrm>
          <a:prstGeom prst="straightConnector1">
            <a:avLst/>
          </a:prstGeom>
          <a:ln>
            <a:headEnd type="triangle"/>
            <a:tailEnd type="triangle"/>
          </a:ln>
        </p:spPr>
        <p:style>
          <a:lnRef idx="3">
            <a:schemeClr val="accent5"/>
          </a:lnRef>
          <a:fillRef idx="0">
            <a:schemeClr val="accent5"/>
          </a:fillRef>
          <a:effectRef idx="2">
            <a:schemeClr val="accent5"/>
          </a:effectRef>
          <a:fontRef idx="minor">
            <a:schemeClr val="tx1"/>
          </a:fontRef>
        </p:style>
      </p:cxnSp>
      <p:cxnSp>
        <p:nvCxnSpPr>
          <p:cNvPr id="66" name="Straight Arrow Connector 65"/>
          <p:cNvCxnSpPr/>
          <p:nvPr/>
        </p:nvCxnSpPr>
        <p:spPr>
          <a:xfrm>
            <a:off x="4820194" y="1828800"/>
            <a:ext cx="809897" cy="0"/>
          </a:xfrm>
          <a:prstGeom prst="straightConnector1">
            <a:avLst/>
          </a:prstGeom>
          <a:ln>
            <a:headEnd type="triangle"/>
            <a:tailEnd type="triangle"/>
          </a:ln>
        </p:spPr>
        <p:style>
          <a:lnRef idx="3">
            <a:schemeClr val="accent5"/>
          </a:lnRef>
          <a:fillRef idx="0">
            <a:schemeClr val="accent5"/>
          </a:fillRef>
          <a:effectRef idx="2">
            <a:schemeClr val="accent5"/>
          </a:effectRef>
          <a:fontRef idx="minor">
            <a:schemeClr val="tx1"/>
          </a:fontRef>
        </p:style>
      </p:cxnSp>
      <p:grpSp>
        <p:nvGrpSpPr>
          <p:cNvPr id="74" name="Group 73"/>
          <p:cNvGrpSpPr/>
          <p:nvPr/>
        </p:nvGrpSpPr>
        <p:grpSpPr>
          <a:xfrm>
            <a:off x="992559" y="4298073"/>
            <a:ext cx="1795979" cy="727325"/>
            <a:chOff x="992559" y="4298073"/>
            <a:chExt cx="1795979" cy="727325"/>
          </a:xfrm>
        </p:grpSpPr>
        <p:sp>
          <p:nvSpPr>
            <p:cNvPr id="70" name="Rectangle 69"/>
            <p:cNvSpPr/>
            <p:nvPr/>
          </p:nvSpPr>
          <p:spPr>
            <a:xfrm>
              <a:off x="1028366" y="4652198"/>
              <a:ext cx="1701771" cy="93468"/>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Up Arrow 70"/>
            <p:cNvSpPr/>
            <p:nvPr/>
          </p:nvSpPr>
          <p:spPr>
            <a:xfrm>
              <a:off x="992559" y="4298073"/>
              <a:ext cx="209006" cy="403872"/>
            </a:xfrm>
            <a:prstGeom prst="upArrow">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Down Arrow 72"/>
            <p:cNvSpPr/>
            <p:nvPr/>
          </p:nvSpPr>
          <p:spPr>
            <a:xfrm>
              <a:off x="2571974" y="4672701"/>
              <a:ext cx="216564" cy="352697"/>
            </a:xfrm>
            <a:prstGeom prst="downArrow">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8" name="Up Arrow 67"/>
          <p:cNvSpPr/>
          <p:nvPr/>
        </p:nvSpPr>
        <p:spPr>
          <a:xfrm>
            <a:off x="2031273" y="4347819"/>
            <a:ext cx="235131" cy="328586"/>
          </a:xfrm>
          <a:prstGeom prst="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p:cNvSpPr/>
          <p:nvPr/>
        </p:nvSpPr>
        <p:spPr>
          <a:xfrm>
            <a:off x="1625311" y="4625280"/>
            <a:ext cx="1541996" cy="1273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Up Arrow 78"/>
          <p:cNvSpPr/>
          <p:nvPr/>
        </p:nvSpPr>
        <p:spPr>
          <a:xfrm>
            <a:off x="2955975" y="4298073"/>
            <a:ext cx="280274" cy="31681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Down Arrow 79"/>
          <p:cNvSpPr/>
          <p:nvPr/>
        </p:nvSpPr>
        <p:spPr>
          <a:xfrm>
            <a:off x="1475203" y="4638762"/>
            <a:ext cx="305833" cy="4038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10332719" y="1972492"/>
            <a:ext cx="117566" cy="15675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10515600" y="2599508"/>
            <a:ext cx="117566" cy="11756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10215154" y="1571499"/>
            <a:ext cx="117565" cy="9659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10215154" y="3148150"/>
            <a:ext cx="130628" cy="104502"/>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10267404" y="4200103"/>
            <a:ext cx="169818" cy="8490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21702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path" presetSubtype="0" repeatCount="3000" accel="50000" decel="50000" fill="hold" grpId="0" nodeType="clickEffect">
                                  <p:stCondLst>
                                    <p:cond delay="0"/>
                                  </p:stCondLst>
                                  <p:childTnLst>
                                    <p:animMotion origin="layout" path="M -1.04167E-6 1.48148E-6 C 0.03021 1.48148E-6 0.05495 0.04745 0.05495 0.10602 C 0.05495 0.16435 0.03021 0.21204 -1.04167E-6 0.21204 C -0.03034 0.21204 -0.05482 0.16435 -0.05482 0.10602 C -0.05482 0.04745 -0.03034 1.48148E-6 -1.04167E-6 1.48148E-6 Z " pathEditMode="relative" rAng="0" ptsTypes="AAAAA">
                                      <p:cBhvr>
                                        <p:cTn id="6" dur="2000" fill="hold"/>
                                        <p:tgtEl>
                                          <p:spTgt spid="29"/>
                                        </p:tgtEl>
                                        <p:attrNameLst>
                                          <p:attrName>ppt_x</p:attrName>
                                          <p:attrName>ppt_y</p:attrName>
                                        </p:attrNameLst>
                                      </p:cBhvr>
                                      <p:rCtr x="0" y="10602"/>
                                    </p:animMotion>
                                  </p:childTnLst>
                                </p:cTn>
                              </p:par>
                            </p:childTnLst>
                          </p:cTn>
                        </p:par>
                      </p:childTnLst>
                    </p:cTn>
                  </p:par>
                  <p:par>
                    <p:cTn id="7" fill="hold">
                      <p:stCondLst>
                        <p:cond delay="indefinite"/>
                      </p:stCondLst>
                      <p:childTnLst>
                        <p:par>
                          <p:cTn id="8" fill="hold">
                            <p:stCondLst>
                              <p:cond delay="0"/>
                            </p:stCondLst>
                            <p:childTnLst>
                              <p:par>
                                <p:cTn id="9" presetID="22" presetClass="entr" presetSubtype="4" repeatCount="3000" fill="hold" nodeType="clickEffect">
                                  <p:stCondLst>
                                    <p:cond delay="0"/>
                                  </p:stCondLst>
                                  <p:childTnLst>
                                    <p:set>
                                      <p:cBhvr>
                                        <p:cTn id="10" dur="1" fill="hold">
                                          <p:stCondLst>
                                            <p:cond delay="0"/>
                                          </p:stCondLst>
                                        </p:cTn>
                                        <p:tgtEl>
                                          <p:spTgt spid="49"/>
                                        </p:tgtEl>
                                        <p:attrNameLst>
                                          <p:attrName>style.visibility</p:attrName>
                                        </p:attrNameLst>
                                      </p:cBhvr>
                                      <p:to>
                                        <p:strVal val="visible"/>
                                      </p:to>
                                    </p:set>
                                    <p:animEffect transition="in" filter="wipe(down)">
                                      <p:cBhvr>
                                        <p:cTn id="11" dur="2000"/>
                                        <p:tgtEl>
                                          <p:spTgt spid="49"/>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repeatCount="3000" fill="hold" nodeType="clickEffect">
                                  <p:stCondLst>
                                    <p:cond delay="0"/>
                                  </p:stCondLst>
                                  <p:childTnLst>
                                    <p:set>
                                      <p:cBhvr>
                                        <p:cTn id="15" dur="1" fill="hold">
                                          <p:stCondLst>
                                            <p:cond delay="0"/>
                                          </p:stCondLst>
                                        </p:cTn>
                                        <p:tgtEl>
                                          <p:spTgt spid="61"/>
                                        </p:tgtEl>
                                        <p:attrNameLst>
                                          <p:attrName>style.visibility</p:attrName>
                                        </p:attrNameLst>
                                      </p:cBhvr>
                                      <p:to>
                                        <p:strVal val="visible"/>
                                      </p:to>
                                    </p:set>
                                    <p:animEffect transition="in" filter="wipe(down)">
                                      <p:cBhvr>
                                        <p:cTn id="16" dur="500"/>
                                        <p:tgtEl>
                                          <p:spTgt spid="61"/>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repeatCount="3000" fill="hold" nodeType="clickEffect">
                                  <p:stCondLst>
                                    <p:cond delay="0"/>
                                  </p:stCondLst>
                                  <p:childTnLst>
                                    <p:set>
                                      <p:cBhvr>
                                        <p:cTn id="20" dur="1" fill="hold">
                                          <p:stCondLst>
                                            <p:cond delay="0"/>
                                          </p:stCondLst>
                                        </p:cTn>
                                        <p:tgtEl>
                                          <p:spTgt spid="59"/>
                                        </p:tgtEl>
                                        <p:attrNameLst>
                                          <p:attrName>style.visibility</p:attrName>
                                        </p:attrNameLst>
                                      </p:cBhvr>
                                      <p:to>
                                        <p:strVal val="visible"/>
                                      </p:to>
                                    </p:set>
                                    <p:animEffect transition="in" filter="wipe(down)">
                                      <p:cBhvr>
                                        <p:cTn id="21" dur="500"/>
                                        <p:tgtEl>
                                          <p:spTgt spid="59"/>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repeatCount="3000" fill="hold" nodeType="clickEffect">
                                  <p:stCondLst>
                                    <p:cond delay="0"/>
                                  </p:stCondLst>
                                  <p:childTnLst>
                                    <p:set>
                                      <p:cBhvr>
                                        <p:cTn id="25" dur="1" fill="hold">
                                          <p:stCondLst>
                                            <p:cond delay="0"/>
                                          </p:stCondLst>
                                        </p:cTn>
                                        <p:tgtEl>
                                          <p:spTgt spid="55"/>
                                        </p:tgtEl>
                                        <p:attrNameLst>
                                          <p:attrName>style.visibility</p:attrName>
                                        </p:attrNameLst>
                                      </p:cBhvr>
                                      <p:to>
                                        <p:strVal val="visible"/>
                                      </p:to>
                                    </p:set>
                                    <p:animEffect transition="in" filter="wipe(down)">
                                      <p:cBhvr>
                                        <p:cTn id="26" dur="500"/>
                                        <p:tgtEl>
                                          <p:spTgt spid="55"/>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repeatCount="3000" fill="hold" nodeType="clickEffect">
                                  <p:stCondLst>
                                    <p:cond delay="0"/>
                                  </p:stCondLst>
                                  <p:childTnLst>
                                    <p:set>
                                      <p:cBhvr>
                                        <p:cTn id="30" dur="1" fill="hold">
                                          <p:stCondLst>
                                            <p:cond delay="0"/>
                                          </p:stCondLst>
                                        </p:cTn>
                                        <p:tgtEl>
                                          <p:spTgt spid="66"/>
                                        </p:tgtEl>
                                        <p:attrNameLst>
                                          <p:attrName>style.visibility</p:attrName>
                                        </p:attrNameLst>
                                      </p:cBhvr>
                                      <p:to>
                                        <p:strVal val="visible"/>
                                      </p:to>
                                    </p:set>
                                    <p:animEffect transition="in" filter="wipe(down)">
                                      <p:cBhvr>
                                        <p:cTn id="31" dur="500"/>
                                        <p:tgtEl>
                                          <p:spTgt spid="66"/>
                                        </p:tgtEl>
                                      </p:cBhvr>
                                    </p:animEffect>
                                  </p:childTnLst>
                                </p:cTn>
                              </p:par>
                            </p:childTnLst>
                          </p:cTn>
                        </p:par>
                      </p:childTnLst>
                    </p:cTn>
                  </p:par>
                  <p:par>
                    <p:cTn id="32" fill="hold">
                      <p:stCondLst>
                        <p:cond delay="indefinite"/>
                      </p:stCondLst>
                      <p:childTnLst>
                        <p:par>
                          <p:cTn id="33" fill="hold">
                            <p:stCondLst>
                              <p:cond delay="0"/>
                            </p:stCondLst>
                            <p:childTnLst>
                              <p:par>
                                <p:cTn id="34" presetID="21" presetClass="entr" presetSubtype="1" repeatCount="3000" fill="hold" nodeType="clickEffect">
                                  <p:stCondLst>
                                    <p:cond delay="0"/>
                                  </p:stCondLst>
                                  <p:childTnLst>
                                    <p:set>
                                      <p:cBhvr>
                                        <p:cTn id="35" dur="1" fill="hold">
                                          <p:stCondLst>
                                            <p:cond delay="0"/>
                                          </p:stCondLst>
                                        </p:cTn>
                                        <p:tgtEl>
                                          <p:spTgt spid="63"/>
                                        </p:tgtEl>
                                        <p:attrNameLst>
                                          <p:attrName>style.visibility</p:attrName>
                                        </p:attrNameLst>
                                      </p:cBhvr>
                                      <p:to>
                                        <p:strVal val="visible"/>
                                      </p:to>
                                    </p:set>
                                    <p:animEffect transition="in" filter="wheel(1)">
                                      <p:cBhvr>
                                        <p:cTn id="36" dur="2000"/>
                                        <p:tgtEl>
                                          <p:spTgt spid="63"/>
                                        </p:tgtEl>
                                      </p:cBhvr>
                                    </p:animEffect>
                                  </p:childTnLst>
                                </p:cTn>
                              </p:par>
                            </p:childTnLst>
                          </p:cTn>
                        </p:par>
                      </p:childTnLst>
                    </p:cTn>
                  </p:par>
                  <p:par>
                    <p:cTn id="37" fill="hold">
                      <p:stCondLst>
                        <p:cond delay="indefinite"/>
                      </p:stCondLst>
                      <p:childTnLst>
                        <p:par>
                          <p:cTn id="38" fill="hold">
                            <p:stCondLst>
                              <p:cond delay="0"/>
                            </p:stCondLst>
                            <p:childTnLst>
                              <p:par>
                                <p:cTn id="39" presetID="21" presetClass="entr" presetSubtype="1" repeatCount="4000" fill="hold" nodeType="clickEffect">
                                  <p:stCondLst>
                                    <p:cond delay="0"/>
                                  </p:stCondLst>
                                  <p:childTnLst>
                                    <p:set>
                                      <p:cBhvr>
                                        <p:cTn id="40" dur="1" fill="hold">
                                          <p:stCondLst>
                                            <p:cond delay="0"/>
                                          </p:stCondLst>
                                        </p:cTn>
                                        <p:tgtEl>
                                          <p:spTgt spid="74"/>
                                        </p:tgtEl>
                                        <p:attrNameLst>
                                          <p:attrName>style.visibility</p:attrName>
                                        </p:attrNameLst>
                                      </p:cBhvr>
                                      <p:to>
                                        <p:strVal val="visible"/>
                                      </p:to>
                                    </p:set>
                                    <p:animEffect transition="in" filter="wheel(1)">
                                      <p:cBhvr>
                                        <p:cTn id="41" dur="2000"/>
                                        <p:tgtEl>
                                          <p:spTgt spid="74"/>
                                        </p:tgtEl>
                                      </p:cBhvr>
                                    </p:animEffect>
                                  </p:childTnLst>
                                </p:cTn>
                              </p:par>
                            </p:childTnLst>
                          </p:cTn>
                        </p:par>
                      </p:childTnLst>
                    </p:cTn>
                  </p:par>
                  <p:par>
                    <p:cTn id="42" fill="hold">
                      <p:stCondLst>
                        <p:cond delay="indefinite"/>
                      </p:stCondLst>
                      <p:childTnLst>
                        <p:par>
                          <p:cTn id="43" fill="hold">
                            <p:stCondLst>
                              <p:cond delay="0"/>
                            </p:stCondLst>
                            <p:childTnLst>
                              <p:par>
                                <p:cTn id="44" presetID="21" presetClass="entr" presetSubtype="1" repeatCount="3000" fill="hold" grpId="0" nodeType="clickEffect">
                                  <p:stCondLst>
                                    <p:cond delay="0"/>
                                  </p:stCondLst>
                                  <p:childTnLst>
                                    <p:set>
                                      <p:cBhvr>
                                        <p:cTn id="45" dur="1" fill="hold">
                                          <p:stCondLst>
                                            <p:cond delay="0"/>
                                          </p:stCondLst>
                                        </p:cTn>
                                        <p:tgtEl>
                                          <p:spTgt spid="78"/>
                                        </p:tgtEl>
                                        <p:attrNameLst>
                                          <p:attrName>style.visibility</p:attrName>
                                        </p:attrNameLst>
                                      </p:cBhvr>
                                      <p:to>
                                        <p:strVal val="visible"/>
                                      </p:to>
                                    </p:set>
                                    <p:animEffect transition="in" filter="wheel(1)">
                                      <p:cBhvr>
                                        <p:cTn id="46" dur="2000"/>
                                        <p:tgtEl>
                                          <p:spTgt spid="78"/>
                                        </p:tgtEl>
                                      </p:cBhvr>
                                    </p:animEffect>
                                  </p:childTnLst>
                                  <p:subTnLst>
                                    <p:set>
                                      <p:cBhvr override="childStyle">
                                        <p:cTn dur="1" fill="hold" display="0" masterRel="sameClick" afterEffect="1">
                                          <p:stCondLst>
                                            <p:cond evt="end" delay="0">
                                              <p:tn val="44"/>
                                            </p:cond>
                                          </p:stCondLst>
                                        </p:cTn>
                                        <p:tgtEl>
                                          <p:spTgt spid="78"/>
                                        </p:tgtEl>
                                        <p:attrNameLst>
                                          <p:attrName>style.visibility</p:attrName>
                                        </p:attrNameLst>
                                      </p:cBhvr>
                                      <p:to>
                                        <p:strVal val="hidden"/>
                                      </p:to>
                                    </p:set>
                                  </p:subTnLst>
                                </p:cTn>
                              </p:par>
                              <p:par>
                                <p:cTn id="47" presetID="21" presetClass="entr" presetSubtype="1" repeatCount="3000" fill="hold" grpId="0" nodeType="withEffect">
                                  <p:stCondLst>
                                    <p:cond delay="0"/>
                                  </p:stCondLst>
                                  <p:childTnLst>
                                    <p:set>
                                      <p:cBhvr>
                                        <p:cTn id="48" dur="1" fill="hold">
                                          <p:stCondLst>
                                            <p:cond delay="0"/>
                                          </p:stCondLst>
                                        </p:cTn>
                                        <p:tgtEl>
                                          <p:spTgt spid="80"/>
                                        </p:tgtEl>
                                        <p:attrNameLst>
                                          <p:attrName>style.visibility</p:attrName>
                                        </p:attrNameLst>
                                      </p:cBhvr>
                                      <p:to>
                                        <p:strVal val="visible"/>
                                      </p:to>
                                    </p:set>
                                    <p:animEffect transition="in" filter="wheel(1)">
                                      <p:cBhvr>
                                        <p:cTn id="49" dur="2000"/>
                                        <p:tgtEl>
                                          <p:spTgt spid="80"/>
                                        </p:tgtEl>
                                      </p:cBhvr>
                                    </p:animEffect>
                                  </p:childTnLst>
                                  <p:subTnLst>
                                    <p:set>
                                      <p:cBhvr override="childStyle">
                                        <p:cTn dur="1" fill="hold" display="0" masterRel="sameClick" afterEffect="1">
                                          <p:stCondLst>
                                            <p:cond evt="end" delay="0">
                                              <p:tn val="47"/>
                                            </p:cond>
                                          </p:stCondLst>
                                        </p:cTn>
                                        <p:tgtEl>
                                          <p:spTgt spid="80"/>
                                        </p:tgtEl>
                                        <p:attrNameLst>
                                          <p:attrName>style.visibility</p:attrName>
                                        </p:attrNameLst>
                                      </p:cBhvr>
                                      <p:to>
                                        <p:strVal val="hidden"/>
                                      </p:to>
                                    </p:set>
                                  </p:subTnLst>
                                </p:cTn>
                              </p:par>
                              <p:par>
                                <p:cTn id="50" presetID="21" presetClass="entr" presetSubtype="1" repeatCount="3000" fill="hold" grpId="0" nodeType="withEffect">
                                  <p:stCondLst>
                                    <p:cond delay="0"/>
                                  </p:stCondLst>
                                  <p:childTnLst>
                                    <p:set>
                                      <p:cBhvr>
                                        <p:cTn id="51" dur="1" fill="hold">
                                          <p:stCondLst>
                                            <p:cond delay="0"/>
                                          </p:stCondLst>
                                        </p:cTn>
                                        <p:tgtEl>
                                          <p:spTgt spid="68"/>
                                        </p:tgtEl>
                                        <p:attrNameLst>
                                          <p:attrName>style.visibility</p:attrName>
                                        </p:attrNameLst>
                                      </p:cBhvr>
                                      <p:to>
                                        <p:strVal val="visible"/>
                                      </p:to>
                                    </p:set>
                                    <p:animEffect transition="in" filter="wheel(1)">
                                      <p:cBhvr>
                                        <p:cTn id="52" dur="2000"/>
                                        <p:tgtEl>
                                          <p:spTgt spid="68"/>
                                        </p:tgtEl>
                                      </p:cBhvr>
                                    </p:animEffect>
                                  </p:childTnLst>
                                  <p:subTnLst>
                                    <p:set>
                                      <p:cBhvr override="childStyle">
                                        <p:cTn dur="1" fill="hold" display="0" masterRel="sameClick" afterEffect="1">
                                          <p:stCondLst>
                                            <p:cond evt="end" delay="0">
                                              <p:tn val="50"/>
                                            </p:cond>
                                          </p:stCondLst>
                                        </p:cTn>
                                        <p:tgtEl>
                                          <p:spTgt spid="68"/>
                                        </p:tgtEl>
                                        <p:attrNameLst>
                                          <p:attrName>style.visibility</p:attrName>
                                        </p:attrNameLst>
                                      </p:cBhvr>
                                      <p:to>
                                        <p:strVal val="hidden"/>
                                      </p:to>
                                    </p:set>
                                  </p:subTnLst>
                                </p:cTn>
                              </p:par>
                              <p:par>
                                <p:cTn id="53" presetID="21" presetClass="entr" presetSubtype="1" repeatCount="3000" fill="hold" grpId="0" nodeType="withEffect">
                                  <p:stCondLst>
                                    <p:cond delay="0"/>
                                  </p:stCondLst>
                                  <p:childTnLst>
                                    <p:set>
                                      <p:cBhvr>
                                        <p:cTn id="54" dur="1" fill="hold">
                                          <p:stCondLst>
                                            <p:cond delay="0"/>
                                          </p:stCondLst>
                                        </p:cTn>
                                        <p:tgtEl>
                                          <p:spTgt spid="79"/>
                                        </p:tgtEl>
                                        <p:attrNameLst>
                                          <p:attrName>style.visibility</p:attrName>
                                        </p:attrNameLst>
                                      </p:cBhvr>
                                      <p:to>
                                        <p:strVal val="visible"/>
                                      </p:to>
                                    </p:set>
                                    <p:animEffect transition="in" filter="wheel(1)">
                                      <p:cBhvr>
                                        <p:cTn id="55" dur="2000"/>
                                        <p:tgtEl>
                                          <p:spTgt spid="79"/>
                                        </p:tgtEl>
                                      </p:cBhvr>
                                    </p:animEffect>
                                  </p:childTnLst>
                                  <p:subTnLst>
                                    <p:set>
                                      <p:cBhvr override="childStyle">
                                        <p:cTn dur="1" fill="hold" display="0" masterRel="sameClick" afterEffect="1">
                                          <p:stCondLst>
                                            <p:cond evt="end" delay="0">
                                              <p:tn val="53"/>
                                            </p:cond>
                                          </p:stCondLst>
                                        </p:cTn>
                                        <p:tgtEl>
                                          <p:spTgt spid="79"/>
                                        </p:tgtEl>
                                        <p:attrNameLst>
                                          <p:attrName>style.visibility</p:attrName>
                                        </p:attrNameLst>
                                      </p:cBhvr>
                                      <p:to>
                                        <p:strVal val="hidden"/>
                                      </p:to>
                                    </p:set>
                                  </p:subTnLst>
                                </p:cTn>
                              </p:par>
                            </p:childTnLst>
                          </p:cTn>
                        </p:par>
                      </p:childTnLst>
                    </p:cTn>
                  </p:par>
                  <p:par>
                    <p:cTn id="56" fill="hold">
                      <p:stCondLst>
                        <p:cond delay="indefinite"/>
                      </p:stCondLst>
                      <p:childTnLst>
                        <p:par>
                          <p:cTn id="57" fill="hold">
                            <p:stCondLst>
                              <p:cond delay="0"/>
                            </p:stCondLst>
                            <p:childTnLst>
                              <p:par>
                                <p:cTn id="58" presetID="64" presetClass="path" presetSubtype="0" repeatCount="3000" accel="50000" decel="50000" fill="hold" grpId="0" nodeType="clickEffect">
                                  <p:stCondLst>
                                    <p:cond delay="0"/>
                                  </p:stCondLst>
                                  <p:childTnLst>
                                    <p:animMotion origin="layout" path="M -0.3638 0.23612 L -0.31497 0.35811 " pathEditMode="relative" rAng="0" ptsTypes="AA">
                                      <p:cBhvr>
                                        <p:cTn id="59" dur="2000" fill="hold"/>
                                        <p:tgtEl>
                                          <p:spTgt spid="8"/>
                                        </p:tgtEl>
                                        <p:attrNameLst>
                                          <p:attrName>ppt_x</p:attrName>
                                          <p:attrName>ppt_y</p:attrName>
                                        </p:attrNameLst>
                                      </p:cBhvr>
                                      <p:rCtr x="2435" y="6088"/>
                                    </p:animMotion>
                                  </p:childTnLst>
                                  <p:subTnLst>
                                    <p:set>
                                      <p:cBhvr override="childStyle">
                                        <p:cTn dur="1" fill="hold" display="0" masterRel="sameClick" afterEffect="1">
                                          <p:stCondLst>
                                            <p:cond evt="end" delay="0">
                                              <p:tn val="58"/>
                                            </p:cond>
                                          </p:stCondLst>
                                        </p:cTn>
                                        <p:tgtEl>
                                          <p:spTgt spid="8"/>
                                        </p:tgtEl>
                                        <p:attrNameLst>
                                          <p:attrName>style.visibility</p:attrName>
                                        </p:attrNameLst>
                                      </p:cBhvr>
                                      <p:to>
                                        <p:strVal val="hidden"/>
                                      </p:to>
                                    </p:set>
                                  </p:subTnLst>
                                </p:cTn>
                              </p:par>
                            </p:childTnLst>
                          </p:cTn>
                        </p:par>
                      </p:childTnLst>
                    </p:cTn>
                  </p:par>
                  <p:par>
                    <p:cTn id="60" fill="hold">
                      <p:stCondLst>
                        <p:cond delay="indefinite"/>
                      </p:stCondLst>
                      <p:childTnLst>
                        <p:par>
                          <p:cTn id="61" fill="hold">
                            <p:stCondLst>
                              <p:cond delay="0"/>
                            </p:stCondLst>
                            <p:childTnLst>
                              <p:par>
                                <p:cTn id="62" presetID="35" presetClass="path" presetSubtype="0" repeatCount="3000" accel="50000" decel="50000" fill="hold" grpId="0" nodeType="clickEffect">
                                  <p:stCondLst>
                                    <p:cond delay="0"/>
                                  </p:stCondLst>
                                  <p:childTnLst>
                                    <p:animMotion origin="layout" path="M -0.37448 0.15718 L -0.42071 0.26782 " pathEditMode="relative" rAng="0" ptsTypes="AA">
                                      <p:cBhvr>
                                        <p:cTn id="63" dur="2000" fill="hold"/>
                                        <p:tgtEl>
                                          <p:spTgt spid="10"/>
                                        </p:tgtEl>
                                        <p:attrNameLst>
                                          <p:attrName>ppt_x</p:attrName>
                                          <p:attrName>ppt_y</p:attrName>
                                        </p:attrNameLst>
                                      </p:cBhvr>
                                      <p:rCtr x="-2318" y="5532"/>
                                    </p:animMotion>
                                  </p:childTnLst>
                                  <p:subTnLst>
                                    <p:set>
                                      <p:cBhvr override="childStyle">
                                        <p:cTn dur="1" fill="hold" display="0" masterRel="sameClick" afterEffect="1">
                                          <p:stCondLst>
                                            <p:cond evt="end" delay="0">
                                              <p:tn val="62"/>
                                            </p:cond>
                                          </p:stCondLst>
                                        </p:cTn>
                                        <p:tgtEl>
                                          <p:spTgt spid="10"/>
                                        </p:tgtEl>
                                        <p:attrNameLst>
                                          <p:attrName>style.visibility</p:attrName>
                                        </p:attrNameLst>
                                      </p:cBhvr>
                                      <p:to>
                                        <p:strVal val="hidden"/>
                                      </p:to>
                                    </p:set>
                                  </p:subTnLst>
                                </p:cTn>
                              </p:par>
                            </p:childTnLst>
                          </p:cTn>
                        </p:par>
                      </p:childTnLst>
                    </p:cTn>
                  </p:par>
                  <p:par>
                    <p:cTn id="64" fill="hold">
                      <p:stCondLst>
                        <p:cond delay="indefinite"/>
                      </p:stCondLst>
                      <p:childTnLst>
                        <p:par>
                          <p:cTn id="65" fill="hold">
                            <p:stCondLst>
                              <p:cond delay="0"/>
                            </p:stCondLst>
                            <p:childTnLst>
                              <p:par>
                                <p:cTn id="66" presetID="49" presetClass="path" presetSubtype="0" repeatCount="3000" accel="50000" decel="50000" fill="hold" grpId="0" nodeType="clickEffect">
                                  <p:stCondLst>
                                    <p:cond delay="0"/>
                                  </p:stCondLst>
                                  <p:childTnLst>
                                    <p:animMotion origin="layout" path="M -0.30534 0.42107 L -0.25391 0.54861 " pathEditMode="relative" rAng="0" ptsTypes="AA">
                                      <p:cBhvr>
                                        <p:cTn id="67" dur="2000" fill="hold"/>
                                        <p:tgtEl>
                                          <p:spTgt spid="12"/>
                                        </p:tgtEl>
                                        <p:attrNameLst>
                                          <p:attrName>ppt_x</p:attrName>
                                          <p:attrName>ppt_y</p:attrName>
                                        </p:attrNameLst>
                                      </p:cBhvr>
                                      <p:rCtr x="2565" y="6366"/>
                                    </p:animMotion>
                                  </p:childTnLst>
                                  <p:subTnLst>
                                    <p:set>
                                      <p:cBhvr override="childStyle">
                                        <p:cTn dur="1" fill="hold" display="0" masterRel="sameClick" afterEffect="1">
                                          <p:stCondLst>
                                            <p:cond evt="end" delay="0">
                                              <p:tn val="66"/>
                                            </p:cond>
                                          </p:stCondLst>
                                        </p:cTn>
                                        <p:tgtEl>
                                          <p:spTgt spid="12"/>
                                        </p:tgtEl>
                                        <p:attrNameLst>
                                          <p:attrName>style.visibility</p:attrName>
                                        </p:attrNameLst>
                                      </p:cBhvr>
                                      <p:to>
                                        <p:strVal val="hidden"/>
                                      </p:to>
                                    </p:set>
                                  </p:subTnLst>
                                </p:cTn>
                              </p:par>
                            </p:childTnLst>
                          </p:cTn>
                        </p:par>
                      </p:childTnLst>
                    </p:cTn>
                  </p:par>
                  <p:par>
                    <p:cTn id="68" fill="hold">
                      <p:stCondLst>
                        <p:cond delay="indefinite"/>
                      </p:stCondLst>
                      <p:childTnLst>
                        <p:par>
                          <p:cTn id="69" fill="hold">
                            <p:stCondLst>
                              <p:cond delay="0"/>
                            </p:stCondLst>
                            <p:childTnLst>
                              <p:par>
                                <p:cTn id="70" presetID="49" presetClass="path" presetSubtype="0" repeatCount="3000" accel="50000" decel="50000" fill="hold" grpId="0" nodeType="clickEffect">
                                  <p:stCondLst>
                                    <p:cond delay="0"/>
                                  </p:stCondLst>
                                  <p:childTnLst>
                                    <p:animMotion origin="layout" path="M -0.39662 0.18865 L -0.43958 0.32569 " pathEditMode="relative" rAng="0" ptsTypes="AA">
                                      <p:cBhvr>
                                        <p:cTn id="71" dur="2000" fill="hold"/>
                                        <p:tgtEl>
                                          <p:spTgt spid="14"/>
                                        </p:tgtEl>
                                        <p:attrNameLst>
                                          <p:attrName>ppt_x</p:attrName>
                                          <p:attrName>ppt_y</p:attrName>
                                        </p:attrNameLst>
                                      </p:cBhvr>
                                      <p:rCtr x="-2148" y="6852"/>
                                    </p:animMotion>
                                  </p:childTnLst>
                                  <p:subTnLst>
                                    <p:set>
                                      <p:cBhvr override="childStyle">
                                        <p:cTn dur="1" fill="hold" display="0" masterRel="sameClick" afterEffect="1">
                                          <p:stCondLst>
                                            <p:cond evt="end" delay="0">
                                              <p:tn val="70"/>
                                            </p:cond>
                                          </p:stCondLst>
                                        </p:cTn>
                                        <p:tgtEl>
                                          <p:spTgt spid="14"/>
                                        </p:tgtEl>
                                        <p:attrNameLst>
                                          <p:attrName>style.visibility</p:attrName>
                                        </p:attrNameLst>
                                      </p:cBhvr>
                                      <p:to>
                                        <p:strVal val="hidden"/>
                                      </p:to>
                                    </p:set>
                                  </p:subTnLst>
                                </p:cTn>
                              </p:par>
                            </p:childTnLst>
                          </p:cTn>
                        </p:par>
                      </p:childTnLst>
                    </p:cTn>
                  </p:par>
                  <p:par>
                    <p:cTn id="72" fill="hold">
                      <p:stCondLst>
                        <p:cond delay="indefinite"/>
                      </p:stCondLst>
                      <p:childTnLst>
                        <p:par>
                          <p:cTn id="73" fill="hold">
                            <p:stCondLst>
                              <p:cond delay="0"/>
                            </p:stCondLst>
                            <p:childTnLst>
                              <p:par>
                                <p:cTn id="74" presetID="49" presetClass="path" presetSubtype="0" repeatCount="3000" accel="50000" decel="50000" fill="hold" grpId="0" nodeType="clickEffect">
                                  <p:stCondLst>
                                    <p:cond delay="0"/>
                                  </p:stCondLst>
                                  <p:childTnLst>
                                    <p:animMotion origin="layout" path="M -0.40248 0.0368 L -0.35625 0.17384 " pathEditMode="relative" rAng="0" ptsTypes="AA">
                                      <p:cBhvr>
                                        <p:cTn id="75" dur="2000" fill="hold"/>
                                        <p:tgtEl>
                                          <p:spTgt spid="15"/>
                                        </p:tgtEl>
                                        <p:attrNameLst>
                                          <p:attrName>ppt_x</p:attrName>
                                          <p:attrName>ppt_y</p:attrName>
                                        </p:attrNameLst>
                                      </p:cBhvr>
                                      <p:rCtr x="2305" y="6852"/>
                                    </p:animMotion>
                                  </p:childTnLst>
                                  <p:subTnLst>
                                    <p:set>
                                      <p:cBhvr override="childStyle">
                                        <p:cTn dur="1" fill="hold" display="0" masterRel="sameClick" afterEffect="1">
                                          <p:stCondLst>
                                            <p:cond evt="end" delay="0">
                                              <p:tn val="74"/>
                                            </p:cond>
                                          </p:stCondLst>
                                        </p:cTn>
                                        <p:tgtEl>
                                          <p:spTgt spid="15"/>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68" grpId="0" animBg="1"/>
      <p:bldP spid="78" grpId="0" animBg="1"/>
      <p:bldP spid="79" grpId="0" animBg="1"/>
      <p:bldP spid="80" grpId="0" animBg="1"/>
      <p:bldP spid="8" grpId="0" animBg="1"/>
      <p:bldP spid="10" grpId="0" animBg="1"/>
      <p:bldP spid="12" grpId="0" animBg="1"/>
      <p:bldP spid="14" grpId="0" animBg="1"/>
      <p:bldP spid="1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67200" y="76825"/>
            <a:ext cx="3172546" cy="58477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sz="3200" b="1" dirty="0" err="1">
                <a:solidFill>
                  <a:srgbClr val="7030A0"/>
                </a:solidFill>
                <a:latin typeface="NikoshBAN" panose="02000000000000000000" pitchFamily="2" charset="0"/>
                <a:cs typeface="NikoshBAN" panose="02000000000000000000" pitchFamily="2" charset="0"/>
              </a:rPr>
              <a:t>মূল্যায়ন</a:t>
            </a:r>
            <a:endParaRPr lang="en-US" sz="3200" b="1" dirty="0">
              <a:solidFill>
                <a:srgbClr val="7030A0"/>
              </a:solidFill>
              <a:latin typeface="NikoshBAN" panose="02000000000000000000" pitchFamily="2" charset="0"/>
              <a:cs typeface="NikoshBAN" panose="02000000000000000000" pitchFamily="2" charset="0"/>
            </a:endParaRPr>
          </a:p>
        </p:txBody>
      </p:sp>
      <p:sp>
        <p:nvSpPr>
          <p:cNvPr id="4" name="Rectangle 3"/>
          <p:cNvSpPr/>
          <p:nvPr/>
        </p:nvSpPr>
        <p:spPr>
          <a:xfrm>
            <a:off x="1836946" y="803600"/>
            <a:ext cx="8305800" cy="461665"/>
          </a:xfrm>
          <a:prstGeom prst="rect">
            <a:avLst/>
          </a:prstGeom>
        </p:spPr>
        <p:txBody>
          <a:bodyPr wrap="square">
            <a:spAutoFit/>
          </a:bodyPr>
          <a:lstStyle/>
          <a:p>
            <a:r>
              <a:rPr lang="en-US" sz="2000" b="1" dirty="0" smtClean="0">
                <a:sym typeface="Wingdings 2"/>
              </a:rPr>
              <a:t>১। </a:t>
            </a:r>
            <a:r>
              <a:rPr lang="en-US" sz="2400" b="1" dirty="0" err="1" smtClean="0">
                <a:latin typeface="NikoshBAN" panose="02000000000000000000" pitchFamily="2" charset="0"/>
                <a:cs typeface="NikoshBAN" panose="02000000000000000000" pitchFamily="2" charset="0"/>
              </a:rPr>
              <a:t>নেটওয়া</a:t>
            </a:r>
            <a:r>
              <a:rPr lang="bn-BD" sz="2400" b="1" dirty="0">
                <a:latin typeface="NikoshBAN" panose="02000000000000000000" pitchFamily="2" charset="0"/>
                <a:cs typeface="NikoshBAN" panose="02000000000000000000" pitchFamily="2" charset="0"/>
              </a:rPr>
              <a:t>র্কে</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সিগনালগুলো</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একমুখী</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প্রবাহিত</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হয়</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কোন</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টপোলজিতে</a:t>
            </a:r>
            <a:r>
              <a:rPr lang="en-US" sz="2400" b="1" dirty="0">
                <a:latin typeface="NikoshBAN" panose="02000000000000000000" pitchFamily="2" charset="0"/>
                <a:cs typeface="NikoshBAN" panose="02000000000000000000" pitchFamily="2" charset="0"/>
              </a:rPr>
              <a:t> </a:t>
            </a:r>
            <a:r>
              <a:rPr lang="en-US" sz="2000" b="1" dirty="0"/>
              <a:t>? </a:t>
            </a:r>
          </a:p>
        </p:txBody>
      </p:sp>
      <p:sp>
        <p:nvSpPr>
          <p:cNvPr id="5" name="Rectangle 4"/>
          <p:cNvSpPr/>
          <p:nvPr/>
        </p:nvSpPr>
        <p:spPr>
          <a:xfrm>
            <a:off x="1981200" y="1219200"/>
            <a:ext cx="4889480" cy="461665"/>
          </a:xfrm>
          <a:prstGeom prst="rect">
            <a:avLst/>
          </a:prstGeom>
        </p:spPr>
        <p:txBody>
          <a:bodyPr wrap="square">
            <a:spAutoFit/>
          </a:bodyPr>
          <a:lstStyle/>
          <a:p>
            <a:r>
              <a:rPr lang="en-US" sz="2400" b="1" dirty="0" smtClean="0">
                <a:latin typeface="NikoshBAN" panose="02000000000000000000" pitchFamily="2" charset="0"/>
                <a:cs typeface="NikoshBAN" panose="02000000000000000000" pitchFamily="2" charset="0"/>
              </a:rPr>
              <a:t>(ক)</a:t>
            </a:r>
            <a:r>
              <a:rPr lang="en-US" sz="2400" b="1" dirty="0" err="1" smtClean="0">
                <a:latin typeface="NikoshBAN" panose="02000000000000000000" pitchFamily="2" charset="0"/>
                <a:cs typeface="NikoshBAN" panose="02000000000000000000" pitchFamily="2" charset="0"/>
              </a:rPr>
              <a:t>মেস</a:t>
            </a:r>
            <a:r>
              <a:rPr lang="en-US" sz="2400" b="1" dirty="0" smtClean="0">
                <a:latin typeface="NikoshBAN" panose="02000000000000000000" pitchFamily="2" charset="0"/>
                <a:cs typeface="NikoshBAN" panose="02000000000000000000" pitchFamily="2" charset="0"/>
              </a:rPr>
              <a:t>             (খ)</a:t>
            </a:r>
            <a:r>
              <a:rPr lang="en-US" sz="2400" b="1" dirty="0" err="1" smtClean="0">
                <a:latin typeface="NikoshBAN" panose="02000000000000000000" pitchFamily="2" charset="0"/>
                <a:cs typeface="NikoshBAN" panose="02000000000000000000" pitchFamily="2" charset="0"/>
              </a:rPr>
              <a:t>স্টার</a:t>
            </a:r>
            <a:r>
              <a:rPr lang="en-US" sz="2400" b="1" dirty="0" smtClean="0">
                <a:latin typeface="NikoshBAN" panose="02000000000000000000" pitchFamily="2" charset="0"/>
                <a:cs typeface="NikoshBAN" panose="02000000000000000000" pitchFamily="2" charset="0"/>
              </a:rPr>
              <a:t>           </a:t>
            </a:r>
            <a:r>
              <a:rPr lang="bn-BD" sz="2400" b="1" dirty="0" smtClean="0">
                <a:latin typeface="NikoshBAN" panose="02000000000000000000" pitchFamily="2" charset="0"/>
                <a:cs typeface="NikoshBAN" panose="02000000000000000000" pitchFamily="2" charset="0"/>
              </a:rPr>
              <a:t> </a:t>
            </a:r>
            <a:r>
              <a:rPr lang="en-US" sz="2400" b="1" dirty="0" smtClean="0">
                <a:latin typeface="NikoshBAN" panose="02000000000000000000" pitchFamily="2" charset="0"/>
                <a:cs typeface="NikoshBAN" panose="02000000000000000000" pitchFamily="2" charset="0"/>
              </a:rPr>
              <a:t>(গ)</a:t>
            </a:r>
            <a:r>
              <a:rPr lang="en-US" sz="2400" b="1" dirty="0" err="1" smtClean="0">
                <a:latin typeface="NikoshBAN" panose="02000000000000000000" pitchFamily="2" charset="0"/>
                <a:cs typeface="NikoshBAN" panose="02000000000000000000" pitchFamily="2" charset="0"/>
              </a:rPr>
              <a:t>বাস</a:t>
            </a:r>
            <a:r>
              <a:rPr lang="en-US" sz="2400" b="1" dirty="0" smtClean="0">
                <a:latin typeface="NikoshBAN" panose="02000000000000000000" pitchFamily="2" charset="0"/>
                <a:cs typeface="NikoshBAN" panose="02000000000000000000" pitchFamily="2" charset="0"/>
              </a:rPr>
              <a:t>  </a:t>
            </a:r>
            <a:endParaRPr lang="en-US" sz="2400" b="1" dirty="0">
              <a:latin typeface="NikoshBAN" panose="02000000000000000000" pitchFamily="2" charset="0"/>
              <a:cs typeface="NikoshBAN" panose="02000000000000000000" pitchFamily="2" charset="0"/>
            </a:endParaRPr>
          </a:p>
        </p:txBody>
      </p:sp>
      <p:sp>
        <p:nvSpPr>
          <p:cNvPr id="9" name="Rectangle 8"/>
          <p:cNvSpPr/>
          <p:nvPr/>
        </p:nvSpPr>
        <p:spPr>
          <a:xfrm>
            <a:off x="1704064" y="1627065"/>
            <a:ext cx="8686800" cy="461665"/>
          </a:xfrm>
          <a:prstGeom prst="rect">
            <a:avLst/>
          </a:prstGeom>
        </p:spPr>
        <p:txBody>
          <a:bodyPr wrap="square">
            <a:spAutoFit/>
          </a:bodyPr>
          <a:lstStyle/>
          <a:p>
            <a:r>
              <a:rPr lang="en-US" b="1" dirty="0" smtClean="0">
                <a:sym typeface="Wingdings 2"/>
              </a:rPr>
              <a:t>২।  </a:t>
            </a:r>
            <a:r>
              <a:rPr lang="en-US" sz="2400" b="1" dirty="0" err="1">
                <a:latin typeface="NikoshBAN" panose="02000000000000000000" pitchFamily="2" charset="0"/>
                <a:cs typeface="NikoshBAN" panose="02000000000000000000" pitchFamily="2" charset="0"/>
              </a:rPr>
              <a:t>কোন</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টপোলজিতে</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ব্যাকবোনের</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উভয়</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প্রান্তে</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টা</a:t>
            </a:r>
            <a:r>
              <a:rPr lang="bn-BD" sz="2400" b="1" dirty="0">
                <a:latin typeface="NikoshBAN" panose="02000000000000000000" pitchFamily="2" charset="0"/>
                <a:cs typeface="NikoshBAN" panose="02000000000000000000" pitchFamily="2" charset="0"/>
              </a:rPr>
              <a:t>র্মি</a:t>
            </a:r>
            <a:r>
              <a:rPr lang="en-US" sz="2400" b="1" dirty="0" err="1">
                <a:latin typeface="NikoshBAN" panose="02000000000000000000" pitchFamily="2" charset="0"/>
                <a:cs typeface="NikoshBAN" panose="02000000000000000000" pitchFamily="2" charset="0"/>
              </a:rPr>
              <a:t>নেটর</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ব্যবহার</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করা</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হয়</a:t>
            </a:r>
            <a:r>
              <a:rPr lang="en-US" sz="2400" b="1" dirty="0">
                <a:latin typeface="NikoshBAN" panose="02000000000000000000" pitchFamily="2" charset="0"/>
                <a:cs typeface="NikoshBAN" panose="02000000000000000000" pitchFamily="2" charset="0"/>
              </a:rPr>
              <a:t>?</a:t>
            </a:r>
          </a:p>
        </p:txBody>
      </p:sp>
      <p:sp>
        <p:nvSpPr>
          <p:cNvPr id="12" name="Rectangle 11"/>
          <p:cNvSpPr/>
          <p:nvPr/>
        </p:nvSpPr>
        <p:spPr>
          <a:xfrm>
            <a:off x="3671425" y="2059179"/>
            <a:ext cx="1011815" cy="461665"/>
          </a:xfrm>
          <a:prstGeom prst="rect">
            <a:avLst/>
          </a:prstGeom>
        </p:spPr>
        <p:txBody>
          <a:bodyPr wrap="none">
            <a:spAutoFit/>
          </a:bodyPr>
          <a:lstStyle/>
          <a:p>
            <a:r>
              <a:rPr lang="bn-BD" sz="2400" b="1" dirty="0">
                <a:latin typeface="NikoshBAN" panose="02000000000000000000" pitchFamily="2" charset="0"/>
                <a:cs typeface="NikoshBAN" panose="02000000000000000000" pitchFamily="2" charset="0"/>
              </a:rPr>
              <a:t> </a:t>
            </a:r>
            <a:r>
              <a:rPr lang="en-US" sz="2400" b="1" dirty="0" smtClean="0">
                <a:latin typeface="NikoshBAN" panose="02000000000000000000" pitchFamily="2" charset="0"/>
                <a:cs typeface="NikoshBAN" panose="02000000000000000000" pitchFamily="2" charset="0"/>
              </a:rPr>
              <a:t>(খ) </a:t>
            </a:r>
            <a:r>
              <a:rPr lang="en-US" sz="2400" b="1" dirty="0" err="1">
                <a:latin typeface="NikoshBAN" panose="02000000000000000000" pitchFamily="2" charset="0"/>
                <a:cs typeface="NikoshBAN" panose="02000000000000000000" pitchFamily="2" charset="0"/>
              </a:rPr>
              <a:t>বাস</a:t>
            </a:r>
            <a:endParaRPr lang="en-US" sz="2400" b="1" dirty="0">
              <a:latin typeface="NikoshBAN" panose="02000000000000000000" pitchFamily="2" charset="0"/>
              <a:cs typeface="NikoshBAN" panose="02000000000000000000" pitchFamily="2" charset="0"/>
            </a:endParaRPr>
          </a:p>
        </p:txBody>
      </p:sp>
      <p:sp>
        <p:nvSpPr>
          <p:cNvPr id="13" name="Rectangle 12"/>
          <p:cNvSpPr/>
          <p:nvPr/>
        </p:nvSpPr>
        <p:spPr>
          <a:xfrm>
            <a:off x="2165546" y="2083070"/>
            <a:ext cx="933269" cy="461665"/>
          </a:xfrm>
          <a:prstGeom prst="rect">
            <a:avLst/>
          </a:prstGeom>
        </p:spPr>
        <p:txBody>
          <a:bodyPr wrap="none">
            <a:spAutoFit/>
          </a:bodyPr>
          <a:lstStyle/>
          <a:p>
            <a:r>
              <a:rPr lang="en-US" sz="2400" b="1" dirty="0" smtClean="0">
                <a:latin typeface="NikoshBAN" panose="02000000000000000000" pitchFamily="2" charset="0"/>
                <a:cs typeface="NikoshBAN" panose="02000000000000000000" pitchFamily="2" charset="0"/>
              </a:rPr>
              <a:t>(ক)</a:t>
            </a:r>
            <a:r>
              <a:rPr lang="en-US" sz="2400" b="1" dirty="0" err="1" smtClean="0">
                <a:latin typeface="NikoshBAN" panose="02000000000000000000" pitchFamily="2" charset="0"/>
                <a:cs typeface="NikoshBAN" panose="02000000000000000000" pitchFamily="2" charset="0"/>
              </a:rPr>
              <a:t>মেস</a:t>
            </a:r>
            <a:endParaRPr lang="en-US" sz="2400" b="1" dirty="0">
              <a:latin typeface="NikoshBAN" panose="02000000000000000000" pitchFamily="2" charset="0"/>
              <a:cs typeface="NikoshBAN" panose="02000000000000000000" pitchFamily="2" charset="0"/>
            </a:endParaRPr>
          </a:p>
        </p:txBody>
      </p:sp>
      <p:sp>
        <p:nvSpPr>
          <p:cNvPr id="14" name="Rectangle 13"/>
          <p:cNvSpPr/>
          <p:nvPr/>
        </p:nvSpPr>
        <p:spPr>
          <a:xfrm>
            <a:off x="4982635" y="2034965"/>
            <a:ext cx="2284600" cy="461665"/>
          </a:xfrm>
          <a:prstGeom prst="rect">
            <a:avLst/>
          </a:prstGeom>
        </p:spPr>
        <p:txBody>
          <a:bodyPr wrap="none">
            <a:spAutoFit/>
          </a:bodyPr>
          <a:lstStyle/>
          <a:p>
            <a:r>
              <a:rPr lang="en-US" sz="2400" b="1" dirty="0" smtClean="0">
                <a:latin typeface="NikoshBAN" panose="02000000000000000000" pitchFamily="2" charset="0"/>
                <a:cs typeface="NikoshBAN" panose="02000000000000000000" pitchFamily="2" charset="0"/>
              </a:rPr>
              <a:t>(গ)  </a:t>
            </a:r>
            <a:r>
              <a:rPr lang="en-US" sz="2400" b="1" dirty="0" err="1" smtClean="0">
                <a:latin typeface="NikoshBAN" panose="02000000000000000000" pitchFamily="2" charset="0"/>
                <a:cs typeface="NikoshBAN" panose="02000000000000000000" pitchFamily="2" charset="0"/>
              </a:rPr>
              <a:t>স্টার</a:t>
            </a:r>
            <a:r>
              <a:rPr lang="en-US" sz="2400" b="1" dirty="0">
                <a:latin typeface="NikoshBAN" panose="02000000000000000000" pitchFamily="2" charset="0"/>
                <a:cs typeface="NikoshBAN" panose="02000000000000000000" pitchFamily="2" charset="0"/>
              </a:rPr>
              <a:t>	</a:t>
            </a:r>
            <a:r>
              <a:rPr lang="bn-BD" sz="2400" b="1" dirty="0">
                <a:latin typeface="NikoshBAN" panose="02000000000000000000" pitchFamily="2" charset="0"/>
                <a:cs typeface="NikoshBAN" panose="02000000000000000000" pitchFamily="2" charset="0"/>
              </a:rPr>
              <a:t>      </a:t>
            </a:r>
            <a:r>
              <a:rPr lang="en-US" sz="2400" b="1" dirty="0" smtClean="0">
                <a:latin typeface="NikoshBAN" panose="02000000000000000000" pitchFamily="2" charset="0"/>
                <a:cs typeface="NikoshBAN" panose="02000000000000000000" pitchFamily="2" charset="0"/>
              </a:rPr>
              <a:t>(</a:t>
            </a:r>
            <a:r>
              <a:rPr lang="bn-BD" sz="2400" b="1" dirty="0" smtClean="0">
                <a:latin typeface="NikoshBAN" panose="02000000000000000000" pitchFamily="2" charset="0"/>
                <a:cs typeface="NikoshBAN" panose="02000000000000000000" pitchFamily="2" charset="0"/>
              </a:rPr>
              <a:t> </a:t>
            </a:r>
            <a:r>
              <a:rPr lang="en-US" sz="2400" b="1" dirty="0">
                <a:latin typeface="NikoshBAN" panose="02000000000000000000" pitchFamily="2" charset="0"/>
                <a:cs typeface="NikoshBAN" panose="02000000000000000000" pitchFamily="2" charset="0"/>
              </a:rPr>
              <a:t>ঘ</a:t>
            </a:r>
            <a:r>
              <a:rPr lang="en-US" sz="2400" b="1" dirty="0" smtClean="0">
                <a:latin typeface="NikoshBAN" panose="02000000000000000000" pitchFamily="2" charset="0"/>
                <a:cs typeface="NikoshBAN" panose="02000000000000000000" pitchFamily="2" charset="0"/>
              </a:rPr>
              <a:t>)</a:t>
            </a:r>
            <a:r>
              <a:rPr lang="en-US" sz="2400" b="1" dirty="0" err="1" smtClean="0">
                <a:latin typeface="NikoshBAN" panose="02000000000000000000" pitchFamily="2" charset="0"/>
                <a:cs typeface="NikoshBAN" panose="02000000000000000000" pitchFamily="2" charset="0"/>
              </a:rPr>
              <a:t>রিং</a:t>
            </a:r>
            <a:endParaRPr lang="en-US" sz="2400" b="1" dirty="0">
              <a:latin typeface="NikoshBAN" panose="02000000000000000000" pitchFamily="2" charset="0"/>
              <a:cs typeface="NikoshBAN" panose="02000000000000000000" pitchFamily="2" charset="0"/>
            </a:endParaRPr>
          </a:p>
        </p:txBody>
      </p:sp>
      <p:sp>
        <p:nvSpPr>
          <p:cNvPr id="15" name="Rectangle 14"/>
          <p:cNvSpPr/>
          <p:nvPr/>
        </p:nvSpPr>
        <p:spPr>
          <a:xfrm>
            <a:off x="1760746" y="2495490"/>
            <a:ext cx="8297654" cy="461665"/>
          </a:xfrm>
          <a:prstGeom prst="rect">
            <a:avLst/>
          </a:prstGeom>
        </p:spPr>
        <p:txBody>
          <a:bodyPr wrap="square">
            <a:spAutoFit/>
          </a:bodyPr>
          <a:lstStyle/>
          <a:p>
            <a:r>
              <a:rPr lang="en-US" sz="2400" b="1" dirty="0" smtClean="0">
                <a:latin typeface="NikoshBAN" panose="02000000000000000000" pitchFamily="2" charset="0"/>
                <a:cs typeface="NikoshBAN" panose="02000000000000000000" pitchFamily="2" charset="0"/>
                <a:sym typeface="Wingdings 2"/>
              </a:rPr>
              <a:t>৩। </a:t>
            </a:r>
            <a:r>
              <a:rPr lang="en-US" sz="2400" b="1" dirty="0" smtClean="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মেস</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টপোলজিতে</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কোন</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মাধ্যমে</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সকল</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কম্পিউ</a:t>
            </a:r>
            <a:r>
              <a:rPr lang="bn-BD" sz="2400" b="1" dirty="0">
                <a:latin typeface="NikoshBAN" panose="02000000000000000000" pitchFamily="2" charset="0"/>
                <a:cs typeface="NikoshBAN" panose="02000000000000000000" pitchFamily="2" charset="0"/>
              </a:rPr>
              <a:t>টা</a:t>
            </a:r>
            <a:r>
              <a:rPr lang="en-US" sz="2400" b="1" dirty="0">
                <a:latin typeface="NikoshBAN" panose="02000000000000000000" pitchFamily="2" charset="0"/>
                <a:cs typeface="NikoshBAN" panose="02000000000000000000" pitchFamily="2" charset="0"/>
              </a:rPr>
              <a:t>র </a:t>
            </a:r>
            <a:r>
              <a:rPr lang="en-US" sz="2400" b="1" dirty="0" err="1">
                <a:latin typeface="NikoshBAN" panose="02000000000000000000" pitchFamily="2" charset="0"/>
                <a:cs typeface="NikoshBAN" panose="02000000000000000000" pitchFamily="2" charset="0"/>
              </a:rPr>
              <a:t>সং</a:t>
            </a:r>
            <a:r>
              <a:rPr lang="bn-BD" sz="2400" b="1" dirty="0">
                <a:latin typeface="NikoshBAN" panose="02000000000000000000" pitchFamily="2" charset="0"/>
                <a:cs typeface="NikoshBAN" panose="02000000000000000000" pitchFamily="2" charset="0"/>
              </a:rPr>
              <a:t>যু</a:t>
            </a:r>
            <a:r>
              <a:rPr lang="en-US" sz="2400" b="1" dirty="0" err="1">
                <a:latin typeface="NikoshBAN" panose="02000000000000000000" pitchFamily="2" charset="0"/>
                <a:cs typeface="NikoshBAN" panose="02000000000000000000" pitchFamily="2" charset="0"/>
              </a:rPr>
              <a:t>ক্ত</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থাকে</a:t>
            </a:r>
            <a:r>
              <a:rPr lang="en-US" sz="2400" b="1" dirty="0">
                <a:latin typeface="NikoshBAN" panose="02000000000000000000" pitchFamily="2" charset="0"/>
                <a:cs typeface="NikoshBAN" panose="02000000000000000000" pitchFamily="2" charset="0"/>
              </a:rPr>
              <a:t>।</a:t>
            </a:r>
          </a:p>
        </p:txBody>
      </p:sp>
      <p:sp>
        <p:nvSpPr>
          <p:cNvPr id="16" name="Rectangle 15"/>
          <p:cNvSpPr/>
          <p:nvPr/>
        </p:nvSpPr>
        <p:spPr>
          <a:xfrm>
            <a:off x="1905000" y="2907268"/>
            <a:ext cx="8153400" cy="461665"/>
          </a:xfrm>
          <a:prstGeom prst="rect">
            <a:avLst/>
          </a:prstGeom>
        </p:spPr>
        <p:txBody>
          <a:bodyPr wrap="square">
            <a:spAutoFit/>
          </a:bodyPr>
          <a:lstStyle/>
          <a:p>
            <a:r>
              <a:rPr lang="en-US" sz="2400" b="1" dirty="0" smtClean="0">
                <a:latin typeface="NikoshBAN" panose="02000000000000000000" pitchFamily="2" charset="0"/>
                <a:cs typeface="NikoshBAN" panose="02000000000000000000" pitchFamily="2" charset="0"/>
              </a:rPr>
              <a:t>(ক</a:t>
            </a:r>
            <a:r>
              <a:rPr lang="bn-BD" sz="2400" b="1" dirty="0" smtClean="0">
                <a:latin typeface="NikoshBAN" panose="02000000000000000000" pitchFamily="2" charset="0"/>
                <a:cs typeface="NikoshBAN" panose="02000000000000000000" pitchFamily="2" charset="0"/>
              </a:rPr>
              <a:t>)</a:t>
            </a:r>
            <a:r>
              <a:rPr lang="en-US" sz="2400" b="1" dirty="0" err="1">
                <a:latin typeface="NikoshBAN" panose="02000000000000000000" pitchFamily="2" charset="0"/>
                <a:cs typeface="NikoshBAN" panose="02000000000000000000" pitchFamily="2" charset="0"/>
              </a:rPr>
              <a:t>কেন্দ্রিয়</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কম্পিউটার</a:t>
            </a:r>
            <a:r>
              <a:rPr lang="bn-BD" b="1" dirty="0"/>
              <a:t>			</a:t>
            </a:r>
            <a:r>
              <a:rPr lang="bn-BD" sz="2400" b="1" dirty="0">
                <a:latin typeface="NikoshBAN" panose="02000000000000000000" pitchFamily="2" charset="0"/>
                <a:cs typeface="NikoshBAN" panose="02000000000000000000" pitchFamily="2" charset="0"/>
              </a:rPr>
              <a:t>   </a:t>
            </a:r>
            <a:r>
              <a:rPr lang="bn-BD" sz="2400" b="1" dirty="0" smtClean="0">
                <a:latin typeface="NikoshBAN" panose="02000000000000000000" pitchFamily="2" charset="0"/>
                <a:cs typeface="NikoshBAN" panose="02000000000000000000" pitchFamily="2" charset="0"/>
              </a:rPr>
              <a:t>  </a:t>
            </a:r>
            <a:r>
              <a:rPr lang="en-US" sz="2400" b="1" dirty="0" smtClean="0">
                <a:latin typeface="NikoshBAN" panose="02000000000000000000" pitchFamily="2" charset="0"/>
                <a:cs typeface="NikoshBAN" panose="02000000000000000000" pitchFamily="2" charset="0"/>
              </a:rPr>
              <a:t>(গ)</a:t>
            </a:r>
            <a:r>
              <a:rPr lang="en-US" sz="2400" b="1" dirty="0" err="1" smtClean="0">
                <a:latin typeface="NikoshBAN" panose="02000000000000000000" pitchFamily="2" charset="0"/>
                <a:cs typeface="NikoshBAN" panose="02000000000000000000" pitchFamily="2" charset="0"/>
              </a:rPr>
              <a:t>সা</a:t>
            </a:r>
            <a:r>
              <a:rPr lang="bn-BD" sz="2400" b="1" dirty="0">
                <a:latin typeface="NikoshBAN" panose="02000000000000000000" pitchFamily="2" charset="0"/>
                <a:cs typeface="NikoshBAN" panose="02000000000000000000" pitchFamily="2" charset="0"/>
              </a:rPr>
              <a:t>র্ভার  </a:t>
            </a:r>
            <a:r>
              <a:rPr lang="en-US" sz="2400" b="1" dirty="0">
                <a:latin typeface="NikoshBAN" panose="02000000000000000000" pitchFamily="2" charset="0"/>
                <a:cs typeface="NikoshBAN" panose="02000000000000000000" pitchFamily="2" charset="0"/>
              </a:rPr>
              <a:t>  </a:t>
            </a:r>
            <a:r>
              <a:rPr lang="bn-BD" sz="2400" b="1" dirty="0">
                <a:latin typeface="NikoshBAN" panose="02000000000000000000" pitchFamily="2" charset="0"/>
                <a:cs typeface="NikoshBAN" panose="02000000000000000000" pitchFamily="2" charset="0"/>
              </a:rPr>
              <a:t> </a:t>
            </a:r>
            <a:r>
              <a:rPr lang="en-US" sz="2400" b="1" dirty="0" smtClean="0">
                <a:latin typeface="NikoshBAN" panose="02000000000000000000" pitchFamily="2" charset="0"/>
                <a:cs typeface="NikoshBAN" panose="02000000000000000000" pitchFamily="2" charset="0"/>
              </a:rPr>
              <a:t>(ঘ</a:t>
            </a:r>
            <a:r>
              <a:rPr lang="bn-BD" sz="2400" b="1" dirty="0" smtClean="0">
                <a:latin typeface="NikoshBAN" panose="02000000000000000000" pitchFamily="2" charset="0"/>
                <a:cs typeface="NikoshBAN" panose="02000000000000000000" pitchFamily="2" charset="0"/>
              </a:rPr>
              <a:t>)</a:t>
            </a:r>
            <a:r>
              <a:rPr lang="en-US" sz="2400" b="1" dirty="0" smtClean="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টা</a:t>
            </a:r>
            <a:r>
              <a:rPr lang="bn-BD" sz="2400" b="1" dirty="0">
                <a:latin typeface="NikoshBAN" panose="02000000000000000000" pitchFamily="2" charset="0"/>
                <a:cs typeface="NikoshBAN" panose="02000000000000000000" pitchFamily="2" charset="0"/>
              </a:rPr>
              <a:t>র্মি</a:t>
            </a:r>
            <a:r>
              <a:rPr lang="en-US" sz="2400" b="1" dirty="0" err="1">
                <a:latin typeface="NikoshBAN" panose="02000000000000000000" pitchFamily="2" charset="0"/>
                <a:cs typeface="NikoshBAN" panose="02000000000000000000" pitchFamily="2" charset="0"/>
              </a:rPr>
              <a:t>নেটর</a:t>
            </a:r>
            <a:r>
              <a:rPr lang="en-US" sz="2400" b="1" dirty="0">
                <a:latin typeface="NikoshBAN" panose="02000000000000000000" pitchFamily="2" charset="0"/>
                <a:cs typeface="NikoshBAN" panose="02000000000000000000" pitchFamily="2" charset="0"/>
              </a:rPr>
              <a:t> </a:t>
            </a:r>
            <a:endParaRPr lang="bn-BD" sz="2400" b="1" dirty="0">
              <a:latin typeface="NikoshBAN" panose="02000000000000000000" pitchFamily="2" charset="0"/>
              <a:cs typeface="NikoshBAN" panose="02000000000000000000" pitchFamily="2" charset="0"/>
            </a:endParaRPr>
          </a:p>
        </p:txBody>
      </p:sp>
      <p:sp>
        <p:nvSpPr>
          <p:cNvPr id="17" name="Rectangle 16"/>
          <p:cNvSpPr/>
          <p:nvPr/>
        </p:nvSpPr>
        <p:spPr>
          <a:xfrm>
            <a:off x="4183053" y="2890582"/>
            <a:ext cx="2988833" cy="461665"/>
          </a:xfrm>
          <a:prstGeom prst="rect">
            <a:avLst/>
          </a:prstGeom>
        </p:spPr>
        <p:txBody>
          <a:bodyPr wrap="square">
            <a:spAutoFit/>
          </a:bodyPr>
          <a:lstStyle/>
          <a:p>
            <a:r>
              <a:rPr lang="en-US" sz="2400" b="1" dirty="0" smtClean="0">
                <a:latin typeface="NikoshBAN" panose="02000000000000000000" pitchFamily="2" charset="0"/>
                <a:cs typeface="NikoshBAN" panose="02000000000000000000" pitchFamily="2" charset="0"/>
              </a:rPr>
              <a:t>(খ) </a:t>
            </a:r>
            <a:r>
              <a:rPr lang="en-US" sz="2400" b="1" dirty="0" err="1">
                <a:latin typeface="NikoshBAN" panose="02000000000000000000" pitchFamily="2" charset="0"/>
                <a:cs typeface="NikoshBAN" panose="02000000000000000000" pitchFamily="2" charset="0"/>
              </a:rPr>
              <a:t>পয়েন্ট</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টু</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পয়েন্ট</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লিংক</a:t>
            </a:r>
            <a:r>
              <a:rPr lang="en-US" sz="2400" b="1" dirty="0">
                <a:latin typeface="NikoshBAN" panose="02000000000000000000" pitchFamily="2" charset="0"/>
                <a:cs typeface="NikoshBAN" panose="02000000000000000000" pitchFamily="2" charset="0"/>
              </a:rPr>
              <a:t> </a:t>
            </a:r>
          </a:p>
        </p:txBody>
      </p:sp>
      <p:sp>
        <p:nvSpPr>
          <p:cNvPr id="21" name="Rectangle 20"/>
          <p:cNvSpPr/>
          <p:nvPr/>
        </p:nvSpPr>
        <p:spPr>
          <a:xfrm>
            <a:off x="1795543" y="3542832"/>
            <a:ext cx="8503842" cy="461665"/>
          </a:xfrm>
          <a:prstGeom prst="rect">
            <a:avLst/>
          </a:prstGeom>
        </p:spPr>
        <p:txBody>
          <a:bodyPr wrap="square">
            <a:spAutoFit/>
          </a:bodyPr>
          <a:lstStyle/>
          <a:p>
            <a:r>
              <a:rPr lang="en-US" sz="1600" b="1" dirty="0" smtClean="0">
                <a:sym typeface="Wingdings 2"/>
              </a:rPr>
              <a:t>৪।  </a:t>
            </a:r>
            <a:r>
              <a:rPr lang="bn-BD" sz="2400" b="1" dirty="0">
                <a:latin typeface="NikoshBAN" panose="02000000000000000000" pitchFamily="2" charset="0"/>
                <a:cs typeface="NikoshBAN" panose="02000000000000000000" pitchFamily="2" charset="0"/>
              </a:rPr>
              <a:t>ট্রি টপোলজিতে </a:t>
            </a:r>
            <a:r>
              <a:rPr lang="en-US" sz="2400" b="1" dirty="0" err="1">
                <a:latin typeface="NikoshBAN" panose="02000000000000000000" pitchFamily="2" charset="0"/>
                <a:cs typeface="NikoshBAN" panose="02000000000000000000" pitchFamily="2" charset="0"/>
              </a:rPr>
              <a:t>মুল</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হোস্ট</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হিসেবে</a:t>
            </a:r>
            <a:r>
              <a:rPr lang="en-US" sz="2400" b="1" dirty="0">
                <a:latin typeface="NikoshBAN" panose="02000000000000000000" pitchFamily="2" charset="0"/>
                <a:cs typeface="NikoshBAN" panose="02000000000000000000" pitchFamily="2" charset="0"/>
              </a:rPr>
              <a:t> </a:t>
            </a:r>
            <a:r>
              <a:rPr lang="bn-BD" sz="2400" b="1" dirty="0">
                <a:latin typeface="NikoshBAN" panose="02000000000000000000" pitchFamily="2" charset="0"/>
                <a:cs typeface="NikoshBAN" panose="02000000000000000000" pitchFamily="2" charset="0"/>
              </a:rPr>
              <a:t>কি প্রকারের </a:t>
            </a:r>
            <a:r>
              <a:rPr lang="en-US" sz="2400" b="1" dirty="0" err="1">
                <a:latin typeface="NikoshBAN" panose="02000000000000000000" pitchFamily="2" charset="0"/>
                <a:cs typeface="NikoshBAN" panose="02000000000000000000" pitchFamily="2" charset="0"/>
              </a:rPr>
              <a:t>কম্পিউটার</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ব্যবহার</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করা</a:t>
            </a:r>
            <a:r>
              <a:rPr lang="en-US" sz="2400" b="1" dirty="0">
                <a:latin typeface="NikoshBAN" panose="02000000000000000000" pitchFamily="2" charset="0"/>
                <a:cs typeface="NikoshBAN" panose="02000000000000000000" pitchFamily="2" charset="0"/>
              </a:rPr>
              <a:t> </a:t>
            </a:r>
            <a:r>
              <a:rPr lang="en-US" sz="2400" b="1" dirty="0" err="1">
                <a:latin typeface="NikoshBAN" panose="02000000000000000000" pitchFamily="2" charset="0"/>
                <a:cs typeface="NikoshBAN" panose="02000000000000000000" pitchFamily="2" charset="0"/>
              </a:rPr>
              <a:t>হয়</a:t>
            </a:r>
            <a:r>
              <a:rPr lang="en-US" sz="2400" b="1" dirty="0" smtClean="0">
                <a:latin typeface="NikoshBAN" panose="02000000000000000000" pitchFamily="2" charset="0"/>
                <a:cs typeface="NikoshBAN" panose="02000000000000000000" pitchFamily="2" charset="0"/>
              </a:rPr>
              <a:t>? </a:t>
            </a:r>
            <a:endParaRPr lang="bn-BD" sz="2400" b="1" dirty="0">
              <a:latin typeface="NikoshBAN" panose="02000000000000000000" pitchFamily="2" charset="0"/>
              <a:cs typeface="NikoshBAN" panose="02000000000000000000" pitchFamily="2" charset="0"/>
            </a:endParaRPr>
          </a:p>
        </p:txBody>
      </p:sp>
      <p:sp>
        <p:nvSpPr>
          <p:cNvPr id="22" name="Rectangle 21"/>
          <p:cNvSpPr/>
          <p:nvPr/>
        </p:nvSpPr>
        <p:spPr>
          <a:xfrm>
            <a:off x="1981200" y="4034947"/>
            <a:ext cx="4889480" cy="461665"/>
          </a:xfrm>
          <a:prstGeom prst="rect">
            <a:avLst/>
          </a:prstGeom>
        </p:spPr>
        <p:txBody>
          <a:bodyPr wrap="none">
            <a:spAutoFit/>
          </a:bodyPr>
          <a:lstStyle/>
          <a:p>
            <a:r>
              <a:rPr lang="en-US" sz="2400" b="1" dirty="0" smtClean="0">
                <a:latin typeface="NikoshBAN" panose="02000000000000000000" pitchFamily="2" charset="0"/>
                <a:cs typeface="NikoshBAN" panose="02000000000000000000" pitchFamily="2" charset="0"/>
              </a:rPr>
              <a:t>(</a:t>
            </a:r>
            <a:r>
              <a:rPr lang="en-US" sz="2400" b="1" dirty="0">
                <a:latin typeface="NikoshBAN" panose="02000000000000000000" pitchFamily="2" charset="0"/>
                <a:cs typeface="NikoshBAN" panose="02000000000000000000" pitchFamily="2" charset="0"/>
              </a:rPr>
              <a:t>ক</a:t>
            </a:r>
            <a:r>
              <a:rPr lang="bn-BD" sz="2400" b="1" dirty="0" smtClean="0">
                <a:latin typeface="NikoshBAN" panose="02000000000000000000" pitchFamily="2" charset="0"/>
                <a:cs typeface="NikoshBAN" panose="02000000000000000000" pitchFamily="2" charset="0"/>
              </a:rPr>
              <a:t>)মিনিফ্রেম         </a:t>
            </a:r>
            <a:r>
              <a:rPr lang="en-US" sz="2400" b="1" dirty="0" smtClean="0">
                <a:latin typeface="NikoshBAN" panose="02000000000000000000" pitchFamily="2" charset="0"/>
                <a:cs typeface="NikoshBAN" panose="02000000000000000000" pitchFamily="2" charset="0"/>
              </a:rPr>
              <a:t>(খ)</a:t>
            </a:r>
            <a:r>
              <a:rPr lang="bn-BD" sz="2400" b="1" dirty="0" smtClean="0">
                <a:latin typeface="NikoshBAN" panose="02000000000000000000" pitchFamily="2" charset="0"/>
                <a:cs typeface="NikoshBAN" panose="02000000000000000000" pitchFamily="2" charset="0"/>
              </a:rPr>
              <a:t>মাইক্রো</a:t>
            </a:r>
            <a:r>
              <a:rPr lang="en-US" sz="2400" b="1" dirty="0">
                <a:latin typeface="NikoshBAN" panose="02000000000000000000" pitchFamily="2" charset="0"/>
                <a:cs typeface="NikoshBAN" panose="02000000000000000000" pitchFamily="2" charset="0"/>
              </a:rPr>
              <a:t>	</a:t>
            </a:r>
            <a:r>
              <a:rPr lang="en-US" sz="2400" b="1" dirty="0" smtClean="0">
                <a:latin typeface="NikoshBAN" panose="02000000000000000000" pitchFamily="2" charset="0"/>
                <a:cs typeface="NikoshBAN" panose="02000000000000000000" pitchFamily="2" charset="0"/>
              </a:rPr>
              <a:t>(গ)</a:t>
            </a:r>
            <a:r>
              <a:rPr lang="bn-BD" sz="2400" b="1" dirty="0">
                <a:latin typeface="NikoshBAN" panose="02000000000000000000" pitchFamily="2" charset="0"/>
                <a:cs typeface="NikoshBAN" panose="02000000000000000000" pitchFamily="2" charset="0"/>
              </a:rPr>
              <a:t>সুপার</a:t>
            </a:r>
          </a:p>
        </p:txBody>
      </p:sp>
      <p:sp>
        <p:nvSpPr>
          <p:cNvPr id="23" name="Rectangle 22"/>
          <p:cNvSpPr/>
          <p:nvPr/>
        </p:nvSpPr>
        <p:spPr>
          <a:xfrm>
            <a:off x="7596192" y="4034947"/>
            <a:ext cx="1527982" cy="461665"/>
          </a:xfrm>
          <a:prstGeom prst="rect">
            <a:avLst/>
          </a:prstGeom>
        </p:spPr>
        <p:txBody>
          <a:bodyPr wrap="none">
            <a:spAutoFit/>
          </a:bodyPr>
          <a:lstStyle/>
          <a:p>
            <a:r>
              <a:rPr lang="en-US" sz="2400" b="1" dirty="0" smtClean="0">
                <a:latin typeface="NikoshBAN" panose="02000000000000000000" pitchFamily="2" charset="0"/>
                <a:cs typeface="NikoshBAN" panose="02000000000000000000" pitchFamily="2" charset="0"/>
              </a:rPr>
              <a:t>(ঘ) </a:t>
            </a:r>
            <a:r>
              <a:rPr lang="en-US" sz="2400" b="1" dirty="0" err="1">
                <a:latin typeface="NikoshBAN" panose="02000000000000000000" pitchFamily="2" charset="0"/>
                <a:cs typeface="NikoshBAN" panose="02000000000000000000" pitchFamily="2" charset="0"/>
              </a:rPr>
              <a:t>মেইনফ্রেম</a:t>
            </a:r>
            <a:endParaRPr lang="en-US" sz="2400" b="1" dirty="0">
              <a:latin typeface="NikoshBAN" panose="02000000000000000000" pitchFamily="2" charset="0"/>
              <a:cs typeface="NikoshBAN" panose="02000000000000000000" pitchFamily="2" charset="0"/>
            </a:endParaRPr>
          </a:p>
        </p:txBody>
      </p:sp>
      <p:sp>
        <p:nvSpPr>
          <p:cNvPr id="26" name="Rectangle 25"/>
          <p:cNvSpPr/>
          <p:nvPr/>
        </p:nvSpPr>
        <p:spPr>
          <a:xfrm>
            <a:off x="7123345" y="1257733"/>
            <a:ext cx="1383368" cy="369332"/>
          </a:xfrm>
          <a:prstGeom prst="rect">
            <a:avLst/>
          </a:prstGeom>
        </p:spPr>
        <p:txBody>
          <a:bodyPr wrap="square">
            <a:spAutoFit/>
          </a:bodyPr>
          <a:lstStyle/>
          <a:p>
            <a:r>
              <a:rPr lang="en-US" b="1" dirty="0" smtClean="0"/>
              <a:t>(ঘ) </a:t>
            </a:r>
            <a:r>
              <a:rPr lang="en-US" b="1" dirty="0" err="1" smtClean="0"/>
              <a:t>রিং</a:t>
            </a:r>
            <a:endParaRPr lang="en-US" b="1" dirty="0"/>
          </a:p>
        </p:txBody>
      </p:sp>
      <p:sp>
        <p:nvSpPr>
          <p:cNvPr id="3" name="Oval 2"/>
          <p:cNvSpPr/>
          <p:nvPr/>
        </p:nvSpPr>
        <p:spPr>
          <a:xfrm>
            <a:off x="9886122" y="993913"/>
            <a:ext cx="172278" cy="22528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9886122" y="1627065"/>
            <a:ext cx="172278" cy="175231"/>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10299385" y="2551294"/>
            <a:ext cx="190089" cy="29943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10390864" y="3827417"/>
            <a:ext cx="190050" cy="20753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385522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ppt_x"/>
                                          </p:val>
                                        </p:tav>
                                        <p:tav tm="100000">
                                          <p:val>
                                            <p:strVal val="#ppt_x"/>
                                          </p:val>
                                        </p:tav>
                                      </p:tavLst>
                                    </p:anim>
                                    <p:anim calcmode="lin" valueType="num">
                                      <p:cBhvr additive="base">
                                        <p:cTn id="15"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additive="base">
                                        <p:cTn id="20" dur="500" fill="hold"/>
                                        <p:tgtEl>
                                          <p:spTgt spid="5"/>
                                        </p:tgtEl>
                                        <p:attrNameLst>
                                          <p:attrName>ppt_x</p:attrName>
                                        </p:attrNameLst>
                                      </p:cBhvr>
                                      <p:tavLst>
                                        <p:tav tm="0">
                                          <p:val>
                                            <p:strVal val="#ppt_x"/>
                                          </p:val>
                                        </p:tav>
                                        <p:tav tm="100000">
                                          <p:val>
                                            <p:strVal val="#ppt_x"/>
                                          </p:val>
                                        </p:tav>
                                      </p:tavLst>
                                    </p:anim>
                                    <p:anim calcmode="lin" valueType="num">
                                      <p:cBhvr additive="base">
                                        <p:cTn id="21" dur="500" fill="hold"/>
                                        <p:tgtEl>
                                          <p:spTgt spid="5"/>
                                        </p:tgtEl>
                                        <p:attrNameLst>
                                          <p:attrName>ppt_y</p:attrName>
                                        </p:attrNameLst>
                                      </p:cBhvr>
                                      <p:tavLst>
                                        <p:tav tm="0">
                                          <p:val>
                                            <p:strVal val="1+#ppt_h/2"/>
                                          </p:val>
                                        </p:tav>
                                        <p:tav tm="100000">
                                          <p:val>
                                            <p:strVal val="#ppt_y"/>
                                          </p:val>
                                        </p:tav>
                                      </p:tavLst>
                                    </p:anim>
                                  </p:childTnLst>
                                </p:cTn>
                              </p:par>
                              <p:par>
                                <p:cTn id="22" presetID="2" presetClass="entr" presetSubtype="4" fill="hold" grpId="0" nodeType="withEffect">
                                  <p:stCondLst>
                                    <p:cond delay="0"/>
                                  </p:stCondLst>
                                  <p:childTnLst>
                                    <p:set>
                                      <p:cBhvr>
                                        <p:cTn id="23" dur="1" fill="hold">
                                          <p:stCondLst>
                                            <p:cond delay="0"/>
                                          </p:stCondLst>
                                        </p:cTn>
                                        <p:tgtEl>
                                          <p:spTgt spid="26"/>
                                        </p:tgtEl>
                                        <p:attrNameLst>
                                          <p:attrName>style.visibility</p:attrName>
                                        </p:attrNameLst>
                                      </p:cBhvr>
                                      <p:to>
                                        <p:strVal val="visible"/>
                                      </p:to>
                                    </p:set>
                                    <p:anim calcmode="lin" valueType="num">
                                      <p:cBhvr additive="base">
                                        <p:cTn id="24" dur="500" fill="hold"/>
                                        <p:tgtEl>
                                          <p:spTgt spid="26"/>
                                        </p:tgtEl>
                                        <p:attrNameLst>
                                          <p:attrName>ppt_x</p:attrName>
                                        </p:attrNameLst>
                                      </p:cBhvr>
                                      <p:tavLst>
                                        <p:tav tm="0">
                                          <p:val>
                                            <p:strVal val="#ppt_x"/>
                                          </p:val>
                                        </p:tav>
                                        <p:tav tm="100000">
                                          <p:val>
                                            <p:strVal val="#ppt_x"/>
                                          </p:val>
                                        </p:tav>
                                      </p:tavLst>
                                    </p:anim>
                                    <p:anim calcmode="lin" valueType="num">
                                      <p:cBhvr additive="base">
                                        <p:cTn id="25"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35" presetClass="path" presetSubtype="0" repeatCount="4000" accel="50000" decel="50000" fill="hold" grpId="0" nodeType="clickEffect">
                                  <p:stCondLst>
                                    <p:cond delay="0"/>
                                  </p:stCondLst>
                                  <p:childTnLst>
                                    <p:animMotion origin="layout" path="M 1.45833E-6 -2.59259E-6 L -0.20768 0.05047 " pathEditMode="relative" rAng="0" ptsTypes="AA">
                                      <p:cBhvr>
                                        <p:cTn id="29" dur="2000" fill="hold"/>
                                        <p:tgtEl>
                                          <p:spTgt spid="3"/>
                                        </p:tgtEl>
                                        <p:attrNameLst>
                                          <p:attrName>ppt_x</p:attrName>
                                          <p:attrName>ppt_y</p:attrName>
                                        </p:attrNameLst>
                                      </p:cBhvr>
                                      <p:rCtr x="-10391" y="2523"/>
                                    </p:animMotion>
                                  </p:childTnLst>
                                  <p:subTnLst>
                                    <p:set>
                                      <p:cBhvr override="childStyle">
                                        <p:cTn dur="1" fill="hold" display="0" masterRel="sameClick" afterEffect="1">
                                          <p:stCondLst>
                                            <p:cond evt="end" delay="0">
                                              <p:tn val="28"/>
                                            </p:cond>
                                          </p:stCondLst>
                                        </p:cTn>
                                        <p:tgtEl>
                                          <p:spTgt spid="3"/>
                                        </p:tgtEl>
                                        <p:attrNameLst>
                                          <p:attrName>style.visibility</p:attrName>
                                        </p:attrNameLst>
                                      </p:cBhvr>
                                      <p:to>
                                        <p:strVal val="hidden"/>
                                      </p:to>
                                    </p:set>
                                  </p:sub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 calcmode="lin" valueType="num">
                                      <p:cBhvr additive="base">
                                        <p:cTn id="34" dur="500" fill="hold"/>
                                        <p:tgtEl>
                                          <p:spTgt spid="9"/>
                                        </p:tgtEl>
                                        <p:attrNameLst>
                                          <p:attrName>ppt_x</p:attrName>
                                        </p:attrNameLst>
                                      </p:cBhvr>
                                      <p:tavLst>
                                        <p:tav tm="0">
                                          <p:val>
                                            <p:strVal val="#ppt_x"/>
                                          </p:val>
                                        </p:tav>
                                        <p:tav tm="100000">
                                          <p:val>
                                            <p:strVal val="#ppt_x"/>
                                          </p:val>
                                        </p:tav>
                                      </p:tavLst>
                                    </p:anim>
                                    <p:anim calcmode="lin" valueType="num">
                                      <p:cBhvr additive="base">
                                        <p:cTn id="35"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13"/>
                                        </p:tgtEl>
                                        <p:attrNameLst>
                                          <p:attrName>style.visibility</p:attrName>
                                        </p:attrNameLst>
                                      </p:cBhvr>
                                      <p:to>
                                        <p:strVal val="visible"/>
                                      </p:to>
                                    </p:set>
                                    <p:anim calcmode="lin" valueType="num">
                                      <p:cBhvr additive="base">
                                        <p:cTn id="40" dur="500" fill="hold"/>
                                        <p:tgtEl>
                                          <p:spTgt spid="13"/>
                                        </p:tgtEl>
                                        <p:attrNameLst>
                                          <p:attrName>ppt_x</p:attrName>
                                        </p:attrNameLst>
                                      </p:cBhvr>
                                      <p:tavLst>
                                        <p:tav tm="0">
                                          <p:val>
                                            <p:strVal val="#ppt_x"/>
                                          </p:val>
                                        </p:tav>
                                        <p:tav tm="100000">
                                          <p:val>
                                            <p:strVal val="#ppt_x"/>
                                          </p:val>
                                        </p:tav>
                                      </p:tavLst>
                                    </p:anim>
                                    <p:anim calcmode="lin" valueType="num">
                                      <p:cBhvr additive="base">
                                        <p:cTn id="41" dur="500" fill="hold"/>
                                        <p:tgtEl>
                                          <p:spTgt spid="13"/>
                                        </p:tgtEl>
                                        <p:attrNameLst>
                                          <p:attrName>ppt_y</p:attrName>
                                        </p:attrNameLst>
                                      </p:cBhvr>
                                      <p:tavLst>
                                        <p:tav tm="0">
                                          <p:val>
                                            <p:strVal val="1+#ppt_h/2"/>
                                          </p:val>
                                        </p:tav>
                                        <p:tav tm="100000">
                                          <p:val>
                                            <p:strVal val="#ppt_y"/>
                                          </p:val>
                                        </p:tav>
                                      </p:tavLst>
                                    </p:anim>
                                  </p:childTnLst>
                                </p:cTn>
                              </p:par>
                              <p:par>
                                <p:cTn id="42" presetID="2" presetClass="entr" presetSubtype="4" fill="hold" grpId="0" nodeType="withEffect">
                                  <p:stCondLst>
                                    <p:cond delay="0"/>
                                  </p:stCondLst>
                                  <p:childTnLst>
                                    <p:set>
                                      <p:cBhvr>
                                        <p:cTn id="43" dur="1" fill="hold">
                                          <p:stCondLst>
                                            <p:cond delay="0"/>
                                          </p:stCondLst>
                                        </p:cTn>
                                        <p:tgtEl>
                                          <p:spTgt spid="12"/>
                                        </p:tgtEl>
                                        <p:attrNameLst>
                                          <p:attrName>style.visibility</p:attrName>
                                        </p:attrNameLst>
                                      </p:cBhvr>
                                      <p:to>
                                        <p:strVal val="visible"/>
                                      </p:to>
                                    </p:set>
                                    <p:anim calcmode="lin" valueType="num">
                                      <p:cBhvr additive="base">
                                        <p:cTn id="44" dur="500" fill="hold"/>
                                        <p:tgtEl>
                                          <p:spTgt spid="12"/>
                                        </p:tgtEl>
                                        <p:attrNameLst>
                                          <p:attrName>ppt_x</p:attrName>
                                        </p:attrNameLst>
                                      </p:cBhvr>
                                      <p:tavLst>
                                        <p:tav tm="0">
                                          <p:val>
                                            <p:strVal val="#ppt_x"/>
                                          </p:val>
                                        </p:tav>
                                        <p:tav tm="100000">
                                          <p:val>
                                            <p:strVal val="#ppt_x"/>
                                          </p:val>
                                        </p:tav>
                                      </p:tavLst>
                                    </p:anim>
                                    <p:anim calcmode="lin" valueType="num">
                                      <p:cBhvr additive="base">
                                        <p:cTn id="45" dur="500" fill="hold"/>
                                        <p:tgtEl>
                                          <p:spTgt spid="12"/>
                                        </p:tgtEl>
                                        <p:attrNameLst>
                                          <p:attrName>ppt_y</p:attrName>
                                        </p:attrNameLst>
                                      </p:cBhvr>
                                      <p:tavLst>
                                        <p:tav tm="0">
                                          <p:val>
                                            <p:strVal val="1+#ppt_h/2"/>
                                          </p:val>
                                        </p:tav>
                                        <p:tav tm="100000">
                                          <p:val>
                                            <p:strVal val="#ppt_y"/>
                                          </p:val>
                                        </p:tav>
                                      </p:tavLst>
                                    </p:anim>
                                  </p:childTnLst>
                                </p:cTn>
                              </p:par>
                              <p:par>
                                <p:cTn id="46" presetID="2" presetClass="entr" presetSubtype="4" fill="hold" grpId="0" nodeType="withEffect">
                                  <p:stCondLst>
                                    <p:cond delay="0"/>
                                  </p:stCondLst>
                                  <p:childTnLst>
                                    <p:set>
                                      <p:cBhvr>
                                        <p:cTn id="47" dur="1" fill="hold">
                                          <p:stCondLst>
                                            <p:cond delay="0"/>
                                          </p:stCondLst>
                                        </p:cTn>
                                        <p:tgtEl>
                                          <p:spTgt spid="14"/>
                                        </p:tgtEl>
                                        <p:attrNameLst>
                                          <p:attrName>style.visibility</p:attrName>
                                        </p:attrNameLst>
                                      </p:cBhvr>
                                      <p:to>
                                        <p:strVal val="visible"/>
                                      </p:to>
                                    </p:set>
                                    <p:anim calcmode="lin" valueType="num">
                                      <p:cBhvr additive="base">
                                        <p:cTn id="48" dur="500" fill="hold"/>
                                        <p:tgtEl>
                                          <p:spTgt spid="14"/>
                                        </p:tgtEl>
                                        <p:attrNameLst>
                                          <p:attrName>ppt_x</p:attrName>
                                        </p:attrNameLst>
                                      </p:cBhvr>
                                      <p:tavLst>
                                        <p:tav tm="0">
                                          <p:val>
                                            <p:strVal val="#ppt_x"/>
                                          </p:val>
                                        </p:tav>
                                        <p:tav tm="100000">
                                          <p:val>
                                            <p:strVal val="#ppt_x"/>
                                          </p:val>
                                        </p:tav>
                                      </p:tavLst>
                                    </p:anim>
                                    <p:anim calcmode="lin" valueType="num">
                                      <p:cBhvr additive="base">
                                        <p:cTn id="49"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35" presetClass="path" presetSubtype="0" repeatCount="3000" accel="50000" decel="50000" fill="hold" grpId="0" nodeType="clickEffect">
                                  <p:stCondLst>
                                    <p:cond delay="0"/>
                                  </p:stCondLst>
                                  <p:childTnLst>
                                    <p:animMotion origin="layout" path="M 1.45833E-6 0 L -0.48958 0.07986 " pathEditMode="relative" rAng="0" ptsTypes="AA">
                                      <p:cBhvr>
                                        <p:cTn id="53" dur="2000" fill="hold"/>
                                        <p:tgtEl>
                                          <p:spTgt spid="6"/>
                                        </p:tgtEl>
                                        <p:attrNameLst>
                                          <p:attrName>ppt_x</p:attrName>
                                          <p:attrName>ppt_y</p:attrName>
                                        </p:attrNameLst>
                                      </p:cBhvr>
                                      <p:rCtr x="-24479" y="3981"/>
                                    </p:animMotion>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grpId="0" nodeType="clickEffect">
                                  <p:stCondLst>
                                    <p:cond delay="0"/>
                                  </p:stCondLst>
                                  <p:childTnLst>
                                    <p:set>
                                      <p:cBhvr>
                                        <p:cTn id="57" dur="1" fill="hold">
                                          <p:stCondLst>
                                            <p:cond delay="0"/>
                                          </p:stCondLst>
                                        </p:cTn>
                                        <p:tgtEl>
                                          <p:spTgt spid="15"/>
                                        </p:tgtEl>
                                        <p:attrNameLst>
                                          <p:attrName>style.visibility</p:attrName>
                                        </p:attrNameLst>
                                      </p:cBhvr>
                                      <p:to>
                                        <p:strVal val="visible"/>
                                      </p:to>
                                    </p:set>
                                    <p:anim calcmode="lin" valueType="num">
                                      <p:cBhvr additive="base">
                                        <p:cTn id="58" dur="500" fill="hold"/>
                                        <p:tgtEl>
                                          <p:spTgt spid="15"/>
                                        </p:tgtEl>
                                        <p:attrNameLst>
                                          <p:attrName>ppt_x</p:attrName>
                                        </p:attrNameLst>
                                      </p:cBhvr>
                                      <p:tavLst>
                                        <p:tav tm="0">
                                          <p:val>
                                            <p:strVal val="#ppt_x"/>
                                          </p:val>
                                        </p:tav>
                                        <p:tav tm="100000">
                                          <p:val>
                                            <p:strVal val="#ppt_x"/>
                                          </p:val>
                                        </p:tav>
                                      </p:tavLst>
                                    </p:anim>
                                    <p:anim calcmode="lin" valueType="num">
                                      <p:cBhvr additive="base">
                                        <p:cTn id="59"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 presetClass="entr" presetSubtype="4" fill="hold" grpId="0" nodeType="clickEffect">
                                  <p:stCondLst>
                                    <p:cond delay="0"/>
                                  </p:stCondLst>
                                  <p:childTnLst>
                                    <p:set>
                                      <p:cBhvr>
                                        <p:cTn id="63" dur="1" fill="hold">
                                          <p:stCondLst>
                                            <p:cond delay="0"/>
                                          </p:stCondLst>
                                        </p:cTn>
                                        <p:tgtEl>
                                          <p:spTgt spid="16"/>
                                        </p:tgtEl>
                                        <p:attrNameLst>
                                          <p:attrName>style.visibility</p:attrName>
                                        </p:attrNameLst>
                                      </p:cBhvr>
                                      <p:to>
                                        <p:strVal val="visible"/>
                                      </p:to>
                                    </p:set>
                                    <p:anim calcmode="lin" valueType="num">
                                      <p:cBhvr additive="base">
                                        <p:cTn id="64" dur="500" fill="hold"/>
                                        <p:tgtEl>
                                          <p:spTgt spid="16"/>
                                        </p:tgtEl>
                                        <p:attrNameLst>
                                          <p:attrName>ppt_x</p:attrName>
                                        </p:attrNameLst>
                                      </p:cBhvr>
                                      <p:tavLst>
                                        <p:tav tm="0">
                                          <p:val>
                                            <p:strVal val="#ppt_x"/>
                                          </p:val>
                                        </p:tav>
                                        <p:tav tm="100000">
                                          <p:val>
                                            <p:strVal val="#ppt_x"/>
                                          </p:val>
                                        </p:tav>
                                      </p:tavLst>
                                    </p:anim>
                                    <p:anim calcmode="lin" valueType="num">
                                      <p:cBhvr additive="base">
                                        <p:cTn id="65" dur="500" fill="hold"/>
                                        <p:tgtEl>
                                          <p:spTgt spid="16"/>
                                        </p:tgtEl>
                                        <p:attrNameLst>
                                          <p:attrName>ppt_y</p:attrName>
                                        </p:attrNameLst>
                                      </p:cBhvr>
                                      <p:tavLst>
                                        <p:tav tm="0">
                                          <p:val>
                                            <p:strVal val="1+#ppt_h/2"/>
                                          </p:val>
                                        </p:tav>
                                        <p:tav tm="100000">
                                          <p:val>
                                            <p:strVal val="#ppt_y"/>
                                          </p:val>
                                        </p:tav>
                                      </p:tavLst>
                                    </p:anim>
                                  </p:childTnLst>
                                </p:cTn>
                              </p:par>
                              <p:par>
                                <p:cTn id="66" presetID="2" presetClass="entr" presetSubtype="4" fill="hold" grpId="0" nodeType="withEffect">
                                  <p:stCondLst>
                                    <p:cond delay="0"/>
                                  </p:stCondLst>
                                  <p:childTnLst>
                                    <p:set>
                                      <p:cBhvr>
                                        <p:cTn id="67" dur="1" fill="hold">
                                          <p:stCondLst>
                                            <p:cond delay="0"/>
                                          </p:stCondLst>
                                        </p:cTn>
                                        <p:tgtEl>
                                          <p:spTgt spid="17"/>
                                        </p:tgtEl>
                                        <p:attrNameLst>
                                          <p:attrName>style.visibility</p:attrName>
                                        </p:attrNameLst>
                                      </p:cBhvr>
                                      <p:to>
                                        <p:strVal val="visible"/>
                                      </p:to>
                                    </p:set>
                                    <p:anim calcmode="lin" valueType="num">
                                      <p:cBhvr additive="base">
                                        <p:cTn id="68" dur="500" fill="hold"/>
                                        <p:tgtEl>
                                          <p:spTgt spid="17"/>
                                        </p:tgtEl>
                                        <p:attrNameLst>
                                          <p:attrName>ppt_x</p:attrName>
                                        </p:attrNameLst>
                                      </p:cBhvr>
                                      <p:tavLst>
                                        <p:tav tm="0">
                                          <p:val>
                                            <p:strVal val="#ppt_x"/>
                                          </p:val>
                                        </p:tav>
                                        <p:tav tm="100000">
                                          <p:val>
                                            <p:strVal val="#ppt_x"/>
                                          </p:val>
                                        </p:tav>
                                      </p:tavLst>
                                    </p:anim>
                                    <p:anim calcmode="lin" valueType="num">
                                      <p:cBhvr additive="base">
                                        <p:cTn id="69"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35" presetClass="path" presetSubtype="0" repeatCount="3000" accel="50000" decel="50000" fill="hold" grpId="0" nodeType="clickEffect">
                                  <p:stCondLst>
                                    <p:cond delay="0"/>
                                  </p:stCondLst>
                                  <p:childTnLst>
                                    <p:animMotion origin="layout" path="M -4.16667E-6 5.55112E-17 L -0.48945 0.06273 " pathEditMode="relative" rAng="0" ptsTypes="AA">
                                      <p:cBhvr>
                                        <p:cTn id="73" dur="2000" fill="hold"/>
                                        <p:tgtEl>
                                          <p:spTgt spid="7"/>
                                        </p:tgtEl>
                                        <p:attrNameLst>
                                          <p:attrName>ppt_x</p:attrName>
                                          <p:attrName>ppt_y</p:attrName>
                                        </p:attrNameLst>
                                      </p:cBhvr>
                                      <p:rCtr x="-24479" y="3125"/>
                                    </p:animMotion>
                                  </p:childTnLst>
                                </p:cTn>
                              </p:par>
                            </p:childTnLst>
                          </p:cTn>
                        </p:par>
                      </p:childTnLst>
                    </p:cTn>
                  </p:par>
                  <p:par>
                    <p:cTn id="74" fill="hold">
                      <p:stCondLst>
                        <p:cond delay="indefinite"/>
                      </p:stCondLst>
                      <p:childTnLst>
                        <p:par>
                          <p:cTn id="75" fill="hold">
                            <p:stCondLst>
                              <p:cond delay="0"/>
                            </p:stCondLst>
                            <p:childTnLst>
                              <p:par>
                                <p:cTn id="76" presetID="2" presetClass="entr" presetSubtype="4" fill="hold" grpId="0" nodeType="clickEffect">
                                  <p:stCondLst>
                                    <p:cond delay="0"/>
                                  </p:stCondLst>
                                  <p:childTnLst>
                                    <p:set>
                                      <p:cBhvr>
                                        <p:cTn id="77" dur="1" fill="hold">
                                          <p:stCondLst>
                                            <p:cond delay="0"/>
                                          </p:stCondLst>
                                        </p:cTn>
                                        <p:tgtEl>
                                          <p:spTgt spid="21"/>
                                        </p:tgtEl>
                                        <p:attrNameLst>
                                          <p:attrName>style.visibility</p:attrName>
                                        </p:attrNameLst>
                                      </p:cBhvr>
                                      <p:to>
                                        <p:strVal val="visible"/>
                                      </p:to>
                                    </p:set>
                                    <p:anim calcmode="lin" valueType="num">
                                      <p:cBhvr additive="base">
                                        <p:cTn id="78" dur="500" fill="hold"/>
                                        <p:tgtEl>
                                          <p:spTgt spid="21"/>
                                        </p:tgtEl>
                                        <p:attrNameLst>
                                          <p:attrName>ppt_x</p:attrName>
                                        </p:attrNameLst>
                                      </p:cBhvr>
                                      <p:tavLst>
                                        <p:tav tm="0">
                                          <p:val>
                                            <p:strVal val="#ppt_x"/>
                                          </p:val>
                                        </p:tav>
                                        <p:tav tm="100000">
                                          <p:val>
                                            <p:strVal val="#ppt_x"/>
                                          </p:val>
                                        </p:tav>
                                      </p:tavLst>
                                    </p:anim>
                                    <p:anim calcmode="lin" valueType="num">
                                      <p:cBhvr additive="base">
                                        <p:cTn id="79"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21" presetClass="entr" presetSubtype="1" fill="hold" grpId="0" nodeType="clickEffect">
                                  <p:stCondLst>
                                    <p:cond delay="0"/>
                                  </p:stCondLst>
                                  <p:childTnLst>
                                    <p:set>
                                      <p:cBhvr>
                                        <p:cTn id="83" dur="1" fill="hold">
                                          <p:stCondLst>
                                            <p:cond delay="0"/>
                                          </p:stCondLst>
                                        </p:cTn>
                                        <p:tgtEl>
                                          <p:spTgt spid="22"/>
                                        </p:tgtEl>
                                        <p:attrNameLst>
                                          <p:attrName>style.visibility</p:attrName>
                                        </p:attrNameLst>
                                      </p:cBhvr>
                                      <p:to>
                                        <p:strVal val="visible"/>
                                      </p:to>
                                    </p:set>
                                    <p:animEffect transition="in" filter="wheel(1)">
                                      <p:cBhvr>
                                        <p:cTn id="84" dur="2000"/>
                                        <p:tgtEl>
                                          <p:spTgt spid="22"/>
                                        </p:tgtEl>
                                      </p:cBhvr>
                                    </p:animEffect>
                                  </p:childTnLst>
                                </p:cTn>
                              </p:par>
                              <p:par>
                                <p:cTn id="85" presetID="21" presetClass="entr" presetSubtype="1" fill="hold" grpId="0" nodeType="withEffect">
                                  <p:stCondLst>
                                    <p:cond delay="0"/>
                                  </p:stCondLst>
                                  <p:childTnLst>
                                    <p:set>
                                      <p:cBhvr>
                                        <p:cTn id="86" dur="1" fill="hold">
                                          <p:stCondLst>
                                            <p:cond delay="0"/>
                                          </p:stCondLst>
                                        </p:cTn>
                                        <p:tgtEl>
                                          <p:spTgt spid="23"/>
                                        </p:tgtEl>
                                        <p:attrNameLst>
                                          <p:attrName>style.visibility</p:attrName>
                                        </p:attrNameLst>
                                      </p:cBhvr>
                                      <p:to>
                                        <p:strVal val="visible"/>
                                      </p:to>
                                    </p:set>
                                    <p:animEffect transition="in" filter="wheel(1)">
                                      <p:cBhvr>
                                        <p:cTn id="87" dur="2000"/>
                                        <p:tgtEl>
                                          <p:spTgt spid="23"/>
                                        </p:tgtEl>
                                      </p:cBhvr>
                                    </p:animEffect>
                                  </p:childTnLst>
                                </p:cTn>
                              </p:par>
                            </p:childTnLst>
                          </p:cTn>
                        </p:par>
                      </p:childTnLst>
                    </p:cTn>
                  </p:par>
                  <p:par>
                    <p:cTn id="88" fill="hold">
                      <p:stCondLst>
                        <p:cond delay="indefinite"/>
                      </p:stCondLst>
                      <p:childTnLst>
                        <p:par>
                          <p:cTn id="89" fill="hold">
                            <p:stCondLst>
                              <p:cond delay="0"/>
                            </p:stCondLst>
                            <p:childTnLst>
                              <p:par>
                                <p:cTn id="90" presetID="35" presetClass="path" presetSubtype="0" repeatCount="3000" accel="50000" decel="50000" fill="hold" grpId="0" nodeType="clickEffect">
                                  <p:stCondLst>
                                    <p:cond delay="0"/>
                                  </p:stCondLst>
                                  <p:childTnLst>
                                    <p:animMotion origin="layout" path="M 3.95833E-6 1.85185E-6 L -0.21615 0.05463 " pathEditMode="relative" rAng="0" ptsTypes="AA">
                                      <p:cBhvr>
                                        <p:cTn id="91" dur="2000" fill="hold"/>
                                        <p:tgtEl>
                                          <p:spTgt spid="10"/>
                                        </p:tgtEl>
                                        <p:attrNameLst>
                                          <p:attrName>ppt_x</p:attrName>
                                          <p:attrName>ppt_y</p:attrName>
                                        </p:attrNameLst>
                                      </p:cBhvr>
                                      <p:rCtr x="-10807" y="273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P spid="5" grpId="0"/>
      <p:bldP spid="9" grpId="0"/>
      <p:bldP spid="12" grpId="0"/>
      <p:bldP spid="13" grpId="0"/>
      <p:bldP spid="14" grpId="0"/>
      <p:bldP spid="15" grpId="0"/>
      <p:bldP spid="16" grpId="0"/>
      <p:bldP spid="17" grpId="0"/>
      <p:bldP spid="21" grpId="0"/>
      <p:bldP spid="22" grpId="0"/>
      <p:bldP spid="23" grpId="0"/>
      <p:bldP spid="26" grpId="0"/>
      <p:bldP spid="3" grpId="0" animBg="1"/>
      <p:bldP spid="6" grpId="0" animBg="1"/>
      <p:bldP spid="7" grpId="0" animBg="1"/>
      <p:bldP spid="1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04011" y="1084217"/>
            <a:ext cx="4872446" cy="769441"/>
          </a:xfrm>
          <a:prstGeom prst="rect">
            <a:avLst/>
          </a:prstGeom>
          <a:noFill/>
        </p:spPr>
        <p:txBody>
          <a:bodyPr wrap="square" rtlCol="0">
            <a:spAutoFit/>
          </a:bodyPr>
          <a:lstStyle/>
          <a:p>
            <a:pPr algn="ctr"/>
            <a:r>
              <a:rPr lang="en-US" sz="4400" b="1" dirty="0" err="1" smtClean="0">
                <a:ln w="22225">
                  <a:solidFill>
                    <a:schemeClr val="accent2"/>
                  </a:solidFill>
                  <a:prstDash val="solid"/>
                </a:ln>
                <a:solidFill>
                  <a:schemeClr val="accent2">
                    <a:lumMod val="40000"/>
                    <a:lumOff val="60000"/>
                  </a:schemeClr>
                </a:solidFill>
                <a:latin typeface="NikoshBAN" panose="02000000000000000000" pitchFamily="2" charset="0"/>
                <a:cs typeface="NikoshBAN" panose="02000000000000000000" pitchFamily="2" charset="0"/>
              </a:rPr>
              <a:t>জোড়ায়</a:t>
            </a:r>
            <a:r>
              <a:rPr lang="en-US" sz="4400" b="1" dirty="0" smtClean="0">
                <a:ln w="22225">
                  <a:solidFill>
                    <a:schemeClr val="accent2"/>
                  </a:solidFill>
                  <a:prstDash val="solid"/>
                </a:ln>
                <a:solidFill>
                  <a:schemeClr val="accent2">
                    <a:lumMod val="40000"/>
                    <a:lumOff val="60000"/>
                  </a:schemeClr>
                </a:solidFill>
                <a:latin typeface="NikoshBAN" panose="02000000000000000000" pitchFamily="2" charset="0"/>
                <a:cs typeface="NikoshBAN" panose="02000000000000000000" pitchFamily="2" charset="0"/>
              </a:rPr>
              <a:t> </a:t>
            </a:r>
            <a:r>
              <a:rPr lang="en-US" sz="4400" b="1" dirty="0" err="1" smtClean="0">
                <a:ln w="22225">
                  <a:solidFill>
                    <a:schemeClr val="accent2"/>
                  </a:solidFill>
                  <a:prstDash val="solid"/>
                </a:ln>
                <a:solidFill>
                  <a:schemeClr val="accent2">
                    <a:lumMod val="40000"/>
                    <a:lumOff val="60000"/>
                  </a:schemeClr>
                </a:solidFill>
                <a:latin typeface="NikoshBAN" panose="02000000000000000000" pitchFamily="2" charset="0"/>
                <a:cs typeface="NikoshBAN" panose="02000000000000000000" pitchFamily="2" charset="0"/>
              </a:rPr>
              <a:t>কাজ</a:t>
            </a:r>
            <a:r>
              <a:rPr lang="en-US" sz="4400" b="1" dirty="0" smtClean="0">
                <a:ln w="22225">
                  <a:solidFill>
                    <a:schemeClr val="accent2"/>
                  </a:solidFill>
                  <a:prstDash val="solid"/>
                </a:ln>
                <a:solidFill>
                  <a:schemeClr val="accent2">
                    <a:lumMod val="40000"/>
                    <a:lumOff val="60000"/>
                  </a:schemeClr>
                </a:solidFill>
                <a:latin typeface="NikoshBAN" panose="02000000000000000000" pitchFamily="2" charset="0"/>
                <a:cs typeface="NikoshBAN" panose="02000000000000000000" pitchFamily="2" charset="0"/>
              </a:rPr>
              <a:t> </a:t>
            </a:r>
            <a:endParaRPr lang="en-US" sz="4400" b="1" dirty="0">
              <a:ln w="22225">
                <a:solidFill>
                  <a:schemeClr val="accent2"/>
                </a:solidFill>
                <a:prstDash val="solid"/>
              </a:ln>
              <a:solidFill>
                <a:schemeClr val="accent2">
                  <a:lumMod val="40000"/>
                  <a:lumOff val="60000"/>
                </a:schemeClr>
              </a:solidFill>
              <a:latin typeface="NikoshBAN" panose="02000000000000000000" pitchFamily="2" charset="0"/>
              <a:cs typeface="NikoshBAN" panose="02000000000000000000" pitchFamily="2" charset="0"/>
            </a:endParaRPr>
          </a:p>
        </p:txBody>
      </p:sp>
      <p:sp>
        <p:nvSpPr>
          <p:cNvPr id="3" name="TextBox 2"/>
          <p:cNvSpPr txBox="1"/>
          <p:nvPr/>
        </p:nvSpPr>
        <p:spPr>
          <a:xfrm>
            <a:off x="1345474" y="2024742"/>
            <a:ext cx="8386354" cy="1323439"/>
          </a:xfrm>
          <a:prstGeom prst="rect">
            <a:avLst/>
          </a:prstGeom>
          <a:noFill/>
          <a:ln w="76200">
            <a:solidFill>
              <a:srgbClr val="0070C0"/>
            </a:solidFill>
          </a:ln>
        </p:spPr>
        <p:txBody>
          <a:bodyPr wrap="square" rtlCol="0">
            <a:spAutoFit/>
          </a:bodyPr>
          <a:lstStyle/>
          <a:p>
            <a:r>
              <a:rPr lang="en-US" sz="4000" b="1" dirty="0" err="1" smtClean="0">
                <a:latin typeface="NikoshBAN" panose="02000000000000000000" pitchFamily="2" charset="0"/>
                <a:cs typeface="NikoshBAN" panose="02000000000000000000" pitchFamily="2" charset="0"/>
              </a:rPr>
              <a:t>উপরের</a:t>
            </a:r>
            <a:r>
              <a:rPr lang="en-US" sz="4000" b="1" dirty="0" smtClean="0">
                <a:latin typeface="NikoshBAN" panose="02000000000000000000" pitchFamily="2" charset="0"/>
                <a:cs typeface="NikoshBAN" panose="02000000000000000000" pitchFamily="2" charset="0"/>
              </a:rPr>
              <a:t> </a:t>
            </a:r>
            <a:r>
              <a:rPr lang="en-US" sz="4000" b="1" dirty="0" err="1" smtClean="0">
                <a:latin typeface="NikoshBAN" panose="02000000000000000000" pitchFamily="2" charset="0"/>
                <a:cs typeface="NikoshBAN" panose="02000000000000000000" pitchFamily="2" charset="0"/>
              </a:rPr>
              <a:t>টপোলজি</a:t>
            </a:r>
            <a:r>
              <a:rPr lang="en-US" sz="4000" b="1" dirty="0" smtClean="0">
                <a:latin typeface="NikoshBAN" panose="02000000000000000000" pitchFamily="2" charset="0"/>
                <a:cs typeface="NikoshBAN" panose="02000000000000000000" pitchFamily="2" charset="0"/>
              </a:rPr>
              <a:t> </a:t>
            </a:r>
            <a:r>
              <a:rPr lang="en-US" sz="4000" b="1" dirty="0" err="1" smtClean="0">
                <a:latin typeface="NikoshBAN" panose="02000000000000000000" pitchFamily="2" charset="0"/>
                <a:cs typeface="NikoshBAN" panose="02000000000000000000" pitchFamily="2" charset="0"/>
              </a:rPr>
              <a:t>থেকে</a:t>
            </a:r>
            <a:r>
              <a:rPr lang="en-US" sz="4000" b="1" dirty="0" smtClean="0">
                <a:latin typeface="NikoshBAN" panose="02000000000000000000" pitchFamily="2" charset="0"/>
                <a:cs typeface="NikoshBAN" panose="02000000000000000000" pitchFamily="2" charset="0"/>
              </a:rPr>
              <a:t> </a:t>
            </a:r>
            <a:r>
              <a:rPr lang="en-US" sz="4000" b="1" dirty="0" err="1" smtClean="0">
                <a:latin typeface="NikoshBAN" panose="02000000000000000000" pitchFamily="2" charset="0"/>
                <a:cs typeface="NikoshBAN" panose="02000000000000000000" pitchFamily="2" charset="0"/>
              </a:rPr>
              <a:t>রিং</a:t>
            </a:r>
            <a:r>
              <a:rPr lang="en-US" sz="4000" b="1" dirty="0" smtClean="0">
                <a:latin typeface="NikoshBAN" panose="02000000000000000000" pitchFamily="2" charset="0"/>
                <a:cs typeface="NikoshBAN" panose="02000000000000000000" pitchFamily="2" charset="0"/>
              </a:rPr>
              <a:t> ও </a:t>
            </a:r>
            <a:r>
              <a:rPr lang="en-US" sz="4000" b="1" dirty="0" err="1" smtClean="0">
                <a:latin typeface="NikoshBAN" panose="02000000000000000000" pitchFamily="2" charset="0"/>
                <a:cs typeface="NikoshBAN" panose="02000000000000000000" pitchFamily="2" charset="0"/>
              </a:rPr>
              <a:t>স্টার</a:t>
            </a:r>
            <a:r>
              <a:rPr lang="en-US" sz="4000" b="1" dirty="0" smtClean="0">
                <a:latin typeface="NikoshBAN" panose="02000000000000000000" pitchFamily="2" charset="0"/>
                <a:cs typeface="NikoshBAN" panose="02000000000000000000" pitchFamily="2" charset="0"/>
              </a:rPr>
              <a:t> </a:t>
            </a:r>
            <a:r>
              <a:rPr lang="en-US" sz="4000" b="1" dirty="0" err="1" smtClean="0">
                <a:latin typeface="NikoshBAN" panose="02000000000000000000" pitchFamily="2" charset="0"/>
                <a:cs typeface="NikoshBAN" panose="02000000000000000000" pitchFamily="2" charset="0"/>
              </a:rPr>
              <a:t>টপোলজির</a:t>
            </a:r>
            <a:r>
              <a:rPr lang="en-US" sz="4000" b="1" dirty="0" smtClean="0">
                <a:latin typeface="NikoshBAN" panose="02000000000000000000" pitchFamily="2" charset="0"/>
                <a:cs typeface="NikoshBAN" panose="02000000000000000000" pitchFamily="2" charset="0"/>
              </a:rPr>
              <a:t> </a:t>
            </a:r>
            <a:r>
              <a:rPr lang="en-US" sz="4000" b="1" dirty="0" err="1" smtClean="0">
                <a:latin typeface="NikoshBAN" panose="02000000000000000000" pitchFamily="2" charset="0"/>
                <a:cs typeface="NikoshBAN" panose="02000000000000000000" pitchFamily="2" charset="0"/>
              </a:rPr>
              <a:t>মধ্যে</a:t>
            </a:r>
            <a:r>
              <a:rPr lang="en-US" sz="4000" b="1" dirty="0" smtClean="0">
                <a:latin typeface="NikoshBAN" panose="02000000000000000000" pitchFamily="2" charset="0"/>
                <a:cs typeface="NikoshBAN" panose="02000000000000000000" pitchFamily="2" charset="0"/>
              </a:rPr>
              <a:t> </a:t>
            </a:r>
            <a:r>
              <a:rPr lang="en-US" sz="4000" b="1" dirty="0" err="1" smtClean="0">
                <a:latin typeface="NikoshBAN" panose="02000000000000000000" pitchFamily="2" charset="0"/>
                <a:cs typeface="NikoshBAN" panose="02000000000000000000" pitchFamily="2" charset="0"/>
              </a:rPr>
              <a:t>দুটি</a:t>
            </a:r>
            <a:r>
              <a:rPr lang="en-US" sz="4000" b="1" dirty="0" smtClean="0">
                <a:latin typeface="NikoshBAN" panose="02000000000000000000" pitchFamily="2" charset="0"/>
                <a:cs typeface="NikoshBAN" panose="02000000000000000000" pitchFamily="2" charset="0"/>
              </a:rPr>
              <a:t> </a:t>
            </a:r>
            <a:r>
              <a:rPr lang="en-US" sz="4000" b="1" dirty="0" err="1" smtClean="0">
                <a:latin typeface="NikoshBAN" panose="02000000000000000000" pitchFamily="2" charset="0"/>
                <a:cs typeface="NikoshBAN" panose="02000000000000000000" pitchFamily="2" charset="0"/>
              </a:rPr>
              <a:t>সুবিধা</a:t>
            </a:r>
            <a:r>
              <a:rPr lang="en-US" sz="4000" b="1" dirty="0" smtClean="0">
                <a:latin typeface="NikoshBAN" panose="02000000000000000000" pitchFamily="2" charset="0"/>
                <a:cs typeface="NikoshBAN" panose="02000000000000000000" pitchFamily="2" charset="0"/>
              </a:rPr>
              <a:t> ও </a:t>
            </a:r>
            <a:r>
              <a:rPr lang="en-US" sz="4000" b="1" dirty="0" err="1" smtClean="0">
                <a:latin typeface="NikoshBAN" panose="02000000000000000000" pitchFamily="2" charset="0"/>
                <a:cs typeface="NikoshBAN" panose="02000000000000000000" pitchFamily="2" charset="0"/>
              </a:rPr>
              <a:t>দুটি</a:t>
            </a:r>
            <a:r>
              <a:rPr lang="en-US" sz="4000" b="1" dirty="0" smtClean="0">
                <a:latin typeface="NikoshBAN" panose="02000000000000000000" pitchFamily="2" charset="0"/>
                <a:cs typeface="NikoshBAN" panose="02000000000000000000" pitchFamily="2" charset="0"/>
              </a:rPr>
              <a:t> </a:t>
            </a:r>
            <a:r>
              <a:rPr lang="en-US" sz="4000" b="1" dirty="0" err="1" smtClean="0">
                <a:latin typeface="NikoshBAN" panose="02000000000000000000" pitchFamily="2" charset="0"/>
                <a:cs typeface="NikoshBAN" panose="02000000000000000000" pitchFamily="2" charset="0"/>
              </a:rPr>
              <a:t>অসুবিধা</a:t>
            </a:r>
            <a:r>
              <a:rPr lang="en-US" sz="4000" b="1" dirty="0" smtClean="0">
                <a:latin typeface="NikoshBAN" panose="02000000000000000000" pitchFamily="2" charset="0"/>
                <a:cs typeface="NikoshBAN" panose="02000000000000000000" pitchFamily="2" charset="0"/>
              </a:rPr>
              <a:t> </a:t>
            </a:r>
            <a:r>
              <a:rPr lang="en-US" sz="4000" b="1" dirty="0" err="1" smtClean="0">
                <a:latin typeface="NikoshBAN" panose="02000000000000000000" pitchFamily="2" charset="0"/>
                <a:cs typeface="NikoshBAN" panose="02000000000000000000" pitchFamily="2" charset="0"/>
              </a:rPr>
              <a:t>লিখ</a:t>
            </a:r>
            <a:r>
              <a:rPr lang="en-US" sz="4000" b="1" dirty="0" smtClean="0">
                <a:latin typeface="NikoshBAN" panose="02000000000000000000" pitchFamily="2" charset="0"/>
                <a:cs typeface="NikoshBAN" panose="02000000000000000000" pitchFamily="2" charset="0"/>
              </a:rPr>
              <a:t> ।  </a:t>
            </a:r>
            <a:endParaRPr lang="en-US" sz="4000" b="1" dirty="0">
              <a:latin typeface="NikoshBAN" panose="02000000000000000000" pitchFamily="2" charset="0"/>
              <a:cs typeface="NikoshBAN" panose="02000000000000000000" pitchFamily="2" charset="0"/>
            </a:endParaRPr>
          </a:p>
        </p:txBody>
      </p:sp>
      <p:sp>
        <p:nvSpPr>
          <p:cNvPr id="4" name="TextBox 3"/>
          <p:cNvSpPr txBox="1"/>
          <p:nvPr/>
        </p:nvSpPr>
        <p:spPr>
          <a:xfrm>
            <a:off x="1345474" y="3762103"/>
            <a:ext cx="8268789" cy="2308324"/>
          </a:xfrm>
          <a:prstGeom prst="rect">
            <a:avLst/>
          </a:prstGeom>
          <a:noFill/>
          <a:ln w="76200">
            <a:solidFill>
              <a:srgbClr val="00B050"/>
            </a:solidFill>
          </a:ln>
        </p:spPr>
        <p:txBody>
          <a:bodyPr wrap="square" rtlCol="0">
            <a:spAutoFit/>
          </a:bodyPr>
          <a:lstStyle/>
          <a:p>
            <a:r>
              <a:rPr lang="en-US" sz="2400" b="1" dirty="0" err="1" smtClean="0">
                <a:latin typeface="NikoshBAN" panose="02000000000000000000" pitchFamily="2" charset="0"/>
                <a:cs typeface="NikoshBAN" panose="02000000000000000000" pitchFamily="2" charset="0"/>
              </a:rPr>
              <a:t>সুবিধা</a:t>
            </a:r>
            <a:r>
              <a:rPr lang="en-US" sz="2400" b="1" dirty="0" smtClean="0">
                <a:latin typeface="NikoshBAN" panose="02000000000000000000" pitchFamily="2" charset="0"/>
                <a:cs typeface="NikoshBAN" panose="02000000000000000000" pitchFamily="2" charset="0"/>
              </a:rPr>
              <a:t> </a:t>
            </a:r>
            <a:r>
              <a:rPr lang="en-US" sz="2400" b="1" dirty="0" err="1" smtClean="0">
                <a:latin typeface="NikoshBAN" panose="02000000000000000000" pitchFamily="2" charset="0"/>
                <a:cs typeface="NikoshBAN" panose="02000000000000000000" pitchFamily="2" charset="0"/>
              </a:rPr>
              <a:t>রিং</a:t>
            </a:r>
            <a:r>
              <a:rPr lang="en-US" sz="2400" b="1" dirty="0" smtClean="0">
                <a:latin typeface="NikoshBAN" panose="02000000000000000000" pitchFamily="2" charset="0"/>
                <a:cs typeface="NikoshBAN" panose="02000000000000000000" pitchFamily="2" charset="0"/>
              </a:rPr>
              <a:t> </a:t>
            </a:r>
            <a:r>
              <a:rPr lang="en-US" sz="2400" b="1" dirty="0" err="1" smtClean="0">
                <a:latin typeface="NikoshBAN" panose="02000000000000000000" pitchFamily="2" charset="0"/>
                <a:cs typeface="NikoshBAN" panose="02000000000000000000" pitchFamily="2" charset="0"/>
              </a:rPr>
              <a:t>টপোলজিঃ</a:t>
            </a:r>
            <a:r>
              <a:rPr lang="en-US" sz="2400" b="1" dirty="0" smtClean="0">
                <a:latin typeface="NikoshBAN" panose="02000000000000000000" pitchFamily="2" charset="0"/>
                <a:cs typeface="NikoshBAN" panose="02000000000000000000" pitchFamily="2" charset="0"/>
              </a:rPr>
              <a:t> </a:t>
            </a:r>
          </a:p>
          <a:p>
            <a:r>
              <a:rPr lang="en-US" sz="2400" b="1" dirty="0" smtClean="0">
                <a:latin typeface="NikoshBAN" panose="02000000000000000000" pitchFamily="2" charset="0"/>
                <a:cs typeface="NikoshBAN" panose="02000000000000000000" pitchFamily="2" charset="0"/>
              </a:rPr>
              <a:t>১। </a:t>
            </a:r>
            <a:r>
              <a:rPr lang="as-IN" sz="2400" b="1" dirty="0">
                <a:solidFill>
                  <a:srgbClr val="212529"/>
                </a:solidFill>
                <a:latin typeface="NikoshBAN" panose="02000000000000000000" pitchFamily="2" charset="0"/>
                <a:cs typeface="NikoshBAN" panose="02000000000000000000" pitchFamily="2" charset="0"/>
              </a:rPr>
              <a:t>নির্দিষ্ট ক্রমে ডেটা এক ডিভাইস থেকে অন্য ডিভাইসে যায়, ফলে নিয়ন্ত্রণ সহজ</a:t>
            </a:r>
            <a:r>
              <a:rPr lang="as-IN" sz="2400" b="1" dirty="0" smtClean="0">
                <a:solidFill>
                  <a:srgbClr val="212529"/>
                </a:solidFill>
                <a:latin typeface="NikoshBAN" panose="02000000000000000000" pitchFamily="2" charset="0"/>
                <a:cs typeface="NikoshBAN" panose="02000000000000000000" pitchFamily="2" charset="0"/>
              </a:rPr>
              <a:t>।</a:t>
            </a:r>
            <a:endParaRPr lang="en-US" sz="2400" b="1" dirty="0" smtClean="0">
              <a:solidFill>
                <a:srgbClr val="212529"/>
              </a:solidFill>
              <a:latin typeface="NikoshBAN" panose="02000000000000000000" pitchFamily="2" charset="0"/>
              <a:cs typeface="NikoshBAN" panose="02000000000000000000" pitchFamily="2" charset="0"/>
            </a:endParaRPr>
          </a:p>
          <a:p>
            <a:r>
              <a:rPr lang="en-US" sz="2400" b="1" dirty="0" smtClean="0">
                <a:solidFill>
                  <a:srgbClr val="212529"/>
                </a:solidFill>
                <a:latin typeface="NikoshBAN" panose="02000000000000000000" pitchFamily="2" charset="0"/>
                <a:cs typeface="NikoshBAN" panose="02000000000000000000" pitchFamily="2" charset="0"/>
              </a:rPr>
              <a:t>২।</a:t>
            </a:r>
            <a:r>
              <a:rPr lang="as-IN" sz="2400" b="1" dirty="0">
                <a:solidFill>
                  <a:srgbClr val="212529"/>
                </a:solidFill>
                <a:latin typeface="NikoshBAN" panose="02000000000000000000" pitchFamily="2" charset="0"/>
                <a:cs typeface="NikoshBAN" panose="02000000000000000000" pitchFamily="2" charset="0"/>
              </a:rPr>
              <a:t> কোনো একটি ডিভাইস খুব বেশি বা খুব কম লোড নেয় না।</a:t>
            </a:r>
            <a:r>
              <a:rPr lang="en-US" sz="2400" b="1" dirty="0">
                <a:solidFill>
                  <a:srgbClr val="212529"/>
                </a:solidFill>
                <a:latin typeface="NikoshBAN" panose="02000000000000000000" pitchFamily="2" charset="0"/>
                <a:cs typeface="NikoshBAN" panose="02000000000000000000" pitchFamily="2" charset="0"/>
              </a:rPr>
              <a:t> </a:t>
            </a:r>
            <a:endParaRPr lang="en-US" sz="2400" b="1" dirty="0" smtClean="0">
              <a:solidFill>
                <a:srgbClr val="212529"/>
              </a:solidFill>
              <a:latin typeface="NikoshBAN" panose="02000000000000000000" pitchFamily="2" charset="0"/>
              <a:cs typeface="NikoshBAN" panose="02000000000000000000" pitchFamily="2" charset="0"/>
            </a:endParaRPr>
          </a:p>
          <a:p>
            <a:r>
              <a:rPr lang="en-US" sz="2400" b="1" dirty="0" err="1" smtClean="0">
                <a:solidFill>
                  <a:srgbClr val="212529"/>
                </a:solidFill>
                <a:latin typeface="NikoshBAN" panose="02000000000000000000" pitchFamily="2" charset="0"/>
                <a:cs typeface="NikoshBAN" panose="02000000000000000000" pitchFamily="2" charset="0"/>
              </a:rPr>
              <a:t>সুবিধা</a:t>
            </a:r>
            <a:r>
              <a:rPr lang="en-US" sz="2400" b="1" dirty="0" smtClean="0">
                <a:solidFill>
                  <a:srgbClr val="212529"/>
                </a:solidFill>
                <a:latin typeface="NikoshBAN" panose="02000000000000000000" pitchFamily="2" charset="0"/>
                <a:cs typeface="NikoshBAN" panose="02000000000000000000" pitchFamily="2" charset="0"/>
              </a:rPr>
              <a:t> </a:t>
            </a:r>
            <a:r>
              <a:rPr lang="en-US" sz="2400" b="1" dirty="0" err="1" smtClean="0">
                <a:solidFill>
                  <a:srgbClr val="212529"/>
                </a:solidFill>
                <a:latin typeface="NikoshBAN" panose="02000000000000000000" pitchFamily="2" charset="0"/>
                <a:cs typeface="NikoshBAN" panose="02000000000000000000" pitchFamily="2" charset="0"/>
              </a:rPr>
              <a:t>স্টার</a:t>
            </a:r>
            <a:r>
              <a:rPr lang="en-US" sz="2400" b="1" dirty="0" smtClean="0">
                <a:solidFill>
                  <a:srgbClr val="212529"/>
                </a:solidFill>
                <a:latin typeface="NikoshBAN" panose="02000000000000000000" pitchFamily="2" charset="0"/>
                <a:cs typeface="NikoshBAN" panose="02000000000000000000" pitchFamily="2" charset="0"/>
              </a:rPr>
              <a:t> </a:t>
            </a:r>
            <a:r>
              <a:rPr lang="en-US" sz="2400" b="1" dirty="0" err="1" smtClean="0">
                <a:solidFill>
                  <a:srgbClr val="212529"/>
                </a:solidFill>
                <a:latin typeface="NikoshBAN" panose="02000000000000000000" pitchFamily="2" charset="0"/>
                <a:cs typeface="NikoshBAN" panose="02000000000000000000" pitchFamily="2" charset="0"/>
              </a:rPr>
              <a:t>টপোলজিঃ</a:t>
            </a:r>
            <a:r>
              <a:rPr lang="en-US" sz="2400" b="1" dirty="0" smtClean="0">
                <a:solidFill>
                  <a:srgbClr val="212529"/>
                </a:solidFill>
                <a:latin typeface="NikoshBAN" panose="02000000000000000000" pitchFamily="2" charset="0"/>
                <a:cs typeface="NikoshBAN" panose="02000000000000000000" pitchFamily="2" charset="0"/>
              </a:rPr>
              <a:t> </a:t>
            </a:r>
          </a:p>
          <a:p>
            <a:r>
              <a:rPr lang="en-US" sz="2400" b="1" dirty="0" smtClean="0">
                <a:solidFill>
                  <a:srgbClr val="212529"/>
                </a:solidFill>
                <a:latin typeface="NikoshBAN" panose="02000000000000000000" pitchFamily="2" charset="0"/>
                <a:cs typeface="NikoshBAN" panose="02000000000000000000" pitchFamily="2" charset="0"/>
              </a:rPr>
              <a:t>১। </a:t>
            </a:r>
            <a:r>
              <a:rPr lang="as-IN" sz="2400" b="1" dirty="0" smtClean="0">
                <a:solidFill>
                  <a:srgbClr val="212529"/>
                </a:solidFill>
                <a:latin typeface="NikoshBAN" panose="02000000000000000000" pitchFamily="2" charset="0"/>
                <a:cs typeface="NikoshBAN" panose="02000000000000000000" pitchFamily="2" charset="0"/>
              </a:rPr>
              <a:t>এক </a:t>
            </a:r>
            <a:r>
              <a:rPr lang="as-IN" sz="2400" b="1" dirty="0">
                <a:solidFill>
                  <a:srgbClr val="212529"/>
                </a:solidFill>
                <a:latin typeface="NikoshBAN" panose="02000000000000000000" pitchFamily="2" charset="0"/>
                <a:cs typeface="NikoshBAN" panose="02000000000000000000" pitchFamily="2" charset="0"/>
              </a:rPr>
              <a:t>ডিভাইসে সমস্যা হলে নেটওয়ার্ক পুরোপুরি বন্ধ হয় না</a:t>
            </a:r>
            <a:endParaRPr lang="en-US" sz="2400" b="1" dirty="0" smtClean="0">
              <a:solidFill>
                <a:srgbClr val="212529"/>
              </a:solidFill>
              <a:latin typeface="NikoshBAN" panose="02000000000000000000" pitchFamily="2" charset="0"/>
              <a:cs typeface="NikoshBAN" panose="02000000000000000000" pitchFamily="2" charset="0"/>
            </a:endParaRPr>
          </a:p>
          <a:p>
            <a:r>
              <a:rPr lang="en-US" sz="2400" b="1" dirty="0" smtClean="0">
                <a:solidFill>
                  <a:srgbClr val="212529"/>
                </a:solidFill>
                <a:latin typeface="NikoshBAN" panose="02000000000000000000" pitchFamily="2" charset="0"/>
                <a:cs typeface="NikoshBAN" panose="02000000000000000000" pitchFamily="2" charset="0"/>
              </a:rPr>
              <a:t>২। </a:t>
            </a:r>
            <a:r>
              <a:rPr lang="as-IN" sz="2400" b="1" dirty="0" smtClean="0">
                <a:solidFill>
                  <a:srgbClr val="212529"/>
                </a:solidFill>
                <a:latin typeface="NikoshBAN" panose="02000000000000000000" pitchFamily="2" charset="0"/>
                <a:cs typeface="NikoshBAN" panose="02000000000000000000" pitchFamily="2" charset="0"/>
              </a:rPr>
              <a:t>কোন </a:t>
            </a:r>
            <a:r>
              <a:rPr lang="as-IN" sz="2400" b="1" dirty="0">
                <a:solidFill>
                  <a:srgbClr val="212529"/>
                </a:solidFill>
                <a:latin typeface="NikoshBAN" panose="02000000000000000000" pitchFamily="2" charset="0"/>
                <a:cs typeface="NikoshBAN" panose="02000000000000000000" pitchFamily="2" charset="0"/>
              </a:rPr>
              <a:t>ডিভাইসে সমস্যা হয়েছে, তা দ্রুত চিহ্নিত করা যায়।</a:t>
            </a:r>
            <a:endParaRPr lang="en-US" sz="2400" b="1"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562702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95451" y="1254034"/>
            <a:ext cx="7184572" cy="2800767"/>
          </a:xfrm>
          <a:prstGeom prst="rect">
            <a:avLst/>
          </a:prstGeom>
          <a:noFill/>
        </p:spPr>
        <p:txBody>
          <a:bodyPr wrap="square" rtlCol="0">
            <a:spAutoFit/>
          </a:bodyPr>
          <a:lstStyle/>
          <a:p>
            <a:r>
              <a:rPr lang="en-US" sz="3200" b="1" dirty="0" err="1" smtClean="0">
                <a:solidFill>
                  <a:schemeClr val="accent5">
                    <a:lumMod val="75000"/>
                  </a:schemeClr>
                </a:solidFill>
                <a:latin typeface="NikoshBAN" panose="02000000000000000000" pitchFamily="2" charset="0"/>
                <a:cs typeface="NikoshBAN" panose="02000000000000000000" pitchFamily="2" charset="0"/>
              </a:rPr>
              <a:t>অসুবিধাঃ</a:t>
            </a:r>
            <a:r>
              <a:rPr lang="en-US" sz="3200" b="1" dirty="0" smtClean="0">
                <a:solidFill>
                  <a:schemeClr val="accent5">
                    <a:lumMod val="75000"/>
                  </a:schemeClr>
                </a:solidFill>
                <a:latin typeface="NikoshBAN" panose="02000000000000000000" pitchFamily="2" charset="0"/>
                <a:cs typeface="NikoshBAN" panose="02000000000000000000" pitchFamily="2" charset="0"/>
              </a:rPr>
              <a:t> </a:t>
            </a:r>
            <a:r>
              <a:rPr lang="en-US" sz="3200" b="1" dirty="0" err="1" smtClean="0">
                <a:solidFill>
                  <a:schemeClr val="accent5">
                    <a:lumMod val="75000"/>
                  </a:schemeClr>
                </a:solidFill>
                <a:latin typeface="NikoshBAN" panose="02000000000000000000" pitchFamily="2" charset="0"/>
                <a:cs typeface="NikoshBAN" panose="02000000000000000000" pitchFamily="2" charset="0"/>
              </a:rPr>
              <a:t>রিং</a:t>
            </a:r>
            <a:r>
              <a:rPr lang="en-US" sz="3200" b="1" dirty="0" smtClean="0">
                <a:solidFill>
                  <a:schemeClr val="accent5">
                    <a:lumMod val="75000"/>
                  </a:schemeClr>
                </a:solidFill>
                <a:latin typeface="NikoshBAN" panose="02000000000000000000" pitchFamily="2" charset="0"/>
                <a:cs typeface="NikoshBAN" panose="02000000000000000000" pitchFamily="2" charset="0"/>
              </a:rPr>
              <a:t> </a:t>
            </a:r>
            <a:r>
              <a:rPr lang="en-US" sz="3200" b="1" dirty="0" err="1" smtClean="0">
                <a:solidFill>
                  <a:schemeClr val="accent5">
                    <a:lumMod val="75000"/>
                  </a:schemeClr>
                </a:solidFill>
                <a:latin typeface="NikoshBAN" panose="02000000000000000000" pitchFamily="2" charset="0"/>
                <a:cs typeface="NikoshBAN" panose="02000000000000000000" pitchFamily="2" charset="0"/>
              </a:rPr>
              <a:t>টপোলজি</a:t>
            </a:r>
            <a:r>
              <a:rPr lang="en-US" sz="3200" b="1" dirty="0" smtClean="0">
                <a:solidFill>
                  <a:schemeClr val="accent5">
                    <a:lumMod val="75000"/>
                  </a:schemeClr>
                </a:solidFill>
                <a:latin typeface="NikoshBAN" panose="02000000000000000000" pitchFamily="2" charset="0"/>
                <a:cs typeface="NikoshBAN" panose="02000000000000000000" pitchFamily="2" charset="0"/>
              </a:rPr>
              <a:t>  </a:t>
            </a:r>
          </a:p>
          <a:p>
            <a:r>
              <a:rPr lang="en-US" sz="2800" dirty="0" smtClean="0">
                <a:latin typeface="NikoshBAN" panose="02000000000000000000" pitchFamily="2" charset="0"/>
                <a:cs typeface="NikoshBAN" panose="02000000000000000000" pitchFamily="2" charset="0"/>
              </a:rPr>
              <a:t>১।</a:t>
            </a:r>
            <a:r>
              <a:rPr lang="as-IN" sz="2800" b="1" dirty="0">
                <a:solidFill>
                  <a:srgbClr val="212529"/>
                </a:solidFill>
                <a:latin typeface="NikoshBAN" panose="02000000000000000000" pitchFamily="2" charset="0"/>
                <a:cs typeface="NikoshBAN" panose="02000000000000000000" pitchFamily="2" charset="0"/>
              </a:rPr>
              <a:t> একটি ডিভাইসে সমস্যা হলে পুরো নেটওয়ার্ক </a:t>
            </a:r>
            <a:r>
              <a:rPr lang="as-IN" sz="2800" b="1" dirty="0" smtClean="0">
                <a:solidFill>
                  <a:srgbClr val="212529"/>
                </a:solidFill>
                <a:latin typeface="NikoshBAN" panose="02000000000000000000" pitchFamily="2" charset="0"/>
                <a:cs typeface="NikoshBAN" panose="02000000000000000000" pitchFamily="2" charset="0"/>
              </a:rPr>
              <a:t>বন্ধ</a:t>
            </a:r>
            <a:r>
              <a:rPr lang="en-US" sz="2800" b="1" dirty="0" smtClean="0">
                <a:solidFill>
                  <a:srgbClr val="212529"/>
                </a:solidFill>
                <a:latin typeface="NikoshBAN" panose="02000000000000000000" pitchFamily="2" charset="0"/>
                <a:cs typeface="NikoshBAN" panose="02000000000000000000" pitchFamily="2" charset="0"/>
              </a:rPr>
              <a:t> ।</a:t>
            </a:r>
          </a:p>
          <a:p>
            <a:r>
              <a:rPr lang="en-US" sz="2800" b="1" dirty="0" smtClean="0">
                <a:solidFill>
                  <a:srgbClr val="212529"/>
                </a:solidFill>
                <a:latin typeface="NikoshBAN" panose="02000000000000000000" pitchFamily="2" charset="0"/>
                <a:cs typeface="NikoshBAN" panose="02000000000000000000" pitchFamily="2" charset="0"/>
              </a:rPr>
              <a:t>২। </a:t>
            </a:r>
            <a:r>
              <a:rPr lang="as-IN" sz="2800" dirty="0">
                <a:solidFill>
                  <a:srgbClr val="212529"/>
                </a:solidFill>
                <a:latin typeface="NikoshBAN" panose="02000000000000000000" pitchFamily="2" charset="0"/>
                <a:cs typeface="NikoshBAN" panose="02000000000000000000" pitchFamily="2" charset="0"/>
              </a:rPr>
              <a:t>প্রতিটি ডিভাইস হয়ে ডেটা যেতে হয়, তাই দেরি হতে </a:t>
            </a:r>
            <a:r>
              <a:rPr lang="as-IN" sz="2800" dirty="0" smtClean="0">
                <a:solidFill>
                  <a:srgbClr val="212529"/>
                </a:solidFill>
                <a:latin typeface="NikoshBAN" panose="02000000000000000000" pitchFamily="2" charset="0"/>
                <a:cs typeface="NikoshBAN" panose="02000000000000000000" pitchFamily="2" charset="0"/>
              </a:rPr>
              <a:t>পারে</a:t>
            </a:r>
            <a:r>
              <a:rPr lang="en-US" sz="2800" dirty="0" smtClean="0">
                <a:solidFill>
                  <a:srgbClr val="212529"/>
                </a:solidFill>
                <a:latin typeface="NikoshBAN" panose="02000000000000000000" pitchFamily="2" charset="0"/>
                <a:cs typeface="NikoshBAN" panose="02000000000000000000" pitchFamily="2" charset="0"/>
              </a:rPr>
              <a:t> ।</a:t>
            </a:r>
          </a:p>
          <a:p>
            <a:r>
              <a:rPr lang="en-US" sz="3200" b="1" dirty="0" err="1" smtClean="0">
                <a:solidFill>
                  <a:srgbClr val="00B0F0"/>
                </a:solidFill>
                <a:latin typeface="NikoshBAN" panose="02000000000000000000" pitchFamily="2" charset="0"/>
                <a:cs typeface="NikoshBAN" panose="02000000000000000000" pitchFamily="2" charset="0"/>
              </a:rPr>
              <a:t>অসুবিধা</a:t>
            </a:r>
            <a:r>
              <a:rPr lang="en-US" sz="3200" b="1" dirty="0" smtClean="0">
                <a:solidFill>
                  <a:srgbClr val="00B0F0"/>
                </a:solidFill>
                <a:latin typeface="NikoshBAN" panose="02000000000000000000" pitchFamily="2" charset="0"/>
                <a:cs typeface="NikoshBAN" panose="02000000000000000000" pitchFamily="2" charset="0"/>
              </a:rPr>
              <a:t> </a:t>
            </a:r>
            <a:r>
              <a:rPr lang="en-US" sz="3200" b="1" dirty="0" err="1" smtClean="0">
                <a:solidFill>
                  <a:srgbClr val="00B0F0"/>
                </a:solidFill>
                <a:latin typeface="NikoshBAN" panose="02000000000000000000" pitchFamily="2" charset="0"/>
                <a:cs typeface="NikoshBAN" panose="02000000000000000000" pitchFamily="2" charset="0"/>
              </a:rPr>
              <a:t>স্টার</a:t>
            </a:r>
            <a:r>
              <a:rPr lang="en-US" sz="3200" b="1" dirty="0" smtClean="0">
                <a:solidFill>
                  <a:srgbClr val="00B0F0"/>
                </a:solidFill>
                <a:latin typeface="NikoshBAN" panose="02000000000000000000" pitchFamily="2" charset="0"/>
                <a:cs typeface="NikoshBAN" panose="02000000000000000000" pitchFamily="2" charset="0"/>
              </a:rPr>
              <a:t> </a:t>
            </a:r>
            <a:r>
              <a:rPr lang="en-US" sz="3200" b="1" dirty="0" err="1" smtClean="0">
                <a:solidFill>
                  <a:srgbClr val="00B0F0"/>
                </a:solidFill>
                <a:latin typeface="NikoshBAN" panose="02000000000000000000" pitchFamily="2" charset="0"/>
                <a:cs typeface="NikoshBAN" panose="02000000000000000000" pitchFamily="2" charset="0"/>
              </a:rPr>
              <a:t>টপোলজিঃ</a:t>
            </a:r>
            <a:r>
              <a:rPr lang="en-US" sz="3200" b="1" dirty="0" smtClean="0">
                <a:solidFill>
                  <a:srgbClr val="00B0F0"/>
                </a:solidFill>
                <a:latin typeface="NikoshBAN" panose="02000000000000000000" pitchFamily="2" charset="0"/>
                <a:cs typeface="NikoshBAN" panose="02000000000000000000" pitchFamily="2" charset="0"/>
              </a:rPr>
              <a:t> </a:t>
            </a:r>
          </a:p>
          <a:p>
            <a:r>
              <a:rPr lang="en-US" sz="2800" dirty="0" smtClean="0">
                <a:solidFill>
                  <a:srgbClr val="212529"/>
                </a:solidFill>
                <a:latin typeface="NikoshBAN" panose="02000000000000000000" pitchFamily="2" charset="0"/>
                <a:cs typeface="NikoshBAN" panose="02000000000000000000" pitchFamily="2" charset="0"/>
              </a:rPr>
              <a:t>১ </a:t>
            </a:r>
            <a:r>
              <a:rPr lang="as-IN" sz="2800" b="1" dirty="0">
                <a:solidFill>
                  <a:srgbClr val="212529"/>
                </a:solidFill>
                <a:latin typeface="NikoshBAN" panose="02000000000000000000" pitchFamily="2" charset="0"/>
                <a:cs typeface="NikoshBAN" panose="02000000000000000000" pitchFamily="2" charset="0"/>
              </a:rPr>
              <a:t>কেন্দ্রীয় ডিভাইস নষ্ট হলে পুরো নেটওয়ার্ক </a:t>
            </a:r>
            <a:r>
              <a:rPr lang="as-IN" sz="2800" b="1" dirty="0" smtClean="0">
                <a:solidFill>
                  <a:srgbClr val="212529"/>
                </a:solidFill>
                <a:latin typeface="NikoshBAN" panose="02000000000000000000" pitchFamily="2" charset="0"/>
                <a:cs typeface="NikoshBAN" panose="02000000000000000000" pitchFamily="2" charset="0"/>
              </a:rPr>
              <a:t>অচল</a:t>
            </a:r>
            <a:r>
              <a:rPr lang="en-US" sz="2800" b="1" dirty="0" smtClean="0">
                <a:solidFill>
                  <a:srgbClr val="212529"/>
                </a:solidFill>
                <a:latin typeface="NikoshBAN" panose="02000000000000000000" pitchFamily="2" charset="0"/>
                <a:cs typeface="NikoshBAN" panose="02000000000000000000" pitchFamily="2" charset="0"/>
              </a:rPr>
              <a:t> ।</a:t>
            </a:r>
          </a:p>
          <a:p>
            <a:r>
              <a:rPr lang="en-US" sz="2800" b="1" dirty="0" smtClean="0">
                <a:solidFill>
                  <a:srgbClr val="212529"/>
                </a:solidFill>
                <a:latin typeface="NikoshBAN" panose="02000000000000000000" pitchFamily="2" charset="0"/>
                <a:cs typeface="NikoshBAN" panose="02000000000000000000" pitchFamily="2" charset="0"/>
              </a:rPr>
              <a:t>২। </a:t>
            </a:r>
            <a:r>
              <a:rPr lang="as-IN" sz="2800" dirty="0">
                <a:solidFill>
                  <a:srgbClr val="212529"/>
                </a:solidFill>
                <a:latin typeface="NikoshBAN" panose="02000000000000000000" pitchFamily="2" charset="0"/>
                <a:cs typeface="NikoshBAN" panose="02000000000000000000" pitchFamily="2" charset="0"/>
              </a:rPr>
              <a:t>সুইচ বা হাব, ও অতিরিক্ত ক্যাবলের জন্য খরচ বেশি হয়।</a:t>
            </a:r>
            <a:endParaRPr lang="en-US" sz="2800" dirty="0"/>
          </a:p>
        </p:txBody>
      </p:sp>
    </p:spTree>
    <p:extLst>
      <p:ext uri="{BB962C8B-B14F-4D97-AF65-F5344CB8AC3E}">
        <p14:creationId xmlns:p14="http://schemas.microsoft.com/office/powerpoint/2010/main" val="3842485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fade">
                                      <p:cBhvr>
                                        <p:cTn id="21" dur="1000"/>
                                        <p:tgtEl>
                                          <p:spTgt spid="2">
                                            <p:txEl>
                                              <p:pRg st="3" end="3"/>
                                            </p:txEl>
                                          </p:spTgt>
                                        </p:tgtEl>
                                      </p:cBhvr>
                                    </p:animEffect>
                                    <p:anim calcmode="lin" valueType="num">
                                      <p:cBhvr>
                                        <p:cTn id="2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2">
                                            <p:txEl>
                                              <p:pRg st="4" end="4"/>
                                            </p:txEl>
                                          </p:spTgt>
                                        </p:tgtEl>
                                        <p:attrNameLst>
                                          <p:attrName>style.visibility</p:attrName>
                                        </p:attrNameLst>
                                      </p:cBhvr>
                                      <p:to>
                                        <p:strVal val="visible"/>
                                      </p:to>
                                    </p:set>
                                    <p:animEffect transition="in" filter="fade">
                                      <p:cBhvr>
                                        <p:cTn id="26" dur="1000"/>
                                        <p:tgtEl>
                                          <p:spTgt spid="2">
                                            <p:txEl>
                                              <p:pRg st="4" end="4"/>
                                            </p:txEl>
                                          </p:spTgt>
                                        </p:tgtEl>
                                      </p:cBhvr>
                                    </p:animEffect>
                                    <p:anim calcmode="lin" valueType="num">
                                      <p:cBhvr>
                                        <p:cTn id="27"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Effect transition="in" filter="fade">
                                      <p:cBhvr>
                                        <p:cTn id="31" dur="1000"/>
                                        <p:tgtEl>
                                          <p:spTgt spid="2">
                                            <p:txEl>
                                              <p:pRg st="5" end="5"/>
                                            </p:txEl>
                                          </p:spTgt>
                                        </p:tgtEl>
                                      </p:cBhvr>
                                    </p:animEffect>
                                    <p:anim calcmode="lin" valueType="num">
                                      <p:cBhvr>
                                        <p:cTn id="32"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709" y="1295942"/>
            <a:ext cx="6172862" cy="4092656"/>
          </a:xfrm>
          <a:prstGeom prst="rect">
            <a:avLst/>
          </a:prstGeom>
        </p:spPr>
      </p:pic>
      <p:sp>
        <p:nvSpPr>
          <p:cNvPr id="4" name="Flowchart: Connector 3"/>
          <p:cNvSpPr/>
          <p:nvPr/>
        </p:nvSpPr>
        <p:spPr>
          <a:xfrm>
            <a:off x="10194707" y="1216429"/>
            <a:ext cx="92765" cy="159026"/>
          </a:xfrm>
          <a:prstGeom prst="flowChartConnector">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lowchart: Connector 5"/>
          <p:cNvSpPr/>
          <p:nvPr/>
        </p:nvSpPr>
        <p:spPr>
          <a:xfrm>
            <a:off x="9845943" y="1527001"/>
            <a:ext cx="92765" cy="159026"/>
          </a:xfrm>
          <a:prstGeom prst="flowChartConnector">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lowchart: Connector 8"/>
          <p:cNvSpPr/>
          <p:nvPr/>
        </p:nvSpPr>
        <p:spPr>
          <a:xfrm>
            <a:off x="10806725" y="4739994"/>
            <a:ext cx="119270" cy="145774"/>
          </a:xfrm>
          <a:prstGeom prst="flowChartConnector">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p:cNvSpPr/>
          <p:nvPr/>
        </p:nvSpPr>
        <p:spPr>
          <a:xfrm>
            <a:off x="10606856" y="1589436"/>
            <a:ext cx="45719" cy="193183"/>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10162712" y="2547258"/>
            <a:ext cx="78377" cy="11756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10084334" y="3172453"/>
            <a:ext cx="117566" cy="16981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10287472" y="2076994"/>
            <a:ext cx="104503" cy="11756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64714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repeatCount="2000" accel="50000" decel="50000" fill="hold" grpId="0" nodeType="clickEffect">
                                  <p:stCondLst>
                                    <p:cond delay="0"/>
                                  </p:stCondLst>
                                  <p:childTnLst>
                                    <p:animMotion origin="layout" path="M -0.62864 0.43056 L -0.63007 0.03056 " pathEditMode="relative" rAng="0" ptsTypes="AA">
                                      <p:cBhvr>
                                        <p:cTn id="6" dur="2000" fill="hold"/>
                                        <p:tgtEl>
                                          <p:spTgt spid="3"/>
                                        </p:tgtEl>
                                        <p:attrNameLst>
                                          <p:attrName>ppt_x</p:attrName>
                                          <p:attrName>ppt_y</p:attrName>
                                        </p:attrNameLst>
                                      </p:cBhvr>
                                      <p:rCtr x="-78" y="-20000"/>
                                    </p:animMotion>
                                  </p:childTnLst>
                                  <p:subTnLst>
                                    <p:set>
                                      <p:cBhvr override="childStyle">
                                        <p:cTn dur="1" fill="hold" display="0" masterRel="sameClick" afterEffect="1">
                                          <p:stCondLst>
                                            <p:cond evt="end" delay="0">
                                              <p:tn val="5"/>
                                            </p:cond>
                                          </p:stCondLst>
                                        </p:cTn>
                                        <p:tgtEl>
                                          <p:spTgt spid="3"/>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64" presetClass="path" presetSubtype="0" repeatCount="2000" accel="50000" decel="50000" fill="hold" grpId="0" nodeType="clickEffect">
                                  <p:stCondLst>
                                    <p:cond delay="0"/>
                                  </p:stCondLst>
                                  <p:childTnLst>
                                    <p:animMotion origin="layout" path="M -0.49701 -0.41991 L -0.48842 -0.01065 " pathEditMode="relative" rAng="0" ptsTypes="AA">
                                      <p:cBhvr>
                                        <p:cTn id="10" dur="2000" fill="hold"/>
                                        <p:tgtEl>
                                          <p:spTgt spid="9"/>
                                        </p:tgtEl>
                                        <p:attrNameLst>
                                          <p:attrName>ppt_x</p:attrName>
                                          <p:attrName>ppt_y</p:attrName>
                                        </p:attrNameLst>
                                      </p:cBhvr>
                                      <p:rCtr x="430" y="20463"/>
                                    </p:animMotion>
                                  </p:childTnLst>
                                  <p:subTnLst>
                                    <p:set>
                                      <p:cBhvr override="childStyle">
                                        <p:cTn dur="1" fill="hold" display="0" masterRel="sameClick" afterEffect="1">
                                          <p:stCondLst>
                                            <p:cond evt="end" delay="0">
                                              <p:tn val="9"/>
                                            </p:cond>
                                          </p:stCondLst>
                                        </p:cTn>
                                        <p:tgtEl>
                                          <p:spTgt spid="9"/>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64" presetClass="path" presetSubtype="0" repeatCount="2000" accel="50000" decel="50000" fill="hold" grpId="0" nodeType="clickEffect">
                                  <p:stCondLst>
                                    <p:cond delay="0"/>
                                  </p:stCondLst>
                                  <p:childTnLst>
                                    <p:animMotion origin="layout" path="M -0.34102 0.23611 L -0.56823 0.44213 " pathEditMode="relative" rAng="0" ptsTypes="AA">
                                      <p:cBhvr>
                                        <p:cTn id="14" dur="2000" fill="hold"/>
                                        <p:tgtEl>
                                          <p:spTgt spid="6"/>
                                        </p:tgtEl>
                                        <p:attrNameLst>
                                          <p:attrName>ppt_x</p:attrName>
                                          <p:attrName>ppt_y</p:attrName>
                                        </p:attrNameLst>
                                      </p:cBhvr>
                                      <p:rCtr x="-11146" y="11042"/>
                                    </p:animMotion>
                                  </p:childTnLst>
                                  <p:subTnLst>
                                    <p:set>
                                      <p:cBhvr override="childStyle">
                                        <p:cTn dur="1" fill="hold" display="0" masterRel="sameClick" afterEffect="1">
                                          <p:stCondLst>
                                            <p:cond evt="end" delay="0">
                                              <p:tn val="13"/>
                                            </p:cond>
                                          </p:stCondLst>
                                        </p:cTn>
                                        <p:tgtEl>
                                          <p:spTgt spid="6"/>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64" presetClass="path" presetSubtype="0" repeatCount="2000" accel="50000" decel="50000" fill="hold" grpId="0" nodeType="clickEffect">
                                  <p:stCondLst>
                                    <p:cond delay="0"/>
                                  </p:stCondLst>
                                  <p:childTnLst>
                                    <p:animMotion origin="layout" path="M -0.64921 0.28912 L -0.4457 0.09305 " pathEditMode="relative" rAng="0" ptsTypes="AA">
                                      <p:cBhvr>
                                        <p:cTn id="18" dur="2000" fill="hold"/>
                                        <p:tgtEl>
                                          <p:spTgt spid="4"/>
                                        </p:tgtEl>
                                        <p:attrNameLst>
                                          <p:attrName>ppt_x</p:attrName>
                                          <p:attrName>ppt_y</p:attrName>
                                        </p:attrNameLst>
                                      </p:cBhvr>
                                      <p:rCtr x="10117" y="-9514"/>
                                    </p:animMotion>
                                  </p:childTnLst>
                                  <p:subTnLst>
                                    <p:set>
                                      <p:cBhvr override="childStyle">
                                        <p:cTn dur="1" fill="hold" display="0" masterRel="sameClick" afterEffect="1">
                                          <p:stCondLst>
                                            <p:cond evt="end" delay="0">
                                              <p:tn val="17"/>
                                            </p:cond>
                                          </p:stCondLst>
                                        </p:cTn>
                                        <p:tgtEl>
                                          <p:spTgt spid="4"/>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64" presetClass="path" presetSubtype="0" repeatCount="2000" accel="50000" decel="50000" fill="hold" grpId="0" nodeType="clickEffect">
                                  <p:stCondLst>
                                    <p:cond delay="0"/>
                                  </p:stCondLst>
                                  <p:childTnLst>
                                    <p:animMotion origin="layout" path="M -0.43386 0.31111 L -0.59453 -0.09051 " pathEditMode="relative" rAng="0" ptsTypes="AA">
                                      <p:cBhvr>
                                        <p:cTn id="22" dur="2000" fill="hold"/>
                                        <p:tgtEl>
                                          <p:spTgt spid="5"/>
                                        </p:tgtEl>
                                        <p:attrNameLst>
                                          <p:attrName>ppt_x</p:attrName>
                                          <p:attrName>ppt_y</p:attrName>
                                        </p:attrNameLst>
                                      </p:cBhvr>
                                      <p:rCtr x="-8034" y="-20093"/>
                                    </p:animMotion>
                                  </p:childTnLst>
                                  <p:subTnLst>
                                    <p:set>
                                      <p:cBhvr override="childStyle">
                                        <p:cTn dur="1" fill="hold" display="0" masterRel="sameClick" afterEffect="1">
                                          <p:stCondLst>
                                            <p:cond evt="end" delay="0">
                                              <p:tn val="21"/>
                                            </p:cond>
                                          </p:stCondLst>
                                        </p:cTn>
                                        <p:tgtEl>
                                          <p:spTgt spid="5"/>
                                        </p:tgtEl>
                                        <p:attrNameLst>
                                          <p:attrName>style.visibility</p:attrName>
                                        </p:attrNameLst>
                                      </p:cBhvr>
                                      <p:to>
                                        <p:strVal val="hidden"/>
                                      </p:to>
                                    </p:set>
                                  </p:subTnLst>
                                </p:cTn>
                              </p:par>
                            </p:childTnLst>
                          </p:cTn>
                        </p:par>
                      </p:childTnLst>
                    </p:cTn>
                  </p:par>
                  <p:par>
                    <p:cTn id="23" fill="hold">
                      <p:stCondLst>
                        <p:cond delay="indefinite"/>
                      </p:stCondLst>
                      <p:childTnLst>
                        <p:par>
                          <p:cTn id="24" fill="hold">
                            <p:stCondLst>
                              <p:cond delay="0"/>
                            </p:stCondLst>
                            <p:childTnLst>
                              <p:par>
                                <p:cTn id="25" presetID="64" presetClass="path" presetSubtype="0" repeatCount="2000" accel="50000" decel="50000" fill="hold" grpId="0" nodeType="clickEffect">
                                  <p:stCondLst>
                                    <p:cond delay="0"/>
                                  </p:stCondLst>
                                  <p:childTnLst>
                                    <p:animMotion origin="layout" path="M -0.64232 0.0125 L -0.36159 -0.0044 " pathEditMode="relative" rAng="0" ptsTypes="AA">
                                      <p:cBhvr>
                                        <p:cTn id="26" dur="2000" fill="hold"/>
                                        <p:tgtEl>
                                          <p:spTgt spid="7"/>
                                        </p:tgtEl>
                                        <p:attrNameLst>
                                          <p:attrName>ppt_x</p:attrName>
                                          <p:attrName>ppt_y</p:attrName>
                                        </p:attrNameLst>
                                      </p:cBhvr>
                                      <p:rCtr x="14036" y="-856"/>
                                    </p:animMotion>
                                  </p:childTnLst>
                                  <p:subTnLst>
                                    <p:set>
                                      <p:cBhvr override="childStyle">
                                        <p:cTn dur="1" fill="hold" display="0" masterRel="sameClick" afterEffect="1">
                                          <p:stCondLst>
                                            <p:cond evt="end" delay="0">
                                              <p:tn val="25"/>
                                            </p:cond>
                                          </p:stCondLst>
                                        </p:cTn>
                                        <p:tgtEl>
                                          <p:spTgt spid="7"/>
                                        </p:tgtEl>
                                        <p:attrNameLst>
                                          <p:attrName>style.visibility</p:attrName>
                                        </p:attrNameLst>
                                      </p:cBhvr>
                                      <p:to>
                                        <p:strVal val="hidden"/>
                                      </p:to>
                                    </p:set>
                                  </p:subTnLst>
                                </p:cTn>
                              </p:par>
                            </p:childTnLst>
                          </p:cTn>
                        </p:par>
                      </p:childTnLst>
                    </p:cTn>
                  </p:par>
                  <p:par>
                    <p:cTn id="27" fill="hold">
                      <p:stCondLst>
                        <p:cond delay="indefinite"/>
                      </p:stCondLst>
                      <p:childTnLst>
                        <p:par>
                          <p:cTn id="28" fill="hold">
                            <p:stCondLst>
                              <p:cond delay="0"/>
                            </p:stCondLst>
                            <p:childTnLst>
                              <p:par>
                                <p:cTn id="29" presetID="64" presetClass="path" presetSubtype="0" repeatCount="2000" accel="50000" decel="50000" fill="hold" grpId="0" nodeType="clickEffect">
                                  <p:stCondLst>
                                    <p:cond delay="0"/>
                                  </p:stCondLst>
                                  <p:childTnLst>
                                    <p:animMotion origin="layout" path="M -0.45378 -0.0294 L -0.60495 0.36505 " pathEditMode="relative" rAng="0" ptsTypes="AA">
                                      <p:cBhvr>
                                        <p:cTn id="30" dur="2000" fill="hold"/>
                                        <p:tgtEl>
                                          <p:spTgt spid="8"/>
                                        </p:tgtEl>
                                        <p:attrNameLst>
                                          <p:attrName>ppt_x</p:attrName>
                                          <p:attrName>ppt_y</p:attrName>
                                        </p:attrNameLst>
                                      </p:cBhvr>
                                      <p:rCtr x="-7565" y="18681"/>
                                    </p:animMotion>
                                  </p:childTnLst>
                                  <p:subTnLst>
                                    <p:set>
                                      <p:cBhvr override="childStyle">
                                        <p:cTn dur="1" fill="hold" display="0" masterRel="sameClick" afterEffect="1">
                                          <p:stCondLst>
                                            <p:cond evt="end" delay="0">
                                              <p:tn val="29"/>
                                            </p:cond>
                                          </p:stCondLst>
                                        </p:cTn>
                                        <p:tgtEl>
                                          <p:spTgt spid="8"/>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9" grpId="0" animBg="1"/>
      <p:bldP spid="3" grpId="0" animBg="1"/>
      <p:bldP spid="5" grpId="0" animBg="1"/>
      <p:bldP spid="7" grpId="0" animBg="1"/>
      <p:bldP spid="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09851" y="718457"/>
            <a:ext cx="3252652" cy="769441"/>
          </a:xfrm>
          <a:prstGeom prst="rect">
            <a:avLst/>
          </a:prstGeom>
          <a:noFill/>
        </p:spPr>
        <p:txBody>
          <a:bodyPr wrap="square" rtlCol="0">
            <a:spAutoFit/>
          </a:bodyPr>
          <a:lstStyle/>
          <a:p>
            <a:pPr algn="ctr"/>
            <a:r>
              <a:rPr lang="en-US" sz="4400" b="1" dirty="0" err="1"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NikoshBAN" panose="02000000000000000000" pitchFamily="2" charset="0"/>
                <a:cs typeface="NikoshBAN" panose="02000000000000000000" pitchFamily="2" charset="0"/>
              </a:rPr>
              <a:t>দলীয়</a:t>
            </a:r>
            <a:r>
              <a:rPr lang="en-US" sz="4400" b="1"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NikoshBAN" panose="02000000000000000000" pitchFamily="2" charset="0"/>
                <a:cs typeface="NikoshBAN" panose="02000000000000000000" pitchFamily="2" charset="0"/>
              </a:rPr>
              <a:t> </a:t>
            </a:r>
            <a:r>
              <a:rPr lang="en-US" sz="4400" b="1" dirty="0" err="1"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NikoshBAN" panose="02000000000000000000" pitchFamily="2" charset="0"/>
                <a:cs typeface="NikoshBAN" panose="02000000000000000000" pitchFamily="2" charset="0"/>
              </a:rPr>
              <a:t>কাজ</a:t>
            </a:r>
            <a:r>
              <a:rPr lang="en-US" sz="4400" b="1"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NikoshBAN" panose="02000000000000000000" pitchFamily="2" charset="0"/>
                <a:cs typeface="NikoshBAN" panose="02000000000000000000" pitchFamily="2" charset="0"/>
              </a:rPr>
              <a:t> </a:t>
            </a:r>
            <a:endParaRPr lang="en-US" sz="44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NikoshBAN" panose="02000000000000000000" pitchFamily="2" charset="0"/>
              <a:cs typeface="NikoshBAN" panose="02000000000000000000" pitchFamily="2" charset="0"/>
            </a:endParaRPr>
          </a:p>
        </p:txBody>
      </p:sp>
      <p:sp>
        <p:nvSpPr>
          <p:cNvPr id="5" name="TextBox 4"/>
          <p:cNvSpPr txBox="1"/>
          <p:nvPr/>
        </p:nvSpPr>
        <p:spPr>
          <a:xfrm>
            <a:off x="2220685" y="2207623"/>
            <a:ext cx="7419703" cy="1323439"/>
          </a:xfrm>
          <a:prstGeom prst="rect">
            <a:avLst/>
          </a:prstGeom>
          <a:noFill/>
        </p:spPr>
        <p:txBody>
          <a:bodyPr wrap="square" rtlCol="0">
            <a:spAutoFit/>
          </a:bodyPr>
          <a:lstStyle/>
          <a:p>
            <a:pPr algn="ctr"/>
            <a:r>
              <a:rPr lang="en-US" sz="4000" b="1" dirty="0" err="1" smtClean="0">
                <a:solidFill>
                  <a:schemeClr val="accent2">
                    <a:lumMod val="75000"/>
                  </a:schemeClr>
                </a:solidFill>
                <a:latin typeface="NikoshBAN" panose="02000000000000000000" pitchFamily="2" charset="0"/>
                <a:cs typeface="NikoshBAN" panose="02000000000000000000" pitchFamily="2" charset="0"/>
              </a:rPr>
              <a:t>মেশ</a:t>
            </a:r>
            <a:r>
              <a:rPr lang="en-US" sz="4000" b="1" dirty="0" smtClean="0">
                <a:solidFill>
                  <a:schemeClr val="accent2">
                    <a:lumMod val="75000"/>
                  </a:schemeClr>
                </a:solidFill>
                <a:latin typeface="NikoshBAN" panose="02000000000000000000" pitchFamily="2" charset="0"/>
                <a:cs typeface="NikoshBAN" panose="02000000000000000000" pitchFamily="2" charset="0"/>
              </a:rPr>
              <a:t> </a:t>
            </a:r>
            <a:r>
              <a:rPr lang="en-US" sz="4000" b="1" dirty="0" err="1" smtClean="0">
                <a:solidFill>
                  <a:schemeClr val="accent2">
                    <a:lumMod val="75000"/>
                  </a:schemeClr>
                </a:solidFill>
                <a:latin typeface="NikoshBAN" panose="02000000000000000000" pitchFamily="2" charset="0"/>
                <a:cs typeface="NikoshBAN" panose="02000000000000000000" pitchFamily="2" charset="0"/>
              </a:rPr>
              <a:t>টপোলজির</a:t>
            </a:r>
            <a:r>
              <a:rPr lang="en-US" sz="4000" b="1" dirty="0" smtClean="0">
                <a:solidFill>
                  <a:schemeClr val="accent2">
                    <a:lumMod val="75000"/>
                  </a:schemeClr>
                </a:solidFill>
                <a:latin typeface="NikoshBAN" panose="02000000000000000000" pitchFamily="2" charset="0"/>
                <a:cs typeface="NikoshBAN" panose="02000000000000000000" pitchFamily="2" charset="0"/>
              </a:rPr>
              <a:t>  </a:t>
            </a:r>
            <a:r>
              <a:rPr lang="en-US" sz="4000" b="1" dirty="0" err="1" smtClean="0">
                <a:solidFill>
                  <a:schemeClr val="accent2">
                    <a:lumMod val="75000"/>
                  </a:schemeClr>
                </a:solidFill>
                <a:latin typeface="NikoshBAN" panose="02000000000000000000" pitchFamily="2" charset="0"/>
                <a:cs typeface="NikoshBAN" panose="02000000000000000000" pitchFamily="2" charset="0"/>
              </a:rPr>
              <a:t>বৈশিষ্ঠ্যগুলো</a:t>
            </a:r>
            <a:r>
              <a:rPr lang="en-US" sz="4000" b="1" dirty="0" smtClean="0">
                <a:solidFill>
                  <a:schemeClr val="accent2">
                    <a:lumMod val="75000"/>
                  </a:schemeClr>
                </a:solidFill>
                <a:latin typeface="NikoshBAN" panose="02000000000000000000" pitchFamily="2" charset="0"/>
                <a:cs typeface="NikoshBAN" panose="02000000000000000000" pitchFamily="2" charset="0"/>
              </a:rPr>
              <a:t> </a:t>
            </a:r>
            <a:r>
              <a:rPr lang="en-US" sz="4000" b="1" dirty="0" err="1" smtClean="0">
                <a:solidFill>
                  <a:schemeClr val="accent2">
                    <a:lumMod val="75000"/>
                  </a:schemeClr>
                </a:solidFill>
                <a:latin typeface="NikoshBAN" panose="02000000000000000000" pitchFamily="2" charset="0"/>
                <a:cs typeface="NikoshBAN" panose="02000000000000000000" pitchFamily="2" charset="0"/>
              </a:rPr>
              <a:t>দলে</a:t>
            </a:r>
            <a:r>
              <a:rPr lang="en-US" sz="4000" b="1" dirty="0" smtClean="0">
                <a:solidFill>
                  <a:schemeClr val="accent2">
                    <a:lumMod val="75000"/>
                  </a:schemeClr>
                </a:solidFill>
                <a:latin typeface="NikoshBAN" panose="02000000000000000000" pitchFamily="2" charset="0"/>
                <a:cs typeface="NikoshBAN" panose="02000000000000000000" pitchFamily="2" charset="0"/>
              </a:rPr>
              <a:t> </a:t>
            </a:r>
            <a:r>
              <a:rPr lang="en-US" sz="4000" b="1" dirty="0" err="1" smtClean="0">
                <a:solidFill>
                  <a:schemeClr val="accent2">
                    <a:lumMod val="75000"/>
                  </a:schemeClr>
                </a:solidFill>
                <a:latin typeface="NikoshBAN" panose="02000000000000000000" pitchFamily="2" charset="0"/>
                <a:cs typeface="NikoshBAN" panose="02000000000000000000" pitchFamily="2" charset="0"/>
              </a:rPr>
              <a:t>আলোচনা</a:t>
            </a:r>
            <a:r>
              <a:rPr lang="en-US" sz="4000" b="1" dirty="0" smtClean="0">
                <a:solidFill>
                  <a:schemeClr val="accent2">
                    <a:lumMod val="75000"/>
                  </a:schemeClr>
                </a:solidFill>
                <a:latin typeface="NikoshBAN" panose="02000000000000000000" pitchFamily="2" charset="0"/>
                <a:cs typeface="NikoshBAN" panose="02000000000000000000" pitchFamily="2" charset="0"/>
              </a:rPr>
              <a:t> </a:t>
            </a:r>
            <a:r>
              <a:rPr lang="en-US" sz="4000" b="1" dirty="0" err="1" smtClean="0">
                <a:solidFill>
                  <a:schemeClr val="accent2">
                    <a:lumMod val="75000"/>
                  </a:schemeClr>
                </a:solidFill>
                <a:latin typeface="NikoshBAN" panose="02000000000000000000" pitchFamily="2" charset="0"/>
                <a:cs typeface="NikoshBAN" panose="02000000000000000000" pitchFamily="2" charset="0"/>
              </a:rPr>
              <a:t>করে</a:t>
            </a:r>
            <a:r>
              <a:rPr lang="en-US" sz="4000" b="1" dirty="0" smtClean="0">
                <a:solidFill>
                  <a:schemeClr val="accent2">
                    <a:lumMod val="75000"/>
                  </a:schemeClr>
                </a:solidFill>
                <a:latin typeface="NikoshBAN" panose="02000000000000000000" pitchFamily="2" charset="0"/>
                <a:cs typeface="NikoshBAN" panose="02000000000000000000" pitchFamily="2" charset="0"/>
              </a:rPr>
              <a:t> </a:t>
            </a:r>
            <a:r>
              <a:rPr lang="en-US" sz="4000" b="1" dirty="0" err="1" smtClean="0">
                <a:solidFill>
                  <a:schemeClr val="accent2">
                    <a:lumMod val="75000"/>
                  </a:schemeClr>
                </a:solidFill>
                <a:latin typeface="NikoshBAN" panose="02000000000000000000" pitchFamily="2" charset="0"/>
                <a:cs typeface="NikoshBAN" panose="02000000000000000000" pitchFamily="2" charset="0"/>
              </a:rPr>
              <a:t>পোস্টার</a:t>
            </a:r>
            <a:r>
              <a:rPr lang="en-US" sz="4000" b="1" dirty="0" smtClean="0">
                <a:solidFill>
                  <a:schemeClr val="accent2">
                    <a:lumMod val="75000"/>
                  </a:schemeClr>
                </a:solidFill>
                <a:latin typeface="NikoshBAN" panose="02000000000000000000" pitchFamily="2" charset="0"/>
                <a:cs typeface="NikoshBAN" panose="02000000000000000000" pitchFamily="2" charset="0"/>
              </a:rPr>
              <a:t> </a:t>
            </a:r>
            <a:r>
              <a:rPr lang="en-US" sz="4000" b="1" dirty="0" err="1" smtClean="0">
                <a:solidFill>
                  <a:schemeClr val="accent2">
                    <a:lumMod val="75000"/>
                  </a:schemeClr>
                </a:solidFill>
                <a:latin typeface="NikoshBAN" panose="02000000000000000000" pitchFamily="2" charset="0"/>
                <a:cs typeface="NikoshBAN" panose="02000000000000000000" pitchFamily="2" charset="0"/>
              </a:rPr>
              <a:t>পেপারে</a:t>
            </a:r>
            <a:r>
              <a:rPr lang="en-US" sz="4000" b="1" dirty="0" smtClean="0">
                <a:solidFill>
                  <a:schemeClr val="accent2">
                    <a:lumMod val="75000"/>
                  </a:schemeClr>
                </a:solidFill>
                <a:latin typeface="NikoshBAN" panose="02000000000000000000" pitchFamily="2" charset="0"/>
                <a:cs typeface="NikoshBAN" panose="02000000000000000000" pitchFamily="2" charset="0"/>
              </a:rPr>
              <a:t> </a:t>
            </a:r>
            <a:r>
              <a:rPr lang="en-US" sz="4000" b="1" dirty="0" err="1" smtClean="0">
                <a:solidFill>
                  <a:schemeClr val="accent2">
                    <a:lumMod val="75000"/>
                  </a:schemeClr>
                </a:solidFill>
                <a:latin typeface="NikoshBAN" panose="02000000000000000000" pitchFamily="2" charset="0"/>
                <a:cs typeface="NikoshBAN" panose="02000000000000000000" pitchFamily="2" charset="0"/>
              </a:rPr>
              <a:t>লিখ</a:t>
            </a:r>
            <a:r>
              <a:rPr lang="en-US" sz="4000" b="1" dirty="0" smtClean="0">
                <a:solidFill>
                  <a:schemeClr val="accent2">
                    <a:lumMod val="75000"/>
                  </a:schemeClr>
                </a:solidFill>
                <a:latin typeface="NikoshBAN" panose="02000000000000000000" pitchFamily="2" charset="0"/>
                <a:cs typeface="NikoshBAN" panose="02000000000000000000" pitchFamily="2" charset="0"/>
              </a:rPr>
              <a:t> । </a:t>
            </a:r>
            <a:endParaRPr lang="en-US" sz="4000" b="1" dirty="0">
              <a:solidFill>
                <a:schemeClr val="accent2">
                  <a:lumMod val="75000"/>
                </a:schemeClr>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3314864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5">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3734873" y="321971"/>
            <a:ext cx="3837904" cy="2318197"/>
          </a:xfrm>
          <a:prstGeom prst="ellipse">
            <a:avLst/>
          </a:prstGeom>
          <a:ln w="76200">
            <a:solidFill>
              <a:srgbClr val="C0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5400" b="1" dirty="0" err="1"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NikoshBAN" panose="02000000000000000000" pitchFamily="2" charset="0"/>
                <a:cs typeface="NikoshBAN" panose="02000000000000000000" pitchFamily="2" charset="0"/>
              </a:rPr>
              <a:t>পরিচিতি</a:t>
            </a:r>
            <a:r>
              <a:rPr lang="en-US" sz="54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t>
            </a:r>
            <a:endParaRPr lang="en-US" sz="5400"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grpSp>
        <p:nvGrpSpPr>
          <p:cNvPr id="3" name="Group 2"/>
          <p:cNvGrpSpPr/>
          <p:nvPr/>
        </p:nvGrpSpPr>
        <p:grpSpPr>
          <a:xfrm>
            <a:off x="682579" y="2975020"/>
            <a:ext cx="10812734" cy="2916329"/>
            <a:chOff x="682579" y="2975020"/>
            <a:chExt cx="10812734" cy="2916329"/>
          </a:xfrm>
        </p:grpSpPr>
        <p:sp>
          <p:nvSpPr>
            <p:cNvPr id="6" name="Rectangle 5"/>
            <p:cNvSpPr/>
            <p:nvPr/>
          </p:nvSpPr>
          <p:spPr>
            <a:xfrm>
              <a:off x="682579" y="2975020"/>
              <a:ext cx="5169581" cy="2916329"/>
            </a:xfrm>
            <a:prstGeom prst="rect">
              <a:avLst/>
            </a:prstGeom>
            <a:solidFill>
              <a:schemeClr val="bg1"/>
            </a:solid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err="1" smtClean="0">
                  <a:solidFill>
                    <a:srgbClr val="00B0F0"/>
                  </a:solidFill>
                  <a:latin typeface="NikoshBAN" panose="02000000000000000000" pitchFamily="2" charset="0"/>
                  <a:cs typeface="NikoshBAN" panose="02000000000000000000" pitchFamily="2" charset="0"/>
                </a:rPr>
                <a:t>মোঃমাইনুল</a:t>
              </a:r>
              <a:r>
                <a:rPr lang="en-US" sz="4000" dirty="0" smtClean="0">
                  <a:solidFill>
                    <a:srgbClr val="00B0F0"/>
                  </a:solidFill>
                  <a:latin typeface="NikoshBAN" panose="02000000000000000000" pitchFamily="2" charset="0"/>
                  <a:cs typeface="NikoshBAN" panose="02000000000000000000" pitchFamily="2" charset="0"/>
                </a:rPr>
                <a:t> </a:t>
              </a:r>
              <a:r>
                <a:rPr lang="en-US" sz="4000" dirty="0" err="1" smtClean="0">
                  <a:solidFill>
                    <a:srgbClr val="00B0F0"/>
                  </a:solidFill>
                  <a:latin typeface="NikoshBAN" panose="02000000000000000000" pitchFamily="2" charset="0"/>
                  <a:cs typeface="NikoshBAN" panose="02000000000000000000" pitchFamily="2" charset="0"/>
                </a:rPr>
                <a:t>ইসলাম</a:t>
              </a:r>
              <a:endParaRPr lang="en-US" sz="4000" dirty="0" smtClean="0">
                <a:solidFill>
                  <a:srgbClr val="00B0F0"/>
                </a:solidFill>
                <a:latin typeface="NikoshBAN" panose="02000000000000000000" pitchFamily="2" charset="0"/>
                <a:cs typeface="NikoshBAN" panose="02000000000000000000" pitchFamily="2" charset="0"/>
              </a:endParaRPr>
            </a:p>
            <a:p>
              <a:pPr algn="ctr"/>
              <a:r>
                <a:rPr lang="en-US" sz="3600" dirty="0" err="1" smtClean="0">
                  <a:solidFill>
                    <a:srgbClr val="00B0F0"/>
                  </a:solidFill>
                  <a:latin typeface="NikoshBAN" panose="02000000000000000000" pitchFamily="2" charset="0"/>
                  <a:cs typeface="NikoshBAN" panose="02000000000000000000" pitchFamily="2" charset="0"/>
                </a:rPr>
                <a:t>সহকারী</a:t>
              </a:r>
              <a:r>
                <a:rPr lang="en-US" sz="3600" dirty="0" smtClean="0">
                  <a:solidFill>
                    <a:srgbClr val="00B0F0"/>
                  </a:solidFill>
                  <a:latin typeface="NikoshBAN" panose="02000000000000000000" pitchFamily="2" charset="0"/>
                  <a:cs typeface="NikoshBAN" panose="02000000000000000000" pitchFamily="2" charset="0"/>
                </a:rPr>
                <a:t> </a:t>
              </a:r>
              <a:r>
                <a:rPr lang="en-US" sz="3600" dirty="0" err="1" smtClean="0">
                  <a:solidFill>
                    <a:srgbClr val="00B0F0"/>
                  </a:solidFill>
                  <a:latin typeface="NikoshBAN" panose="02000000000000000000" pitchFamily="2" charset="0"/>
                  <a:cs typeface="NikoshBAN" panose="02000000000000000000" pitchFamily="2" charset="0"/>
                </a:rPr>
                <a:t>শিক্ষক</a:t>
              </a:r>
              <a:r>
                <a:rPr lang="en-US" sz="3600" dirty="0" smtClean="0">
                  <a:solidFill>
                    <a:srgbClr val="00B0F0"/>
                  </a:solidFill>
                  <a:latin typeface="NikoshBAN" panose="02000000000000000000" pitchFamily="2" charset="0"/>
                  <a:cs typeface="NikoshBAN" panose="02000000000000000000" pitchFamily="2" charset="0"/>
                </a:rPr>
                <a:t> (</a:t>
              </a:r>
              <a:r>
                <a:rPr lang="en-US" sz="3600" dirty="0" err="1" smtClean="0">
                  <a:solidFill>
                    <a:srgbClr val="00B0F0"/>
                  </a:solidFill>
                  <a:latin typeface="NikoshBAN" panose="02000000000000000000" pitchFamily="2" charset="0"/>
                  <a:cs typeface="NikoshBAN" panose="02000000000000000000" pitchFamily="2" charset="0"/>
                </a:rPr>
                <a:t>আইসিটি</a:t>
              </a:r>
              <a:r>
                <a:rPr lang="en-US" sz="3600" dirty="0" smtClean="0">
                  <a:solidFill>
                    <a:srgbClr val="00B0F0"/>
                  </a:solidFill>
                  <a:latin typeface="NikoshBAN" panose="02000000000000000000" pitchFamily="2" charset="0"/>
                  <a:cs typeface="NikoshBAN" panose="02000000000000000000" pitchFamily="2" charset="0"/>
                </a:rPr>
                <a:t>)</a:t>
              </a:r>
            </a:p>
            <a:p>
              <a:pPr algn="ctr"/>
              <a:r>
                <a:rPr lang="en-US" sz="3200" dirty="0" err="1" smtClean="0">
                  <a:solidFill>
                    <a:srgbClr val="00B0F0"/>
                  </a:solidFill>
                  <a:latin typeface="NikoshBAN" panose="02000000000000000000" pitchFamily="2" charset="0"/>
                  <a:cs typeface="NikoshBAN" panose="02000000000000000000" pitchFamily="2" charset="0"/>
                </a:rPr>
                <a:t>কলমা</a:t>
              </a:r>
              <a:r>
                <a:rPr lang="en-US" sz="3200" dirty="0" smtClean="0">
                  <a:solidFill>
                    <a:srgbClr val="00B0F0"/>
                  </a:solidFill>
                  <a:latin typeface="NikoshBAN" panose="02000000000000000000" pitchFamily="2" charset="0"/>
                  <a:cs typeface="NikoshBAN" panose="02000000000000000000" pitchFamily="2" charset="0"/>
                </a:rPr>
                <a:t> </a:t>
              </a:r>
              <a:r>
                <a:rPr lang="en-US" sz="3200" dirty="0" err="1" smtClean="0">
                  <a:solidFill>
                    <a:srgbClr val="00B0F0"/>
                  </a:solidFill>
                  <a:latin typeface="NikoshBAN" panose="02000000000000000000" pitchFamily="2" charset="0"/>
                  <a:cs typeface="NikoshBAN" panose="02000000000000000000" pitchFamily="2" charset="0"/>
                </a:rPr>
                <a:t>ইসলামিয়া</a:t>
              </a:r>
              <a:r>
                <a:rPr lang="en-US" sz="3200" dirty="0" smtClean="0">
                  <a:solidFill>
                    <a:srgbClr val="00B0F0"/>
                  </a:solidFill>
                  <a:latin typeface="NikoshBAN" panose="02000000000000000000" pitchFamily="2" charset="0"/>
                  <a:cs typeface="NikoshBAN" panose="02000000000000000000" pitchFamily="2" charset="0"/>
                </a:rPr>
                <a:t> </a:t>
              </a:r>
              <a:r>
                <a:rPr lang="en-US" sz="3200" dirty="0" err="1" smtClean="0">
                  <a:solidFill>
                    <a:srgbClr val="00B0F0"/>
                  </a:solidFill>
                  <a:latin typeface="NikoshBAN" panose="02000000000000000000" pitchFamily="2" charset="0"/>
                  <a:cs typeface="NikoshBAN" panose="02000000000000000000" pitchFamily="2" charset="0"/>
                </a:rPr>
                <a:t>দাখিল</a:t>
              </a:r>
              <a:r>
                <a:rPr lang="en-US" sz="3200" dirty="0" smtClean="0">
                  <a:solidFill>
                    <a:srgbClr val="00B0F0"/>
                  </a:solidFill>
                  <a:latin typeface="NikoshBAN" panose="02000000000000000000" pitchFamily="2" charset="0"/>
                  <a:cs typeface="NikoshBAN" panose="02000000000000000000" pitchFamily="2" charset="0"/>
                </a:rPr>
                <a:t> </a:t>
              </a:r>
              <a:r>
                <a:rPr lang="en-US" sz="3200" dirty="0" err="1" smtClean="0">
                  <a:solidFill>
                    <a:srgbClr val="00B0F0"/>
                  </a:solidFill>
                  <a:latin typeface="NikoshBAN" panose="02000000000000000000" pitchFamily="2" charset="0"/>
                  <a:cs typeface="NikoshBAN" panose="02000000000000000000" pitchFamily="2" charset="0"/>
                </a:rPr>
                <a:t>মাদ্রাসা</a:t>
              </a:r>
              <a:r>
                <a:rPr lang="en-US" sz="3200" dirty="0" smtClean="0">
                  <a:solidFill>
                    <a:srgbClr val="00B0F0"/>
                  </a:solidFill>
                  <a:latin typeface="NikoshBAN" panose="02000000000000000000" pitchFamily="2" charset="0"/>
                  <a:cs typeface="NikoshBAN" panose="02000000000000000000" pitchFamily="2" charset="0"/>
                </a:rPr>
                <a:t> </a:t>
              </a:r>
            </a:p>
            <a:p>
              <a:pPr algn="ctr"/>
              <a:r>
                <a:rPr lang="en-US" sz="3200" dirty="0" err="1" smtClean="0">
                  <a:solidFill>
                    <a:srgbClr val="00B0F0"/>
                  </a:solidFill>
                  <a:latin typeface="NikoshBAN" panose="02000000000000000000" pitchFamily="2" charset="0"/>
                  <a:cs typeface="NikoshBAN" panose="02000000000000000000" pitchFamily="2" charset="0"/>
                </a:rPr>
                <a:t>তানোর</a:t>
              </a:r>
              <a:r>
                <a:rPr lang="en-US" sz="3200" dirty="0" smtClean="0">
                  <a:solidFill>
                    <a:srgbClr val="00B0F0"/>
                  </a:solidFill>
                  <a:latin typeface="NikoshBAN" panose="02000000000000000000" pitchFamily="2" charset="0"/>
                  <a:cs typeface="NikoshBAN" panose="02000000000000000000" pitchFamily="2" charset="0"/>
                </a:rPr>
                <a:t> , </a:t>
              </a:r>
              <a:r>
                <a:rPr lang="en-US" sz="3200" dirty="0" err="1" smtClean="0">
                  <a:solidFill>
                    <a:srgbClr val="00B0F0"/>
                  </a:solidFill>
                  <a:latin typeface="NikoshBAN" panose="02000000000000000000" pitchFamily="2" charset="0"/>
                  <a:cs typeface="NikoshBAN" panose="02000000000000000000" pitchFamily="2" charset="0"/>
                </a:rPr>
                <a:t>রাজশাহী</a:t>
              </a:r>
              <a:r>
                <a:rPr lang="en-US" sz="3200" dirty="0" smtClean="0">
                  <a:solidFill>
                    <a:srgbClr val="00B0F0"/>
                  </a:solidFill>
                  <a:latin typeface="NikoshBAN" panose="02000000000000000000" pitchFamily="2" charset="0"/>
                  <a:cs typeface="NikoshBAN" panose="02000000000000000000" pitchFamily="2" charset="0"/>
                </a:rPr>
                <a:t> </a:t>
              </a:r>
              <a:endParaRPr lang="en-US" sz="3200" dirty="0">
                <a:solidFill>
                  <a:srgbClr val="00B0F0"/>
                </a:solidFill>
                <a:latin typeface="NikoshBAN" panose="02000000000000000000" pitchFamily="2" charset="0"/>
                <a:cs typeface="NikoshBAN" panose="02000000000000000000" pitchFamily="2" charset="0"/>
              </a:endParaRPr>
            </a:p>
          </p:txBody>
        </p:sp>
        <p:sp>
          <p:nvSpPr>
            <p:cNvPr id="2" name="Rectangle 1"/>
            <p:cNvSpPr/>
            <p:nvPr/>
          </p:nvSpPr>
          <p:spPr>
            <a:xfrm>
              <a:off x="5995850" y="2975020"/>
              <a:ext cx="5499463" cy="2916329"/>
            </a:xfrm>
            <a:prstGeom prst="rect">
              <a:avLst/>
            </a:prstGeom>
            <a:solidFill>
              <a:schemeClr val="bg1"/>
            </a:solid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smtClean="0">
                  <a:solidFill>
                    <a:srgbClr val="00B0F0"/>
                  </a:solidFill>
                  <a:latin typeface="NikoshBAN" panose="02000000000000000000" pitchFamily="2" charset="0"/>
                  <a:cs typeface="NikoshBAN" panose="02000000000000000000" pitchFamily="2" charset="0"/>
                </a:rPr>
                <a:t>৮ম </a:t>
              </a:r>
              <a:r>
                <a:rPr lang="en-US" sz="4000" b="1" dirty="0" err="1" smtClean="0">
                  <a:solidFill>
                    <a:srgbClr val="00B0F0"/>
                  </a:solidFill>
                  <a:latin typeface="NikoshBAN" panose="02000000000000000000" pitchFamily="2" charset="0"/>
                  <a:cs typeface="NikoshBAN" panose="02000000000000000000" pitchFamily="2" charset="0"/>
                </a:rPr>
                <a:t>শ্রেণি</a:t>
              </a:r>
              <a:endParaRPr lang="en-US" sz="4000" b="1" dirty="0" smtClean="0">
                <a:solidFill>
                  <a:srgbClr val="00B0F0"/>
                </a:solidFill>
                <a:latin typeface="NikoshBAN" panose="02000000000000000000" pitchFamily="2" charset="0"/>
                <a:cs typeface="NikoshBAN" panose="02000000000000000000" pitchFamily="2" charset="0"/>
              </a:endParaRPr>
            </a:p>
            <a:p>
              <a:pPr algn="ctr"/>
              <a:r>
                <a:rPr lang="en-US" sz="3600" b="1" dirty="0" err="1" smtClean="0">
                  <a:solidFill>
                    <a:srgbClr val="00B0F0"/>
                  </a:solidFill>
                  <a:latin typeface="NikoshBAN" panose="02000000000000000000" pitchFamily="2" charset="0"/>
                  <a:cs typeface="NikoshBAN" panose="02000000000000000000" pitchFamily="2" charset="0"/>
                </a:rPr>
                <a:t>তথ্য</a:t>
              </a:r>
              <a:r>
                <a:rPr lang="en-US" sz="3600" b="1" dirty="0" smtClean="0">
                  <a:solidFill>
                    <a:srgbClr val="00B0F0"/>
                  </a:solidFill>
                  <a:latin typeface="NikoshBAN" panose="02000000000000000000" pitchFamily="2" charset="0"/>
                  <a:cs typeface="NikoshBAN" panose="02000000000000000000" pitchFamily="2" charset="0"/>
                </a:rPr>
                <a:t> ও </a:t>
              </a:r>
              <a:r>
                <a:rPr lang="en-US" sz="3600" b="1" dirty="0" err="1" smtClean="0">
                  <a:solidFill>
                    <a:srgbClr val="00B0F0"/>
                  </a:solidFill>
                  <a:latin typeface="NikoshBAN" panose="02000000000000000000" pitchFamily="2" charset="0"/>
                  <a:cs typeface="NikoshBAN" panose="02000000000000000000" pitchFamily="2" charset="0"/>
                </a:rPr>
                <a:t>যোগাযোগ</a:t>
              </a:r>
              <a:r>
                <a:rPr lang="en-US" sz="3600" b="1" dirty="0" smtClean="0">
                  <a:solidFill>
                    <a:srgbClr val="00B0F0"/>
                  </a:solidFill>
                  <a:latin typeface="NikoshBAN" panose="02000000000000000000" pitchFamily="2" charset="0"/>
                  <a:cs typeface="NikoshBAN" panose="02000000000000000000" pitchFamily="2" charset="0"/>
                </a:rPr>
                <a:t> </a:t>
              </a:r>
              <a:r>
                <a:rPr lang="en-US" sz="3600" b="1" dirty="0" err="1" smtClean="0">
                  <a:solidFill>
                    <a:srgbClr val="00B0F0"/>
                  </a:solidFill>
                  <a:latin typeface="NikoshBAN" panose="02000000000000000000" pitchFamily="2" charset="0"/>
                  <a:cs typeface="NikoshBAN" panose="02000000000000000000" pitchFamily="2" charset="0"/>
                </a:rPr>
                <a:t>প্রযুক্তি</a:t>
              </a:r>
              <a:endParaRPr lang="en-US" sz="3600" b="1" dirty="0" smtClean="0">
                <a:solidFill>
                  <a:srgbClr val="00B0F0"/>
                </a:solidFill>
                <a:latin typeface="NikoshBAN" panose="02000000000000000000" pitchFamily="2" charset="0"/>
                <a:cs typeface="NikoshBAN" panose="02000000000000000000" pitchFamily="2" charset="0"/>
              </a:endParaRPr>
            </a:p>
            <a:p>
              <a:pPr algn="ctr"/>
              <a:r>
                <a:rPr lang="en-US" sz="3200" b="1" dirty="0" err="1" smtClean="0">
                  <a:solidFill>
                    <a:srgbClr val="00B0F0"/>
                  </a:solidFill>
                  <a:latin typeface="NikoshBAN" panose="02000000000000000000" pitchFamily="2" charset="0"/>
                  <a:cs typeface="NikoshBAN" panose="02000000000000000000" pitchFamily="2" charset="0"/>
                </a:rPr>
                <a:t>দ্বিতীয়</a:t>
              </a:r>
              <a:r>
                <a:rPr lang="en-US" sz="3200" b="1" dirty="0" smtClean="0">
                  <a:solidFill>
                    <a:srgbClr val="00B0F0"/>
                  </a:solidFill>
                  <a:latin typeface="NikoshBAN" panose="02000000000000000000" pitchFamily="2" charset="0"/>
                  <a:cs typeface="NikoshBAN" panose="02000000000000000000" pitchFamily="2" charset="0"/>
                </a:rPr>
                <a:t> </a:t>
              </a:r>
              <a:r>
                <a:rPr lang="en-US" sz="3200" b="1" dirty="0" err="1" smtClean="0">
                  <a:solidFill>
                    <a:srgbClr val="00B0F0"/>
                  </a:solidFill>
                  <a:latin typeface="NikoshBAN" panose="02000000000000000000" pitchFamily="2" charset="0"/>
                  <a:cs typeface="NikoshBAN" panose="02000000000000000000" pitchFamily="2" charset="0"/>
                </a:rPr>
                <a:t>অধ্যায়</a:t>
              </a:r>
              <a:endParaRPr lang="en-US" sz="3200" b="1" dirty="0" smtClean="0">
                <a:solidFill>
                  <a:srgbClr val="00B0F0"/>
                </a:solidFill>
                <a:latin typeface="NikoshBAN" panose="02000000000000000000" pitchFamily="2" charset="0"/>
                <a:cs typeface="NikoshBAN" panose="02000000000000000000" pitchFamily="2" charset="0"/>
              </a:endParaRPr>
            </a:p>
            <a:p>
              <a:pPr algn="ctr"/>
              <a:r>
                <a:rPr lang="en-US" sz="3200" b="1" dirty="0" err="1" smtClean="0">
                  <a:solidFill>
                    <a:srgbClr val="00B0F0"/>
                  </a:solidFill>
                  <a:latin typeface="NikoshBAN" panose="02000000000000000000" pitchFamily="2" charset="0"/>
                  <a:cs typeface="NikoshBAN" panose="02000000000000000000" pitchFamily="2" charset="0"/>
                </a:rPr>
                <a:t>সময়ঃ</a:t>
              </a:r>
              <a:r>
                <a:rPr lang="en-US" sz="3200" b="1" dirty="0" smtClean="0">
                  <a:solidFill>
                    <a:srgbClr val="00B0F0"/>
                  </a:solidFill>
                  <a:latin typeface="NikoshBAN" panose="02000000000000000000" pitchFamily="2" charset="0"/>
                  <a:cs typeface="NikoshBAN" panose="02000000000000000000" pitchFamily="2" charset="0"/>
                </a:rPr>
                <a:t> ৪০ </a:t>
              </a:r>
              <a:r>
                <a:rPr lang="en-US" sz="3200" b="1" dirty="0" err="1" smtClean="0">
                  <a:solidFill>
                    <a:srgbClr val="00B0F0"/>
                  </a:solidFill>
                  <a:latin typeface="NikoshBAN" panose="02000000000000000000" pitchFamily="2" charset="0"/>
                  <a:cs typeface="NikoshBAN" panose="02000000000000000000" pitchFamily="2" charset="0"/>
                </a:rPr>
                <a:t>মিনিট</a:t>
              </a:r>
              <a:r>
                <a:rPr lang="en-US" sz="3200" b="1" dirty="0" smtClean="0">
                  <a:solidFill>
                    <a:srgbClr val="00B0F0"/>
                  </a:solidFill>
                  <a:latin typeface="NikoshBAN" panose="02000000000000000000" pitchFamily="2" charset="0"/>
                  <a:cs typeface="NikoshBAN" panose="02000000000000000000" pitchFamily="2" charset="0"/>
                </a:rPr>
                <a:t> </a:t>
              </a:r>
            </a:p>
            <a:p>
              <a:pPr algn="ctr"/>
              <a:r>
                <a:rPr lang="en-US" sz="3600" b="1" dirty="0" smtClean="0">
                  <a:solidFill>
                    <a:srgbClr val="00B0F0"/>
                  </a:solidFill>
                  <a:latin typeface="NikoshBAN" panose="02000000000000000000" pitchFamily="2" charset="0"/>
                  <a:cs typeface="NikoshBAN" panose="02000000000000000000" pitchFamily="2" charset="0"/>
                </a:rPr>
                <a:t> </a:t>
              </a:r>
              <a:endParaRPr lang="en-US" sz="3600" b="1" dirty="0">
                <a:solidFill>
                  <a:srgbClr val="00B0F0"/>
                </a:solidFill>
                <a:latin typeface="NikoshBAN" panose="02000000000000000000" pitchFamily="2" charset="0"/>
                <a:cs typeface="NikoshBAN" panose="02000000000000000000" pitchFamily="2" charset="0"/>
              </a:endParaRPr>
            </a:p>
          </p:txBody>
        </p:sp>
      </p:grpSp>
    </p:spTree>
    <p:extLst>
      <p:ext uri="{BB962C8B-B14F-4D97-AF65-F5344CB8AC3E}">
        <p14:creationId xmlns:p14="http://schemas.microsoft.com/office/powerpoint/2010/main" val="1536966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3944" y="889844"/>
            <a:ext cx="8500056" cy="5386090"/>
          </a:xfrm>
          <a:prstGeom prst="rect">
            <a:avLst/>
          </a:prstGeom>
        </p:spPr>
        <p:txBody>
          <a:bodyPr wrap="square">
            <a:spAutoFit/>
          </a:bodyPr>
          <a:lstStyle/>
          <a:p>
            <a:pPr lvl="0" algn="ctr" eaLnBrk="0" fontAlgn="base" hangingPunct="0">
              <a:spcBef>
                <a:spcPct val="0"/>
              </a:spcBef>
              <a:spcAft>
                <a:spcPct val="0"/>
              </a:spcAft>
            </a:pPr>
            <a:r>
              <a:rPr lang="en-US" sz="3200" b="1" dirty="0" err="1" smtClean="0">
                <a:solidFill>
                  <a:srgbClr val="FF0000"/>
                </a:solidFill>
                <a:latin typeface="NikoshBAN" panose="02000000000000000000" pitchFamily="2" charset="0"/>
                <a:cs typeface="NikoshBAN" panose="02000000000000000000" pitchFamily="2" charset="0"/>
              </a:rPr>
              <a:t>পোস্টার</a:t>
            </a:r>
            <a:r>
              <a:rPr lang="en-US" sz="3200" b="1" dirty="0" smtClean="0">
                <a:solidFill>
                  <a:srgbClr val="FF0000"/>
                </a:solidFill>
                <a:latin typeface="NikoshBAN" panose="02000000000000000000" pitchFamily="2" charset="0"/>
                <a:cs typeface="NikoshBAN" panose="02000000000000000000" pitchFamily="2" charset="0"/>
              </a:rPr>
              <a:t> </a:t>
            </a:r>
            <a:r>
              <a:rPr lang="en-US" sz="3200" b="1" dirty="0" err="1" smtClean="0">
                <a:solidFill>
                  <a:srgbClr val="FF0000"/>
                </a:solidFill>
                <a:latin typeface="NikoshBAN" panose="02000000000000000000" pitchFamily="2" charset="0"/>
                <a:cs typeface="NikoshBAN" panose="02000000000000000000" pitchFamily="2" charset="0"/>
              </a:rPr>
              <a:t>পেপার</a:t>
            </a:r>
            <a:endParaRPr lang="en-US" sz="3200" b="1" dirty="0" smtClean="0">
              <a:solidFill>
                <a:srgbClr val="FF0000"/>
              </a:solidFill>
              <a:latin typeface="NikoshBAN" panose="02000000000000000000" pitchFamily="2" charset="0"/>
              <a:cs typeface="NikoshBAN" panose="02000000000000000000" pitchFamily="2" charset="0"/>
            </a:endParaRPr>
          </a:p>
          <a:p>
            <a:pPr lvl="0" eaLnBrk="0" fontAlgn="base" hangingPunct="0">
              <a:spcBef>
                <a:spcPct val="0"/>
              </a:spcBef>
              <a:spcAft>
                <a:spcPct val="0"/>
              </a:spcAft>
            </a:pPr>
            <a:r>
              <a:rPr lang="bn-IN" sz="2400" b="1" dirty="0" smtClean="0">
                <a:solidFill>
                  <a:srgbClr val="00B050"/>
                </a:solidFill>
                <a:latin typeface="NikoshBAN" panose="02000000000000000000" pitchFamily="2" charset="0"/>
                <a:cs typeface="NikoshBAN" panose="02000000000000000000" pitchFamily="2" charset="0"/>
              </a:rPr>
              <a:t>মেশ </a:t>
            </a:r>
            <a:r>
              <a:rPr lang="bn-IN" sz="2400" b="1" dirty="0">
                <a:solidFill>
                  <a:srgbClr val="00B050"/>
                </a:solidFill>
                <a:latin typeface="NikoshBAN" panose="02000000000000000000" pitchFamily="2" charset="0"/>
                <a:cs typeface="NikoshBAN" panose="02000000000000000000" pitchFamily="2" charset="0"/>
              </a:rPr>
              <a:t>টপোলজির প্রধান বৈশিষ্ট্যসমূহ নিচে দেওয়া হলো</a:t>
            </a:r>
            <a:r>
              <a:rPr lang="en-US" sz="2400" b="1" dirty="0">
                <a:solidFill>
                  <a:srgbClr val="00B050"/>
                </a:solidFill>
                <a:latin typeface="NikoshBAN" panose="02000000000000000000" pitchFamily="2" charset="0"/>
                <a:cs typeface="NikoshBAN" panose="02000000000000000000" pitchFamily="2" charset="0"/>
              </a:rPr>
              <a:t>:</a:t>
            </a:r>
          </a:p>
          <a:p>
            <a:pPr lvl="0" eaLnBrk="0" fontAlgn="base" hangingPunct="0">
              <a:spcBef>
                <a:spcPct val="0"/>
              </a:spcBef>
              <a:spcAft>
                <a:spcPct val="0"/>
              </a:spcAft>
              <a:buFontTx/>
              <a:buChar char="•"/>
            </a:pPr>
            <a:r>
              <a:rPr lang="bn-IN" sz="2400" b="1" dirty="0">
                <a:solidFill>
                  <a:srgbClr val="7030A0"/>
                </a:solidFill>
                <a:latin typeface="NikoshBAN" panose="02000000000000000000" pitchFamily="2" charset="0"/>
                <a:cs typeface="NikoshBAN" panose="02000000000000000000" pitchFamily="2" charset="0"/>
              </a:rPr>
              <a:t>পয়েন্ট</a:t>
            </a:r>
            <a:r>
              <a:rPr lang="en-US" sz="2400" b="1" dirty="0">
                <a:solidFill>
                  <a:srgbClr val="7030A0"/>
                </a:solidFill>
                <a:latin typeface="NikoshBAN" panose="02000000000000000000" pitchFamily="2" charset="0"/>
                <a:cs typeface="NikoshBAN" panose="02000000000000000000" pitchFamily="2" charset="0"/>
              </a:rPr>
              <a:t>-</a:t>
            </a:r>
            <a:r>
              <a:rPr lang="bn-IN" sz="2400" b="1" dirty="0">
                <a:solidFill>
                  <a:srgbClr val="7030A0"/>
                </a:solidFill>
                <a:latin typeface="NikoshBAN" panose="02000000000000000000" pitchFamily="2" charset="0"/>
                <a:cs typeface="NikoshBAN" panose="02000000000000000000" pitchFamily="2" charset="0"/>
              </a:rPr>
              <a:t>টু</a:t>
            </a:r>
            <a:r>
              <a:rPr lang="en-US" sz="2400" b="1" dirty="0">
                <a:solidFill>
                  <a:srgbClr val="7030A0"/>
                </a:solidFill>
                <a:latin typeface="NikoshBAN" panose="02000000000000000000" pitchFamily="2" charset="0"/>
                <a:cs typeface="NikoshBAN" panose="02000000000000000000" pitchFamily="2" charset="0"/>
              </a:rPr>
              <a:t>-</a:t>
            </a:r>
            <a:r>
              <a:rPr lang="bn-IN" sz="2400" b="1" dirty="0">
                <a:solidFill>
                  <a:srgbClr val="7030A0"/>
                </a:solidFill>
                <a:latin typeface="NikoshBAN" panose="02000000000000000000" pitchFamily="2" charset="0"/>
                <a:cs typeface="NikoshBAN" panose="02000000000000000000" pitchFamily="2" charset="0"/>
              </a:rPr>
              <a:t>পয়েন্ট সংযোগ</a:t>
            </a:r>
            <a:r>
              <a:rPr lang="en-US" sz="2400" b="1" dirty="0">
                <a:solidFill>
                  <a:srgbClr val="7030A0"/>
                </a:solidFill>
                <a:latin typeface="NikoshBAN" panose="02000000000000000000" pitchFamily="2" charset="0"/>
                <a:cs typeface="NikoshBAN" panose="02000000000000000000" pitchFamily="2" charset="0"/>
              </a:rPr>
              <a:t>:</a:t>
            </a:r>
            <a:r>
              <a:rPr lang="bn-IN" sz="2400" dirty="0">
                <a:latin typeface="NikoshBAN" panose="02000000000000000000" pitchFamily="2" charset="0"/>
                <a:cs typeface="NikoshBAN" panose="02000000000000000000" pitchFamily="2" charset="0"/>
              </a:rPr>
              <a:t> প্রতিটি নোডের সাথে অন্য নোডের সরাসরি ডেডিকেটেড সংযোগ থাকে।</a:t>
            </a:r>
            <a:endParaRPr lang="en-US" sz="2400" dirty="0">
              <a:latin typeface="NikoshBAN" panose="02000000000000000000" pitchFamily="2" charset="0"/>
              <a:cs typeface="NikoshBAN" panose="02000000000000000000" pitchFamily="2" charset="0"/>
            </a:endParaRPr>
          </a:p>
          <a:p>
            <a:pPr lvl="0" eaLnBrk="0" fontAlgn="base" hangingPunct="0">
              <a:spcBef>
                <a:spcPct val="0"/>
              </a:spcBef>
              <a:spcAft>
                <a:spcPct val="0"/>
              </a:spcAft>
              <a:buFontTx/>
              <a:buChar char="•"/>
            </a:pPr>
            <a:r>
              <a:rPr lang="bn-IN" sz="2400" b="1" dirty="0">
                <a:solidFill>
                  <a:srgbClr val="7030A0"/>
                </a:solidFill>
                <a:latin typeface="NikoshBAN" panose="02000000000000000000" pitchFamily="2" charset="0"/>
                <a:cs typeface="NikoshBAN" panose="02000000000000000000" pitchFamily="2" charset="0"/>
              </a:rPr>
              <a:t>উচ্চ নির্ভরযোগ্যতা ও </a:t>
            </a:r>
            <a:r>
              <a:rPr lang="bn-IN" sz="2400" b="1" dirty="0" smtClean="0">
                <a:solidFill>
                  <a:srgbClr val="7030A0"/>
                </a:solidFill>
                <a:latin typeface="NikoshBAN" panose="02000000000000000000" pitchFamily="2" charset="0"/>
                <a:cs typeface="NikoshBAN" panose="02000000000000000000" pitchFamily="2" charset="0"/>
              </a:rPr>
              <a:t>সহনশীলতা</a:t>
            </a:r>
            <a:r>
              <a:rPr lang="en-US" sz="2400" b="1" dirty="0" smtClean="0">
                <a:solidFill>
                  <a:srgbClr val="7030A0"/>
                </a:solidFill>
                <a:latin typeface="NikoshBAN" panose="02000000000000000000" pitchFamily="2" charset="0"/>
                <a:cs typeface="NikoshBAN" panose="02000000000000000000" pitchFamily="2" charset="0"/>
              </a:rPr>
              <a:t>:</a:t>
            </a:r>
            <a:r>
              <a:rPr lang="bn-IN" sz="2400" dirty="0" smtClean="0">
                <a:latin typeface="NikoshBAN" panose="02000000000000000000" pitchFamily="2" charset="0"/>
                <a:cs typeface="NikoshBAN" panose="02000000000000000000" pitchFamily="2" charset="0"/>
              </a:rPr>
              <a:t> </a:t>
            </a:r>
            <a:r>
              <a:rPr lang="bn-IN" sz="2400" dirty="0">
                <a:latin typeface="NikoshBAN" panose="02000000000000000000" pitchFamily="2" charset="0"/>
                <a:cs typeface="NikoshBAN" panose="02000000000000000000" pitchFamily="2" charset="0"/>
              </a:rPr>
              <a:t>একটি সংযোগ বা ডিভাইস নষ্ট হলেও নেটওয়ার্কের কোনো সমস্যা হয় না</a:t>
            </a:r>
            <a:r>
              <a:rPr lang="en-US" sz="2400" dirty="0">
                <a:latin typeface="NikoshBAN" panose="02000000000000000000" pitchFamily="2" charset="0"/>
                <a:cs typeface="NikoshBAN" panose="02000000000000000000" pitchFamily="2" charset="0"/>
              </a:rPr>
              <a:t>, </a:t>
            </a:r>
            <a:r>
              <a:rPr lang="bn-IN" sz="2400" dirty="0">
                <a:latin typeface="NikoshBAN" panose="02000000000000000000" pitchFamily="2" charset="0"/>
                <a:cs typeface="NikoshBAN" panose="02000000000000000000" pitchFamily="2" charset="0"/>
              </a:rPr>
              <a:t>বিকল্প পথে ডেটা পাঠানো যায়।</a:t>
            </a:r>
            <a:endParaRPr lang="en-US" sz="2400" dirty="0">
              <a:latin typeface="NikoshBAN" panose="02000000000000000000" pitchFamily="2" charset="0"/>
              <a:cs typeface="NikoshBAN" panose="02000000000000000000" pitchFamily="2" charset="0"/>
            </a:endParaRPr>
          </a:p>
          <a:p>
            <a:pPr lvl="0" eaLnBrk="0" fontAlgn="base" hangingPunct="0">
              <a:spcBef>
                <a:spcPct val="0"/>
              </a:spcBef>
              <a:spcAft>
                <a:spcPct val="0"/>
              </a:spcAft>
              <a:buFontTx/>
              <a:buChar char="•"/>
            </a:pPr>
            <a:r>
              <a:rPr lang="bn-IN" sz="2400" b="1" dirty="0">
                <a:solidFill>
                  <a:srgbClr val="7030A0"/>
                </a:solidFill>
                <a:latin typeface="NikoshBAN" panose="02000000000000000000" pitchFamily="2" charset="0"/>
                <a:cs typeface="NikoshBAN" panose="02000000000000000000" pitchFamily="2" charset="0"/>
              </a:rPr>
              <a:t>বহুমুখী </a:t>
            </a:r>
            <a:r>
              <a:rPr lang="bn-IN" sz="2400" b="1" dirty="0" smtClean="0">
                <a:solidFill>
                  <a:srgbClr val="7030A0"/>
                </a:solidFill>
                <a:latin typeface="NikoshBAN" panose="02000000000000000000" pitchFamily="2" charset="0"/>
                <a:cs typeface="NikoshBAN" panose="02000000000000000000" pitchFamily="2" charset="0"/>
              </a:rPr>
              <a:t>পথ</a:t>
            </a:r>
            <a:r>
              <a:rPr lang="en-US" sz="2400" b="1" dirty="0" smtClean="0">
                <a:solidFill>
                  <a:srgbClr val="7030A0"/>
                </a:solidFill>
                <a:latin typeface="NikoshBAN" panose="02000000000000000000" pitchFamily="2" charset="0"/>
                <a:cs typeface="NikoshBAN" panose="02000000000000000000" pitchFamily="2" charset="0"/>
              </a:rPr>
              <a:t>:</a:t>
            </a:r>
            <a:r>
              <a:rPr lang="bn-IN" sz="2400" dirty="0" smtClean="0">
                <a:solidFill>
                  <a:srgbClr val="7030A0"/>
                </a:solidFill>
                <a:latin typeface="NikoshBAN" panose="02000000000000000000" pitchFamily="2" charset="0"/>
                <a:cs typeface="NikoshBAN" panose="02000000000000000000" pitchFamily="2" charset="0"/>
              </a:rPr>
              <a:t> </a:t>
            </a:r>
            <a:r>
              <a:rPr lang="bn-IN" sz="2400" dirty="0">
                <a:latin typeface="NikoshBAN" panose="02000000000000000000" pitchFamily="2" charset="0"/>
                <a:cs typeface="NikoshBAN" panose="02000000000000000000" pitchFamily="2" charset="0"/>
              </a:rPr>
              <a:t>একটি নোড থেকে অন্য নোডে ডেটা পাঠাতে একাধিক পথ থাকে</a:t>
            </a:r>
            <a:r>
              <a:rPr lang="en-US" sz="2400" dirty="0">
                <a:latin typeface="NikoshBAN" panose="02000000000000000000" pitchFamily="2" charset="0"/>
                <a:cs typeface="NikoshBAN" panose="02000000000000000000" pitchFamily="2" charset="0"/>
              </a:rPr>
              <a:t>, </a:t>
            </a:r>
            <a:r>
              <a:rPr lang="bn-IN" sz="2400" dirty="0">
                <a:latin typeface="NikoshBAN" panose="02000000000000000000" pitchFamily="2" charset="0"/>
                <a:cs typeface="NikoshBAN" panose="02000000000000000000" pitchFamily="2" charset="0"/>
              </a:rPr>
              <a:t>যা ডেটা ট্রাফিক কমায়</a:t>
            </a:r>
            <a:r>
              <a:rPr lang="hi-IN" sz="2400" dirty="0">
                <a:latin typeface="NikoshBAN" panose="02000000000000000000" pitchFamily="2" charset="0"/>
                <a:cs typeface="NikoshBAN" panose="02000000000000000000" pitchFamily="2" charset="0"/>
              </a:rPr>
              <a:t>।</a:t>
            </a:r>
            <a:endParaRPr lang="en-US" sz="2400" dirty="0">
              <a:latin typeface="NikoshBAN" panose="02000000000000000000" pitchFamily="2" charset="0"/>
              <a:cs typeface="NikoshBAN" panose="02000000000000000000" pitchFamily="2" charset="0"/>
            </a:endParaRPr>
          </a:p>
          <a:p>
            <a:pPr lvl="0" eaLnBrk="0" fontAlgn="base" hangingPunct="0">
              <a:spcBef>
                <a:spcPct val="0"/>
              </a:spcBef>
              <a:spcAft>
                <a:spcPct val="0"/>
              </a:spcAft>
              <a:buFontTx/>
              <a:buChar char="•"/>
            </a:pPr>
            <a:r>
              <a:rPr lang="bn-IN" sz="2400" b="1" dirty="0" smtClean="0">
                <a:solidFill>
                  <a:srgbClr val="7030A0"/>
                </a:solidFill>
                <a:latin typeface="NikoshBAN" panose="02000000000000000000" pitchFamily="2" charset="0"/>
                <a:cs typeface="NikoshBAN" panose="02000000000000000000" pitchFamily="2" charset="0"/>
              </a:rPr>
              <a:t>নিরাপত্তা</a:t>
            </a:r>
            <a:r>
              <a:rPr lang="en-US" sz="2400" b="1" dirty="0" smtClean="0">
                <a:solidFill>
                  <a:srgbClr val="7030A0"/>
                </a:solidFill>
                <a:latin typeface="NikoshBAN" panose="02000000000000000000" pitchFamily="2" charset="0"/>
                <a:cs typeface="NikoshBAN" panose="02000000000000000000" pitchFamily="2" charset="0"/>
              </a:rPr>
              <a:t>:</a:t>
            </a:r>
            <a:r>
              <a:rPr lang="bn-IN" sz="2400" dirty="0" smtClean="0">
                <a:solidFill>
                  <a:srgbClr val="7030A0"/>
                </a:solidFill>
                <a:latin typeface="NikoshBAN" panose="02000000000000000000" pitchFamily="2" charset="0"/>
                <a:cs typeface="NikoshBAN" panose="02000000000000000000" pitchFamily="2" charset="0"/>
              </a:rPr>
              <a:t> </a:t>
            </a:r>
            <a:r>
              <a:rPr lang="bn-IN" sz="2400" dirty="0">
                <a:latin typeface="NikoshBAN" panose="02000000000000000000" pitchFamily="2" charset="0"/>
                <a:cs typeface="NikoshBAN" panose="02000000000000000000" pitchFamily="2" charset="0"/>
              </a:rPr>
              <a:t>ডেডিকেটেড লিঙ্ক থাকায় নিরাপত্তা বেশি থাকে।</a:t>
            </a:r>
            <a:endParaRPr lang="en-US" sz="2400" dirty="0">
              <a:latin typeface="NikoshBAN" panose="02000000000000000000" pitchFamily="2" charset="0"/>
              <a:cs typeface="NikoshBAN" panose="02000000000000000000" pitchFamily="2" charset="0"/>
            </a:endParaRPr>
          </a:p>
          <a:p>
            <a:pPr lvl="0" eaLnBrk="0" fontAlgn="base" hangingPunct="0">
              <a:spcBef>
                <a:spcPct val="0"/>
              </a:spcBef>
              <a:spcAft>
                <a:spcPct val="0"/>
              </a:spcAft>
              <a:buFontTx/>
              <a:buChar char="•"/>
            </a:pPr>
            <a:r>
              <a:rPr lang="bn-IN" sz="2400" b="1" dirty="0">
                <a:solidFill>
                  <a:srgbClr val="7030A0"/>
                </a:solidFill>
                <a:latin typeface="NikoshBAN" panose="02000000000000000000" pitchFamily="2" charset="0"/>
                <a:cs typeface="NikoshBAN" panose="02000000000000000000" pitchFamily="2" charset="0"/>
              </a:rPr>
              <a:t>জটিল ও ব্যয়বহুল</a:t>
            </a:r>
            <a:r>
              <a:rPr lang="en-US" sz="2400" b="1" dirty="0">
                <a:solidFill>
                  <a:srgbClr val="7030A0"/>
                </a:solidFill>
                <a:latin typeface="NikoshBAN" panose="02000000000000000000" pitchFamily="2" charset="0"/>
                <a:cs typeface="NikoshBAN" panose="02000000000000000000" pitchFamily="2" charset="0"/>
              </a:rPr>
              <a:t>:</a:t>
            </a:r>
            <a:r>
              <a:rPr lang="bn-IN" sz="2400" dirty="0">
                <a:latin typeface="NikoshBAN" panose="02000000000000000000" pitchFamily="2" charset="0"/>
                <a:cs typeface="NikoshBAN" panose="02000000000000000000" pitchFamily="2" charset="0"/>
              </a:rPr>
              <a:t> প্রতিটি ডিভাইসের সাথে সংযোগ স্থাপন করতে হয় বলে প্রচুর তারের প্রয়োজন হয়</a:t>
            </a:r>
            <a:r>
              <a:rPr lang="en-US" sz="2400" dirty="0">
                <a:latin typeface="NikoshBAN" panose="02000000000000000000" pitchFamily="2" charset="0"/>
                <a:cs typeface="NikoshBAN" panose="02000000000000000000" pitchFamily="2" charset="0"/>
              </a:rPr>
              <a:t>, </a:t>
            </a:r>
            <a:r>
              <a:rPr lang="bn-IN" sz="2400" dirty="0">
                <a:latin typeface="NikoshBAN" panose="02000000000000000000" pitchFamily="2" charset="0"/>
                <a:cs typeface="NikoshBAN" panose="02000000000000000000" pitchFamily="2" charset="0"/>
              </a:rPr>
              <a:t>তাই স্থাপন ও রক্ষণাবেক্ষণ খরচ বেশি।</a:t>
            </a:r>
            <a:endParaRPr lang="en-US" sz="2400" dirty="0">
              <a:latin typeface="NikoshBAN" panose="02000000000000000000" pitchFamily="2" charset="0"/>
              <a:cs typeface="NikoshBAN" panose="02000000000000000000" pitchFamily="2" charset="0"/>
            </a:endParaRPr>
          </a:p>
          <a:p>
            <a:pPr lvl="0" eaLnBrk="0" fontAlgn="base" hangingPunct="0">
              <a:spcBef>
                <a:spcPct val="0"/>
              </a:spcBef>
              <a:spcAft>
                <a:spcPct val="0"/>
              </a:spcAft>
              <a:buFontTx/>
              <a:buChar char="•"/>
            </a:pPr>
            <a:r>
              <a:rPr lang="bn-IN" sz="2400" b="1" dirty="0">
                <a:solidFill>
                  <a:srgbClr val="7030A0"/>
                </a:solidFill>
                <a:latin typeface="NikoshBAN" panose="02000000000000000000" pitchFamily="2" charset="0"/>
                <a:cs typeface="NikoshBAN" panose="02000000000000000000" pitchFamily="2" charset="0"/>
              </a:rPr>
              <a:t>নেটওয়ার্কের ধরন</a:t>
            </a:r>
            <a:r>
              <a:rPr lang="en-US" sz="2400" b="1" dirty="0">
                <a:solidFill>
                  <a:srgbClr val="7030A0"/>
                </a:solidFill>
                <a:latin typeface="NikoshBAN" panose="02000000000000000000" pitchFamily="2" charset="0"/>
                <a:cs typeface="NikoshBAN" panose="02000000000000000000" pitchFamily="2" charset="0"/>
              </a:rPr>
              <a:t>:</a:t>
            </a:r>
            <a:r>
              <a:rPr lang="bn-IN" sz="2400" dirty="0">
                <a:solidFill>
                  <a:srgbClr val="7030A0"/>
                </a:solidFill>
                <a:latin typeface="NikoshBAN" panose="02000000000000000000" pitchFamily="2" charset="0"/>
                <a:cs typeface="NikoshBAN" panose="02000000000000000000" pitchFamily="2" charset="0"/>
              </a:rPr>
              <a:t> </a:t>
            </a:r>
            <a:r>
              <a:rPr lang="bn-IN" sz="2400" dirty="0">
                <a:latin typeface="NikoshBAN" panose="02000000000000000000" pitchFamily="2" charset="0"/>
                <a:cs typeface="NikoshBAN" panose="02000000000000000000" pitchFamily="2" charset="0"/>
              </a:rPr>
              <a:t>এটি দুই ধরণের</a:t>
            </a:r>
            <a:r>
              <a:rPr lang="en-US" sz="2400" dirty="0">
                <a:latin typeface="NikoshBAN" panose="02000000000000000000" pitchFamily="2" charset="0"/>
                <a:cs typeface="NikoshBAN" panose="02000000000000000000" pitchFamily="2" charset="0"/>
              </a:rPr>
              <a:t>—</a:t>
            </a:r>
            <a:r>
              <a:rPr lang="bn-IN" sz="2400" dirty="0">
                <a:latin typeface="NikoshBAN" panose="02000000000000000000" pitchFamily="2" charset="0"/>
                <a:cs typeface="NikoshBAN" panose="02000000000000000000" pitchFamily="2" charset="0"/>
              </a:rPr>
              <a:t>ফুল মেশ </a:t>
            </a:r>
            <a:r>
              <a:rPr lang="en-US" sz="2400" dirty="0">
                <a:latin typeface="NikoshBAN" panose="02000000000000000000" pitchFamily="2" charset="0"/>
                <a:cs typeface="NikoshBAN" panose="02000000000000000000" pitchFamily="2" charset="0"/>
              </a:rPr>
              <a:t>(</a:t>
            </a:r>
            <a:r>
              <a:rPr lang="bn-IN" sz="2400" dirty="0">
                <a:latin typeface="NikoshBAN" panose="02000000000000000000" pitchFamily="2" charset="0"/>
                <a:cs typeface="NikoshBAN" panose="02000000000000000000" pitchFamily="2" charset="0"/>
              </a:rPr>
              <a:t>সবগুলো নোড একে অপরের সাথে যুক্ত</a:t>
            </a:r>
            <a:r>
              <a:rPr lang="en-US" sz="2400" dirty="0">
                <a:latin typeface="NikoshBAN" panose="02000000000000000000" pitchFamily="2" charset="0"/>
                <a:cs typeface="NikoshBAN" panose="02000000000000000000" pitchFamily="2" charset="0"/>
              </a:rPr>
              <a:t>) </a:t>
            </a:r>
            <a:r>
              <a:rPr lang="bn-IN" sz="2400" dirty="0">
                <a:latin typeface="NikoshBAN" panose="02000000000000000000" pitchFamily="2" charset="0"/>
                <a:cs typeface="NikoshBAN" panose="02000000000000000000" pitchFamily="2" charset="0"/>
              </a:rPr>
              <a:t>এবং পার্শিয়াল মেশ </a:t>
            </a:r>
            <a:r>
              <a:rPr lang="en-US" sz="2400" dirty="0">
                <a:latin typeface="NikoshBAN" panose="02000000000000000000" pitchFamily="2" charset="0"/>
                <a:cs typeface="NikoshBAN" panose="02000000000000000000" pitchFamily="2" charset="0"/>
              </a:rPr>
              <a:t>(</a:t>
            </a:r>
            <a:r>
              <a:rPr lang="bn-IN" sz="2400" dirty="0">
                <a:latin typeface="NikoshBAN" panose="02000000000000000000" pitchFamily="2" charset="0"/>
                <a:cs typeface="NikoshBAN" panose="02000000000000000000" pitchFamily="2" charset="0"/>
              </a:rPr>
              <a:t>কিছু নোড যুক্ত</a:t>
            </a:r>
            <a:r>
              <a:rPr lang="en-US" sz="2400" dirty="0">
                <a:latin typeface="NikoshBAN" panose="02000000000000000000" pitchFamily="2" charset="0"/>
                <a:cs typeface="NikoshBAN" panose="02000000000000000000" pitchFamily="2" charset="0"/>
              </a:rPr>
              <a:t>)</a:t>
            </a:r>
            <a:r>
              <a:rPr lang="bn-IN" sz="2400" dirty="0">
                <a:latin typeface="NikoshBAN" panose="02000000000000000000" pitchFamily="2" charset="0"/>
                <a:cs typeface="NikoshBAN" panose="02000000000000000000" pitchFamily="2" charset="0"/>
              </a:rPr>
              <a:t>।</a:t>
            </a:r>
            <a:endParaRPr lang="en-US" sz="2400" dirty="0">
              <a:latin typeface="NikoshBAN" panose="02000000000000000000" pitchFamily="2" charset="0"/>
              <a:cs typeface="NikoshBAN" panose="02000000000000000000" pitchFamily="2" charset="0"/>
            </a:endParaRPr>
          </a:p>
          <a:p>
            <a:pPr lvl="0" eaLnBrk="0" fontAlgn="base" hangingPunct="0">
              <a:spcBef>
                <a:spcPct val="0"/>
              </a:spcBef>
              <a:spcAft>
                <a:spcPct val="0"/>
              </a:spcAft>
              <a:buFontTx/>
              <a:buChar char="•"/>
            </a:pPr>
            <a:r>
              <a:rPr lang="bn-IN" sz="2400" b="1" dirty="0">
                <a:solidFill>
                  <a:srgbClr val="7030A0"/>
                </a:solidFill>
                <a:latin typeface="NikoshBAN" panose="02000000000000000000" pitchFamily="2" charset="0"/>
                <a:cs typeface="NikoshBAN" panose="02000000000000000000" pitchFamily="2" charset="0"/>
              </a:rPr>
              <a:t>স্কেলেবিলিটি</a:t>
            </a:r>
            <a:r>
              <a:rPr lang="en-US" sz="2400" b="1" dirty="0">
                <a:solidFill>
                  <a:srgbClr val="7030A0"/>
                </a:solidFill>
                <a:latin typeface="NikoshBAN" panose="02000000000000000000" pitchFamily="2" charset="0"/>
                <a:cs typeface="NikoshBAN" panose="02000000000000000000" pitchFamily="2" charset="0"/>
              </a:rPr>
              <a:t>:</a:t>
            </a:r>
            <a:r>
              <a:rPr lang="bn-IN" sz="2400" dirty="0">
                <a:latin typeface="NikoshBAN" panose="02000000000000000000" pitchFamily="2" charset="0"/>
                <a:cs typeface="NikoshBAN" panose="02000000000000000000" pitchFamily="2" charset="0"/>
              </a:rPr>
              <a:t> নেটওয়ার্কে নতুন ডিভাইস বা নোড যোগ করা সহজ।</a:t>
            </a:r>
            <a:r>
              <a:rPr lang="en-US" sz="2400" dirty="0">
                <a:latin typeface="NikoshBAN" panose="02000000000000000000" pitchFamily="2" charset="0"/>
                <a:cs typeface="NikoshBAN" panose="02000000000000000000" pitchFamily="2" charset="0"/>
              </a:rPr>
              <a:t> </a:t>
            </a:r>
            <a:r>
              <a:rPr lang="en-US" sz="2400" dirty="0" smtClean="0">
                <a:latin typeface="NikoshBAN" panose="02000000000000000000" pitchFamily="2" charset="0"/>
                <a:cs typeface="NikoshBAN" panose="02000000000000000000" pitchFamily="2" charset="0"/>
              </a:rPr>
              <a:t> </a:t>
            </a:r>
            <a:endParaRPr lang="en-US" sz="24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096991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wheel(1)">
                                      <p:cBhvr>
                                        <p:cTn id="7" dur="20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 calcmode="lin" valueType="num">
                                      <p:cBhvr additive="base">
                                        <p:cTn id="12" dur="500"/>
                                        <p:tgtEl>
                                          <p:spTgt spid="2">
                                            <p:txEl>
                                              <p:pRg st="2" end="2"/>
                                            </p:txEl>
                                          </p:spTgt>
                                        </p:tgtEl>
                                        <p:attrNameLst>
                                          <p:attrName>ppt_y</p:attrName>
                                        </p:attrNameLst>
                                      </p:cBhvr>
                                      <p:tavLst>
                                        <p:tav tm="0">
                                          <p:val>
                                            <p:strVal val="#ppt_y+#ppt_h*1.125000"/>
                                          </p:val>
                                        </p:tav>
                                        <p:tav tm="100000">
                                          <p:val>
                                            <p:strVal val="#ppt_y"/>
                                          </p:val>
                                        </p:tav>
                                      </p:tavLst>
                                    </p:anim>
                                    <p:animEffect transition="in" filter="wipe(up)">
                                      <p:cBhvr>
                                        <p:cTn id="13" dur="500"/>
                                        <p:tgtEl>
                                          <p:spTgt spid="2">
                                            <p:txEl>
                                              <p:pRg st="2" end="2"/>
                                            </p:txEl>
                                          </p:spTgt>
                                        </p:tgtEl>
                                      </p:cBhvr>
                                    </p:animEffect>
                                  </p:childTnLst>
                                </p:cTn>
                              </p:par>
                              <p:par>
                                <p:cTn id="14" presetID="12" presetClass="entr" presetSubtype="4"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 calcmode="lin" valueType="num">
                                      <p:cBhvr additive="base">
                                        <p:cTn id="16" dur="500"/>
                                        <p:tgtEl>
                                          <p:spTgt spid="2">
                                            <p:txEl>
                                              <p:pRg st="3" end="3"/>
                                            </p:txEl>
                                          </p:spTgt>
                                        </p:tgtEl>
                                        <p:attrNameLst>
                                          <p:attrName>ppt_y</p:attrName>
                                        </p:attrNameLst>
                                      </p:cBhvr>
                                      <p:tavLst>
                                        <p:tav tm="0">
                                          <p:val>
                                            <p:strVal val="#ppt_y+#ppt_h*1.125000"/>
                                          </p:val>
                                        </p:tav>
                                        <p:tav tm="100000">
                                          <p:val>
                                            <p:strVal val="#ppt_y"/>
                                          </p:val>
                                        </p:tav>
                                      </p:tavLst>
                                    </p:anim>
                                    <p:animEffect transition="in" filter="wipe(up)">
                                      <p:cBhvr>
                                        <p:cTn id="17" dur="500"/>
                                        <p:tgtEl>
                                          <p:spTgt spid="2">
                                            <p:txEl>
                                              <p:pRg st="3" end="3"/>
                                            </p:txEl>
                                          </p:spTgt>
                                        </p:tgtEl>
                                      </p:cBhvr>
                                    </p:animEffect>
                                  </p:childTnLst>
                                </p:cTn>
                              </p:par>
                              <p:par>
                                <p:cTn id="18" presetID="12" presetClass="entr" presetSubtype="4" fill="hold" nodeType="withEffect">
                                  <p:stCondLst>
                                    <p:cond delay="0"/>
                                  </p:stCondLst>
                                  <p:childTnLst>
                                    <p:set>
                                      <p:cBhvr>
                                        <p:cTn id="19" dur="1" fill="hold">
                                          <p:stCondLst>
                                            <p:cond delay="0"/>
                                          </p:stCondLst>
                                        </p:cTn>
                                        <p:tgtEl>
                                          <p:spTgt spid="2">
                                            <p:txEl>
                                              <p:pRg st="4" end="4"/>
                                            </p:txEl>
                                          </p:spTgt>
                                        </p:tgtEl>
                                        <p:attrNameLst>
                                          <p:attrName>style.visibility</p:attrName>
                                        </p:attrNameLst>
                                      </p:cBhvr>
                                      <p:to>
                                        <p:strVal val="visible"/>
                                      </p:to>
                                    </p:set>
                                    <p:anim calcmode="lin" valueType="num">
                                      <p:cBhvr additive="base">
                                        <p:cTn id="20" dur="500"/>
                                        <p:tgtEl>
                                          <p:spTgt spid="2">
                                            <p:txEl>
                                              <p:pRg st="4" end="4"/>
                                            </p:txEl>
                                          </p:spTgt>
                                        </p:tgtEl>
                                        <p:attrNameLst>
                                          <p:attrName>ppt_y</p:attrName>
                                        </p:attrNameLst>
                                      </p:cBhvr>
                                      <p:tavLst>
                                        <p:tav tm="0">
                                          <p:val>
                                            <p:strVal val="#ppt_y+#ppt_h*1.125000"/>
                                          </p:val>
                                        </p:tav>
                                        <p:tav tm="100000">
                                          <p:val>
                                            <p:strVal val="#ppt_y"/>
                                          </p:val>
                                        </p:tav>
                                      </p:tavLst>
                                    </p:anim>
                                    <p:animEffect transition="in" filter="wipe(up)">
                                      <p:cBhvr>
                                        <p:cTn id="21" dur="500"/>
                                        <p:tgtEl>
                                          <p:spTgt spid="2">
                                            <p:txEl>
                                              <p:pRg st="4" end="4"/>
                                            </p:txEl>
                                          </p:spTgt>
                                        </p:tgtEl>
                                      </p:cBhvr>
                                    </p:animEffect>
                                  </p:childTnLst>
                                </p:cTn>
                              </p:par>
                              <p:par>
                                <p:cTn id="22" presetID="12" presetClass="entr" presetSubtype="4" fill="hold" nodeType="withEffect">
                                  <p:stCondLst>
                                    <p:cond delay="0"/>
                                  </p:stCondLst>
                                  <p:childTnLst>
                                    <p:set>
                                      <p:cBhvr>
                                        <p:cTn id="23" dur="1" fill="hold">
                                          <p:stCondLst>
                                            <p:cond delay="0"/>
                                          </p:stCondLst>
                                        </p:cTn>
                                        <p:tgtEl>
                                          <p:spTgt spid="2">
                                            <p:txEl>
                                              <p:pRg st="5" end="5"/>
                                            </p:txEl>
                                          </p:spTgt>
                                        </p:tgtEl>
                                        <p:attrNameLst>
                                          <p:attrName>style.visibility</p:attrName>
                                        </p:attrNameLst>
                                      </p:cBhvr>
                                      <p:to>
                                        <p:strVal val="visible"/>
                                      </p:to>
                                    </p:set>
                                    <p:anim calcmode="lin" valueType="num">
                                      <p:cBhvr additive="base">
                                        <p:cTn id="24" dur="500"/>
                                        <p:tgtEl>
                                          <p:spTgt spid="2">
                                            <p:txEl>
                                              <p:pRg st="5" end="5"/>
                                            </p:txEl>
                                          </p:spTgt>
                                        </p:tgtEl>
                                        <p:attrNameLst>
                                          <p:attrName>ppt_y</p:attrName>
                                        </p:attrNameLst>
                                      </p:cBhvr>
                                      <p:tavLst>
                                        <p:tav tm="0">
                                          <p:val>
                                            <p:strVal val="#ppt_y+#ppt_h*1.125000"/>
                                          </p:val>
                                        </p:tav>
                                        <p:tav tm="100000">
                                          <p:val>
                                            <p:strVal val="#ppt_y"/>
                                          </p:val>
                                        </p:tav>
                                      </p:tavLst>
                                    </p:anim>
                                    <p:animEffect transition="in" filter="wipe(up)">
                                      <p:cBhvr>
                                        <p:cTn id="25" dur="500"/>
                                        <p:tgtEl>
                                          <p:spTgt spid="2">
                                            <p:txEl>
                                              <p:pRg st="5" end="5"/>
                                            </p:txEl>
                                          </p:spTgt>
                                        </p:tgtEl>
                                      </p:cBhvr>
                                    </p:animEffect>
                                  </p:childTnLst>
                                </p:cTn>
                              </p:par>
                              <p:par>
                                <p:cTn id="26" presetID="12" presetClass="entr" presetSubtype="4" fill="hold" nodeType="withEffect">
                                  <p:stCondLst>
                                    <p:cond delay="0"/>
                                  </p:stCondLst>
                                  <p:childTnLst>
                                    <p:set>
                                      <p:cBhvr>
                                        <p:cTn id="27" dur="1" fill="hold">
                                          <p:stCondLst>
                                            <p:cond delay="0"/>
                                          </p:stCondLst>
                                        </p:cTn>
                                        <p:tgtEl>
                                          <p:spTgt spid="2">
                                            <p:txEl>
                                              <p:pRg st="6" end="6"/>
                                            </p:txEl>
                                          </p:spTgt>
                                        </p:tgtEl>
                                        <p:attrNameLst>
                                          <p:attrName>style.visibility</p:attrName>
                                        </p:attrNameLst>
                                      </p:cBhvr>
                                      <p:to>
                                        <p:strVal val="visible"/>
                                      </p:to>
                                    </p:set>
                                    <p:anim calcmode="lin" valueType="num">
                                      <p:cBhvr additive="base">
                                        <p:cTn id="28" dur="500"/>
                                        <p:tgtEl>
                                          <p:spTgt spid="2">
                                            <p:txEl>
                                              <p:pRg st="6" end="6"/>
                                            </p:txEl>
                                          </p:spTgt>
                                        </p:tgtEl>
                                        <p:attrNameLst>
                                          <p:attrName>ppt_y</p:attrName>
                                        </p:attrNameLst>
                                      </p:cBhvr>
                                      <p:tavLst>
                                        <p:tav tm="0">
                                          <p:val>
                                            <p:strVal val="#ppt_y+#ppt_h*1.125000"/>
                                          </p:val>
                                        </p:tav>
                                        <p:tav tm="100000">
                                          <p:val>
                                            <p:strVal val="#ppt_y"/>
                                          </p:val>
                                        </p:tav>
                                      </p:tavLst>
                                    </p:anim>
                                    <p:animEffect transition="in" filter="wipe(up)">
                                      <p:cBhvr>
                                        <p:cTn id="29" dur="500"/>
                                        <p:tgtEl>
                                          <p:spTgt spid="2">
                                            <p:txEl>
                                              <p:pRg st="6" end="6"/>
                                            </p:txEl>
                                          </p:spTgt>
                                        </p:tgtEl>
                                      </p:cBhvr>
                                    </p:animEffect>
                                  </p:childTnLst>
                                </p:cTn>
                              </p:par>
                              <p:par>
                                <p:cTn id="30" presetID="12" presetClass="entr" presetSubtype="4" fill="hold" nodeType="withEffect">
                                  <p:stCondLst>
                                    <p:cond delay="0"/>
                                  </p:stCondLst>
                                  <p:childTnLst>
                                    <p:set>
                                      <p:cBhvr>
                                        <p:cTn id="31" dur="1" fill="hold">
                                          <p:stCondLst>
                                            <p:cond delay="0"/>
                                          </p:stCondLst>
                                        </p:cTn>
                                        <p:tgtEl>
                                          <p:spTgt spid="2">
                                            <p:txEl>
                                              <p:pRg st="7" end="7"/>
                                            </p:txEl>
                                          </p:spTgt>
                                        </p:tgtEl>
                                        <p:attrNameLst>
                                          <p:attrName>style.visibility</p:attrName>
                                        </p:attrNameLst>
                                      </p:cBhvr>
                                      <p:to>
                                        <p:strVal val="visible"/>
                                      </p:to>
                                    </p:set>
                                    <p:anim calcmode="lin" valueType="num">
                                      <p:cBhvr additive="base">
                                        <p:cTn id="32" dur="500"/>
                                        <p:tgtEl>
                                          <p:spTgt spid="2">
                                            <p:txEl>
                                              <p:pRg st="7" end="7"/>
                                            </p:txEl>
                                          </p:spTgt>
                                        </p:tgtEl>
                                        <p:attrNameLst>
                                          <p:attrName>ppt_y</p:attrName>
                                        </p:attrNameLst>
                                      </p:cBhvr>
                                      <p:tavLst>
                                        <p:tav tm="0">
                                          <p:val>
                                            <p:strVal val="#ppt_y+#ppt_h*1.125000"/>
                                          </p:val>
                                        </p:tav>
                                        <p:tav tm="100000">
                                          <p:val>
                                            <p:strVal val="#ppt_y"/>
                                          </p:val>
                                        </p:tav>
                                      </p:tavLst>
                                    </p:anim>
                                    <p:animEffect transition="in" filter="wipe(up)">
                                      <p:cBhvr>
                                        <p:cTn id="33" dur="500"/>
                                        <p:tgtEl>
                                          <p:spTgt spid="2">
                                            <p:txEl>
                                              <p:pRg st="7" end="7"/>
                                            </p:txEl>
                                          </p:spTgt>
                                        </p:tgtEl>
                                      </p:cBhvr>
                                    </p:animEffect>
                                  </p:childTnLst>
                                </p:cTn>
                              </p:par>
                              <p:par>
                                <p:cTn id="34" presetID="12" presetClass="entr" presetSubtype="4" fill="hold" nodeType="withEffect">
                                  <p:stCondLst>
                                    <p:cond delay="0"/>
                                  </p:stCondLst>
                                  <p:childTnLst>
                                    <p:set>
                                      <p:cBhvr>
                                        <p:cTn id="35" dur="1" fill="hold">
                                          <p:stCondLst>
                                            <p:cond delay="0"/>
                                          </p:stCondLst>
                                        </p:cTn>
                                        <p:tgtEl>
                                          <p:spTgt spid="2">
                                            <p:txEl>
                                              <p:pRg st="8" end="8"/>
                                            </p:txEl>
                                          </p:spTgt>
                                        </p:tgtEl>
                                        <p:attrNameLst>
                                          <p:attrName>style.visibility</p:attrName>
                                        </p:attrNameLst>
                                      </p:cBhvr>
                                      <p:to>
                                        <p:strVal val="visible"/>
                                      </p:to>
                                    </p:set>
                                    <p:anim calcmode="lin" valueType="num">
                                      <p:cBhvr additive="base">
                                        <p:cTn id="36" dur="500"/>
                                        <p:tgtEl>
                                          <p:spTgt spid="2">
                                            <p:txEl>
                                              <p:pRg st="8" end="8"/>
                                            </p:txEl>
                                          </p:spTgt>
                                        </p:tgtEl>
                                        <p:attrNameLst>
                                          <p:attrName>ppt_y</p:attrName>
                                        </p:attrNameLst>
                                      </p:cBhvr>
                                      <p:tavLst>
                                        <p:tav tm="0">
                                          <p:val>
                                            <p:strVal val="#ppt_y+#ppt_h*1.125000"/>
                                          </p:val>
                                        </p:tav>
                                        <p:tav tm="100000">
                                          <p:val>
                                            <p:strVal val="#ppt_y"/>
                                          </p:val>
                                        </p:tav>
                                      </p:tavLst>
                                    </p:anim>
                                    <p:animEffect transition="in" filter="wipe(up)">
                                      <p:cBhvr>
                                        <p:cTn id="37"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4354" y="627017"/>
            <a:ext cx="3553097" cy="707886"/>
          </a:xfrm>
          <a:prstGeom prst="rect">
            <a:avLst/>
          </a:prstGeom>
          <a:noFill/>
        </p:spPr>
        <p:txBody>
          <a:bodyPr wrap="square" rtlCol="0">
            <a:spAutoFit/>
          </a:bodyPr>
          <a:lstStyle/>
          <a:p>
            <a:pPr algn="ctr"/>
            <a:r>
              <a:rPr lang="en-US" sz="4000" b="1" dirty="0" err="1" smtClean="0">
                <a:solidFill>
                  <a:srgbClr val="7030A0"/>
                </a:solidFill>
                <a:latin typeface="NikoshBAN" panose="02000000000000000000" pitchFamily="2" charset="0"/>
                <a:cs typeface="NikoshBAN" panose="02000000000000000000" pitchFamily="2" charset="0"/>
              </a:rPr>
              <a:t>বাড়ির</a:t>
            </a:r>
            <a:r>
              <a:rPr lang="en-US" sz="4000" b="1" dirty="0" smtClean="0">
                <a:solidFill>
                  <a:srgbClr val="7030A0"/>
                </a:solidFill>
                <a:latin typeface="NikoshBAN" panose="02000000000000000000" pitchFamily="2" charset="0"/>
                <a:cs typeface="NikoshBAN" panose="02000000000000000000" pitchFamily="2" charset="0"/>
              </a:rPr>
              <a:t> </a:t>
            </a:r>
            <a:r>
              <a:rPr lang="en-US" sz="4000" b="1" dirty="0" err="1" smtClean="0">
                <a:solidFill>
                  <a:srgbClr val="7030A0"/>
                </a:solidFill>
                <a:latin typeface="NikoshBAN" panose="02000000000000000000" pitchFamily="2" charset="0"/>
                <a:cs typeface="NikoshBAN" panose="02000000000000000000" pitchFamily="2" charset="0"/>
              </a:rPr>
              <a:t>কাজ</a:t>
            </a:r>
            <a:r>
              <a:rPr lang="en-US" sz="4000" b="1" dirty="0" smtClean="0">
                <a:solidFill>
                  <a:srgbClr val="7030A0"/>
                </a:solidFill>
                <a:latin typeface="NikoshBAN" panose="02000000000000000000" pitchFamily="2" charset="0"/>
                <a:cs typeface="NikoshBAN" panose="02000000000000000000" pitchFamily="2" charset="0"/>
              </a:rPr>
              <a:t> </a:t>
            </a:r>
            <a:endParaRPr lang="en-US" sz="4000" b="1" dirty="0">
              <a:solidFill>
                <a:srgbClr val="7030A0"/>
              </a:solidFill>
              <a:latin typeface="NikoshBAN" panose="02000000000000000000" pitchFamily="2" charset="0"/>
              <a:cs typeface="NikoshBAN" panose="02000000000000000000" pitchFamily="2" charset="0"/>
            </a:endParaRPr>
          </a:p>
        </p:txBody>
      </p:sp>
      <p:sp>
        <p:nvSpPr>
          <p:cNvPr id="3" name="TextBox 2"/>
          <p:cNvSpPr txBox="1"/>
          <p:nvPr/>
        </p:nvSpPr>
        <p:spPr>
          <a:xfrm>
            <a:off x="2834640" y="2534194"/>
            <a:ext cx="6453051" cy="1938992"/>
          </a:xfrm>
          <a:prstGeom prst="rect">
            <a:avLst/>
          </a:prstGeom>
          <a:noFill/>
        </p:spPr>
        <p:txBody>
          <a:bodyPr wrap="square" rtlCol="0">
            <a:spAutoFit/>
          </a:bodyPr>
          <a:lstStyle/>
          <a:p>
            <a:r>
              <a:rPr lang="en-US" sz="4000" dirty="0" err="1" smtClean="0">
                <a:solidFill>
                  <a:schemeClr val="accent2">
                    <a:lumMod val="50000"/>
                  </a:schemeClr>
                </a:solidFill>
                <a:latin typeface="NikoshBAN" panose="02000000000000000000" pitchFamily="2" charset="0"/>
                <a:cs typeface="NikoshBAN" panose="02000000000000000000" pitchFamily="2" charset="0"/>
              </a:rPr>
              <a:t>রিং</a:t>
            </a:r>
            <a:r>
              <a:rPr lang="en-US" sz="4000" dirty="0" smtClean="0">
                <a:solidFill>
                  <a:schemeClr val="accent2">
                    <a:lumMod val="50000"/>
                  </a:schemeClr>
                </a:solidFill>
                <a:latin typeface="NikoshBAN" panose="02000000000000000000" pitchFamily="2" charset="0"/>
                <a:cs typeface="NikoshBAN" panose="02000000000000000000" pitchFamily="2" charset="0"/>
              </a:rPr>
              <a:t> , </a:t>
            </a:r>
            <a:r>
              <a:rPr lang="en-US" sz="4000" dirty="0" err="1" smtClean="0">
                <a:solidFill>
                  <a:schemeClr val="accent2">
                    <a:lumMod val="50000"/>
                  </a:schemeClr>
                </a:solidFill>
                <a:latin typeface="NikoshBAN" panose="02000000000000000000" pitchFamily="2" charset="0"/>
                <a:cs typeface="NikoshBAN" panose="02000000000000000000" pitchFamily="2" charset="0"/>
              </a:rPr>
              <a:t>বাস</a:t>
            </a:r>
            <a:r>
              <a:rPr lang="en-US" sz="4000" dirty="0" smtClean="0">
                <a:solidFill>
                  <a:schemeClr val="accent2">
                    <a:lumMod val="50000"/>
                  </a:schemeClr>
                </a:solidFill>
                <a:latin typeface="NikoshBAN" panose="02000000000000000000" pitchFamily="2" charset="0"/>
                <a:cs typeface="NikoshBAN" panose="02000000000000000000" pitchFamily="2" charset="0"/>
              </a:rPr>
              <a:t> ও </a:t>
            </a:r>
            <a:r>
              <a:rPr lang="en-US" sz="4000" dirty="0" err="1" smtClean="0">
                <a:solidFill>
                  <a:schemeClr val="accent2">
                    <a:lumMod val="50000"/>
                  </a:schemeClr>
                </a:solidFill>
                <a:latin typeface="NikoshBAN" panose="02000000000000000000" pitchFamily="2" charset="0"/>
                <a:cs typeface="NikoshBAN" panose="02000000000000000000" pitchFamily="2" charset="0"/>
              </a:rPr>
              <a:t>মেশ</a:t>
            </a:r>
            <a:r>
              <a:rPr lang="en-US" sz="4000" dirty="0" smtClean="0">
                <a:solidFill>
                  <a:schemeClr val="accent2">
                    <a:lumMod val="50000"/>
                  </a:schemeClr>
                </a:solidFill>
                <a:latin typeface="NikoshBAN" panose="02000000000000000000" pitchFamily="2" charset="0"/>
                <a:cs typeface="NikoshBAN" panose="02000000000000000000" pitchFamily="2" charset="0"/>
              </a:rPr>
              <a:t> </a:t>
            </a:r>
            <a:r>
              <a:rPr lang="en-US" sz="4000" dirty="0" err="1" smtClean="0">
                <a:solidFill>
                  <a:schemeClr val="accent2">
                    <a:lumMod val="50000"/>
                  </a:schemeClr>
                </a:solidFill>
                <a:latin typeface="NikoshBAN" panose="02000000000000000000" pitchFamily="2" charset="0"/>
                <a:cs typeface="NikoshBAN" panose="02000000000000000000" pitchFamily="2" charset="0"/>
              </a:rPr>
              <a:t>টপোলজির</a:t>
            </a:r>
            <a:r>
              <a:rPr lang="en-US" sz="4000" dirty="0" smtClean="0">
                <a:solidFill>
                  <a:schemeClr val="accent2">
                    <a:lumMod val="50000"/>
                  </a:schemeClr>
                </a:solidFill>
                <a:latin typeface="NikoshBAN" panose="02000000000000000000" pitchFamily="2" charset="0"/>
                <a:cs typeface="NikoshBAN" panose="02000000000000000000" pitchFamily="2" charset="0"/>
              </a:rPr>
              <a:t> </a:t>
            </a:r>
            <a:r>
              <a:rPr lang="en-US" sz="4000" dirty="0" err="1" smtClean="0">
                <a:solidFill>
                  <a:schemeClr val="accent2">
                    <a:lumMod val="50000"/>
                  </a:schemeClr>
                </a:solidFill>
                <a:latin typeface="NikoshBAN" panose="02000000000000000000" pitchFamily="2" charset="0"/>
                <a:cs typeface="NikoshBAN" panose="02000000000000000000" pitchFamily="2" charset="0"/>
              </a:rPr>
              <a:t>মধ্যে</a:t>
            </a:r>
            <a:r>
              <a:rPr lang="en-US" sz="4000" dirty="0" smtClean="0">
                <a:solidFill>
                  <a:schemeClr val="accent2">
                    <a:lumMod val="50000"/>
                  </a:schemeClr>
                </a:solidFill>
                <a:latin typeface="NikoshBAN" panose="02000000000000000000" pitchFamily="2" charset="0"/>
                <a:cs typeface="NikoshBAN" panose="02000000000000000000" pitchFamily="2" charset="0"/>
              </a:rPr>
              <a:t> </a:t>
            </a:r>
            <a:r>
              <a:rPr lang="en-US" sz="4000" dirty="0" err="1" smtClean="0">
                <a:solidFill>
                  <a:schemeClr val="accent2">
                    <a:lumMod val="50000"/>
                  </a:schemeClr>
                </a:solidFill>
                <a:latin typeface="NikoshBAN" panose="02000000000000000000" pitchFamily="2" charset="0"/>
                <a:cs typeface="NikoshBAN" panose="02000000000000000000" pitchFamily="2" charset="0"/>
              </a:rPr>
              <a:t>কোন</a:t>
            </a:r>
            <a:r>
              <a:rPr lang="en-US" sz="4000" dirty="0" smtClean="0">
                <a:solidFill>
                  <a:schemeClr val="accent2">
                    <a:lumMod val="50000"/>
                  </a:schemeClr>
                </a:solidFill>
                <a:latin typeface="NikoshBAN" panose="02000000000000000000" pitchFamily="2" charset="0"/>
                <a:cs typeface="NikoshBAN" panose="02000000000000000000" pitchFamily="2" charset="0"/>
              </a:rPr>
              <a:t> </a:t>
            </a:r>
            <a:r>
              <a:rPr lang="en-US" sz="4000" dirty="0" err="1" smtClean="0">
                <a:solidFill>
                  <a:schemeClr val="accent2">
                    <a:lumMod val="50000"/>
                  </a:schemeClr>
                </a:solidFill>
                <a:latin typeface="NikoshBAN" panose="02000000000000000000" pitchFamily="2" charset="0"/>
                <a:cs typeface="NikoshBAN" panose="02000000000000000000" pitchFamily="2" charset="0"/>
              </a:rPr>
              <a:t>টপোলজি</a:t>
            </a:r>
            <a:r>
              <a:rPr lang="en-US" sz="4000" dirty="0" smtClean="0">
                <a:solidFill>
                  <a:schemeClr val="accent2">
                    <a:lumMod val="50000"/>
                  </a:schemeClr>
                </a:solidFill>
                <a:latin typeface="NikoshBAN" panose="02000000000000000000" pitchFamily="2" charset="0"/>
                <a:cs typeface="NikoshBAN" panose="02000000000000000000" pitchFamily="2" charset="0"/>
              </a:rPr>
              <a:t> </a:t>
            </a:r>
            <a:r>
              <a:rPr lang="en-US" sz="4000" dirty="0" err="1" smtClean="0">
                <a:solidFill>
                  <a:schemeClr val="accent2">
                    <a:lumMod val="50000"/>
                  </a:schemeClr>
                </a:solidFill>
                <a:latin typeface="NikoshBAN" panose="02000000000000000000" pitchFamily="2" charset="0"/>
                <a:cs typeface="NikoshBAN" panose="02000000000000000000" pitchFamily="2" charset="0"/>
              </a:rPr>
              <a:t>তুমি</a:t>
            </a:r>
            <a:r>
              <a:rPr lang="en-US" sz="4000" dirty="0" smtClean="0">
                <a:solidFill>
                  <a:schemeClr val="accent2">
                    <a:lumMod val="50000"/>
                  </a:schemeClr>
                </a:solidFill>
                <a:latin typeface="NikoshBAN" panose="02000000000000000000" pitchFamily="2" charset="0"/>
                <a:cs typeface="NikoshBAN" panose="02000000000000000000" pitchFamily="2" charset="0"/>
              </a:rPr>
              <a:t> </a:t>
            </a:r>
            <a:r>
              <a:rPr lang="en-US" sz="4000" dirty="0" err="1" smtClean="0">
                <a:solidFill>
                  <a:schemeClr val="accent2">
                    <a:lumMod val="50000"/>
                  </a:schemeClr>
                </a:solidFill>
                <a:latin typeface="NikoshBAN" panose="02000000000000000000" pitchFamily="2" charset="0"/>
                <a:cs typeface="NikoshBAN" panose="02000000000000000000" pitchFamily="2" charset="0"/>
              </a:rPr>
              <a:t>বেশি</a:t>
            </a:r>
            <a:r>
              <a:rPr lang="en-US" sz="4000" dirty="0" smtClean="0">
                <a:solidFill>
                  <a:schemeClr val="accent2">
                    <a:lumMod val="50000"/>
                  </a:schemeClr>
                </a:solidFill>
                <a:latin typeface="NikoshBAN" panose="02000000000000000000" pitchFamily="2" charset="0"/>
                <a:cs typeface="NikoshBAN" panose="02000000000000000000" pitchFamily="2" charset="0"/>
              </a:rPr>
              <a:t> </a:t>
            </a:r>
            <a:r>
              <a:rPr lang="en-US" sz="4000" dirty="0" err="1" smtClean="0">
                <a:solidFill>
                  <a:schemeClr val="accent2">
                    <a:lumMod val="50000"/>
                  </a:schemeClr>
                </a:solidFill>
                <a:latin typeface="NikoshBAN" panose="02000000000000000000" pitchFamily="2" charset="0"/>
                <a:cs typeface="NikoshBAN" panose="02000000000000000000" pitchFamily="2" charset="0"/>
              </a:rPr>
              <a:t>সুবিধাজনক</a:t>
            </a:r>
            <a:r>
              <a:rPr lang="en-US" sz="4000" dirty="0" smtClean="0">
                <a:solidFill>
                  <a:schemeClr val="accent2">
                    <a:lumMod val="50000"/>
                  </a:schemeClr>
                </a:solidFill>
                <a:latin typeface="NikoshBAN" panose="02000000000000000000" pitchFamily="2" charset="0"/>
                <a:cs typeface="NikoshBAN" panose="02000000000000000000" pitchFamily="2" charset="0"/>
              </a:rPr>
              <a:t> </a:t>
            </a:r>
            <a:r>
              <a:rPr lang="en-US" sz="4000" dirty="0" err="1" smtClean="0">
                <a:solidFill>
                  <a:schemeClr val="accent2">
                    <a:lumMod val="50000"/>
                  </a:schemeClr>
                </a:solidFill>
                <a:latin typeface="NikoshBAN" panose="02000000000000000000" pitchFamily="2" charset="0"/>
                <a:cs typeface="NikoshBAN" panose="02000000000000000000" pitchFamily="2" charset="0"/>
              </a:rPr>
              <a:t>বলে</a:t>
            </a:r>
            <a:r>
              <a:rPr lang="en-US" sz="4000" dirty="0" smtClean="0">
                <a:solidFill>
                  <a:schemeClr val="accent2">
                    <a:lumMod val="50000"/>
                  </a:schemeClr>
                </a:solidFill>
                <a:latin typeface="NikoshBAN" panose="02000000000000000000" pitchFamily="2" charset="0"/>
                <a:cs typeface="NikoshBAN" panose="02000000000000000000" pitchFamily="2" charset="0"/>
              </a:rPr>
              <a:t> </a:t>
            </a:r>
            <a:r>
              <a:rPr lang="en-US" sz="4000" dirty="0" err="1" smtClean="0">
                <a:solidFill>
                  <a:schemeClr val="accent2">
                    <a:lumMod val="50000"/>
                  </a:schemeClr>
                </a:solidFill>
                <a:latin typeface="NikoshBAN" panose="02000000000000000000" pitchFamily="2" charset="0"/>
                <a:cs typeface="NikoshBAN" panose="02000000000000000000" pitchFamily="2" charset="0"/>
              </a:rPr>
              <a:t>মনে</a:t>
            </a:r>
            <a:r>
              <a:rPr lang="en-US" sz="4000" dirty="0" smtClean="0">
                <a:solidFill>
                  <a:schemeClr val="accent2">
                    <a:lumMod val="50000"/>
                  </a:schemeClr>
                </a:solidFill>
                <a:latin typeface="NikoshBAN" panose="02000000000000000000" pitchFamily="2" charset="0"/>
                <a:cs typeface="NikoshBAN" panose="02000000000000000000" pitchFamily="2" charset="0"/>
              </a:rPr>
              <a:t> </a:t>
            </a:r>
            <a:r>
              <a:rPr lang="en-US" sz="4000" dirty="0" err="1" smtClean="0">
                <a:solidFill>
                  <a:schemeClr val="accent2">
                    <a:lumMod val="50000"/>
                  </a:schemeClr>
                </a:solidFill>
                <a:latin typeface="NikoshBAN" panose="02000000000000000000" pitchFamily="2" charset="0"/>
                <a:cs typeface="NikoshBAN" panose="02000000000000000000" pitchFamily="2" charset="0"/>
              </a:rPr>
              <a:t>কর</a:t>
            </a:r>
            <a:r>
              <a:rPr lang="en-US" sz="4000" dirty="0" smtClean="0">
                <a:solidFill>
                  <a:schemeClr val="accent2">
                    <a:lumMod val="50000"/>
                  </a:schemeClr>
                </a:solidFill>
                <a:latin typeface="NikoshBAN" panose="02000000000000000000" pitchFamily="2" charset="0"/>
                <a:cs typeface="NikoshBAN" panose="02000000000000000000" pitchFamily="2" charset="0"/>
              </a:rPr>
              <a:t> </a:t>
            </a:r>
            <a:r>
              <a:rPr lang="en-US" sz="4000" dirty="0" err="1" smtClean="0">
                <a:solidFill>
                  <a:schemeClr val="accent2">
                    <a:lumMod val="50000"/>
                  </a:schemeClr>
                </a:solidFill>
                <a:latin typeface="NikoshBAN" panose="02000000000000000000" pitchFamily="2" charset="0"/>
                <a:cs typeface="NikoshBAN" panose="02000000000000000000" pitchFamily="2" charset="0"/>
              </a:rPr>
              <a:t>যুক্তিসহ</a:t>
            </a:r>
            <a:r>
              <a:rPr lang="en-US" sz="4000" dirty="0" smtClean="0">
                <a:solidFill>
                  <a:schemeClr val="accent2">
                    <a:lumMod val="50000"/>
                  </a:schemeClr>
                </a:solidFill>
                <a:latin typeface="NikoshBAN" panose="02000000000000000000" pitchFamily="2" charset="0"/>
                <a:cs typeface="NikoshBAN" panose="02000000000000000000" pitchFamily="2" charset="0"/>
              </a:rPr>
              <a:t> </a:t>
            </a:r>
            <a:r>
              <a:rPr lang="en-US" sz="4000" dirty="0" err="1" smtClean="0">
                <a:solidFill>
                  <a:schemeClr val="accent2">
                    <a:lumMod val="50000"/>
                  </a:schemeClr>
                </a:solidFill>
                <a:latin typeface="NikoshBAN" panose="02000000000000000000" pitchFamily="2" charset="0"/>
                <a:cs typeface="NikoshBAN" panose="02000000000000000000" pitchFamily="2" charset="0"/>
              </a:rPr>
              <a:t>খাতায়</a:t>
            </a:r>
            <a:r>
              <a:rPr lang="en-US" sz="4000" dirty="0" smtClean="0">
                <a:solidFill>
                  <a:schemeClr val="accent2">
                    <a:lumMod val="50000"/>
                  </a:schemeClr>
                </a:solidFill>
                <a:latin typeface="NikoshBAN" panose="02000000000000000000" pitchFamily="2" charset="0"/>
                <a:cs typeface="NikoshBAN" panose="02000000000000000000" pitchFamily="2" charset="0"/>
              </a:rPr>
              <a:t> </a:t>
            </a:r>
            <a:r>
              <a:rPr lang="en-US" sz="4000" dirty="0" err="1" smtClean="0">
                <a:solidFill>
                  <a:schemeClr val="accent2">
                    <a:lumMod val="50000"/>
                  </a:schemeClr>
                </a:solidFill>
                <a:latin typeface="NikoshBAN" panose="02000000000000000000" pitchFamily="2" charset="0"/>
                <a:cs typeface="NikoshBAN" panose="02000000000000000000" pitchFamily="2" charset="0"/>
              </a:rPr>
              <a:t>লিখ</a:t>
            </a:r>
            <a:r>
              <a:rPr lang="en-US" sz="4000" dirty="0" smtClean="0">
                <a:solidFill>
                  <a:schemeClr val="accent2">
                    <a:lumMod val="50000"/>
                  </a:schemeClr>
                </a:solidFill>
                <a:latin typeface="NikoshBAN" panose="02000000000000000000" pitchFamily="2" charset="0"/>
                <a:cs typeface="NikoshBAN" panose="02000000000000000000" pitchFamily="2" charset="0"/>
              </a:rPr>
              <a:t> ।  </a:t>
            </a:r>
            <a:r>
              <a:rPr lang="en-US" dirty="0" smtClean="0">
                <a:solidFill>
                  <a:schemeClr val="accent2">
                    <a:lumMod val="50000"/>
                  </a:schemeClr>
                </a:solidFill>
              </a:rPr>
              <a:t> </a:t>
            </a:r>
            <a:endParaRPr lang="en-US" dirty="0">
              <a:solidFill>
                <a:schemeClr val="accent2">
                  <a:lumMod val="50000"/>
                </a:schemeClr>
              </a:solidFill>
            </a:endParaRPr>
          </a:p>
        </p:txBody>
      </p:sp>
    </p:spTree>
    <p:extLst>
      <p:ext uri="{BB962C8B-B14F-4D97-AF65-F5344CB8AC3E}">
        <p14:creationId xmlns:p14="http://schemas.microsoft.com/office/powerpoint/2010/main" val="2785205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xit" presetSubtype="21" fill="hold" nodeType="clickEffect">
                                  <p:stCondLst>
                                    <p:cond delay="0"/>
                                  </p:stCondLst>
                                  <p:childTnLst>
                                    <p:animEffect transition="out" filter="barn(inVertical)">
                                      <p:cBhvr>
                                        <p:cTn id="6" dur="500"/>
                                        <p:tgtEl>
                                          <p:spTgt spid="3">
                                            <p:txEl>
                                              <p:pRg st="0" end="0"/>
                                            </p:txEl>
                                          </p:spTgt>
                                        </p:tgtEl>
                                      </p:cBhvr>
                                    </p:animEffect>
                                    <p:set>
                                      <p:cBhvr>
                                        <p:cTn id="7"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42754" y="3004458"/>
            <a:ext cx="6740435" cy="923330"/>
          </a:xfrm>
          <a:prstGeom prst="rect">
            <a:avLst/>
          </a:prstGeom>
          <a:noFill/>
        </p:spPr>
        <p:txBody>
          <a:bodyPr wrap="square" rtlCol="0">
            <a:spAutoFit/>
          </a:bodyPr>
          <a:lstStyle/>
          <a:p>
            <a:r>
              <a:rPr lang="en-US" sz="5400" b="1" dirty="0" err="1"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NikoshBAN" panose="02000000000000000000" pitchFamily="2" charset="0"/>
                <a:cs typeface="NikoshBAN" panose="02000000000000000000" pitchFamily="2" charset="0"/>
              </a:rPr>
              <a:t>পরবর্তী</a:t>
            </a:r>
            <a:r>
              <a:rPr lang="en-US" sz="5400" b="1"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NikoshBAN" panose="02000000000000000000" pitchFamily="2" charset="0"/>
                <a:cs typeface="NikoshBAN" panose="02000000000000000000" pitchFamily="2" charset="0"/>
              </a:rPr>
              <a:t> </a:t>
            </a:r>
            <a:r>
              <a:rPr lang="en-US" sz="5400" b="1" dirty="0" err="1"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NikoshBAN" panose="02000000000000000000" pitchFamily="2" charset="0"/>
                <a:cs typeface="NikoshBAN" panose="02000000000000000000" pitchFamily="2" charset="0"/>
              </a:rPr>
              <a:t>ক্লাসে</a:t>
            </a:r>
            <a:r>
              <a:rPr lang="en-US" sz="5400" b="1"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NikoshBAN" panose="02000000000000000000" pitchFamily="2" charset="0"/>
                <a:cs typeface="NikoshBAN" panose="02000000000000000000" pitchFamily="2" charset="0"/>
              </a:rPr>
              <a:t> </a:t>
            </a:r>
            <a:r>
              <a:rPr lang="en-US" sz="5400" b="1" dirty="0" err="1"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NikoshBAN" panose="02000000000000000000" pitchFamily="2" charset="0"/>
                <a:cs typeface="NikoshBAN" panose="02000000000000000000" pitchFamily="2" charset="0"/>
              </a:rPr>
              <a:t>পুনরায়</a:t>
            </a:r>
            <a:r>
              <a:rPr lang="en-US" sz="5400" b="1"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NikoshBAN" panose="02000000000000000000" pitchFamily="2" charset="0"/>
                <a:cs typeface="NikoshBAN" panose="02000000000000000000" pitchFamily="2" charset="0"/>
              </a:rPr>
              <a:t> </a:t>
            </a:r>
            <a:r>
              <a:rPr lang="en-US" sz="5400" b="1" dirty="0" err="1"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NikoshBAN" panose="02000000000000000000" pitchFamily="2" charset="0"/>
                <a:cs typeface="NikoshBAN" panose="02000000000000000000" pitchFamily="2" charset="0"/>
              </a:rPr>
              <a:t>দেখা</a:t>
            </a:r>
            <a:r>
              <a:rPr lang="en-US" sz="5400" b="1"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NikoshBAN" panose="02000000000000000000" pitchFamily="2" charset="0"/>
                <a:cs typeface="NikoshBAN" panose="02000000000000000000" pitchFamily="2" charset="0"/>
              </a:rPr>
              <a:t> </a:t>
            </a:r>
            <a:r>
              <a:rPr lang="en-US" sz="5400" b="1" dirty="0" err="1"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NikoshBAN" panose="02000000000000000000" pitchFamily="2" charset="0"/>
                <a:cs typeface="NikoshBAN" panose="02000000000000000000" pitchFamily="2" charset="0"/>
              </a:rPr>
              <a:t>হবে</a:t>
            </a:r>
            <a:r>
              <a:rPr lang="en-US" sz="5400" b="1"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NikoshBAN" panose="02000000000000000000" pitchFamily="2" charset="0"/>
                <a:cs typeface="NikoshBAN" panose="02000000000000000000" pitchFamily="2" charset="0"/>
              </a:rPr>
              <a:t> </a:t>
            </a:r>
            <a:endParaRPr lang="en-US" sz="5400" dirty="0">
              <a:solidFill>
                <a:srgbClr val="00B0F0"/>
              </a:solidFill>
              <a:latin typeface="NikoshBAN" panose="02000000000000000000" pitchFamily="2" charset="0"/>
              <a:cs typeface="NikoshBAN" panose="02000000000000000000" pitchFamily="2" charset="0"/>
            </a:endParaRPr>
          </a:p>
        </p:txBody>
      </p:sp>
      <p:sp>
        <p:nvSpPr>
          <p:cNvPr id="3" name="TextBox 2"/>
          <p:cNvSpPr txBox="1"/>
          <p:nvPr/>
        </p:nvSpPr>
        <p:spPr>
          <a:xfrm>
            <a:off x="4232367" y="757646"/>
            <a:ext cx="3069772" cy="1107996"/>
          </a:xfrm>
          <a:prstGeom prst="rect">
            <a:avLst/>
          </a:prstGeom>
          <a:noFill/>
        </p:spPr>
        <p:txBody>
          <a:bodyPr wrap="square" rtlCol="0">
            <a:spAutoFit/>
          </a:bodyPr>
          <a:lstStyle/>
          <a:p>
            <a:pPr algn="ctr"/>
            <a:r>
              <a:rPr lang="en-US" sz="6600" b="1" dirty="0" err="1"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NikoshBAN" panose="02000000000000000000" pitchFamily="2" charset="0"/>
                <a:cs typeface="NikoshBAN" panose="02000000000000000000" pitchFamily="2" charset="0"/>
              </a:rPr>
              <a:t>ধন্যবাদ</a:t>
            </a:r>
            <a:endParaRPr lang="en-US" sz="6600" dirty="0">
              <a:solidFill>
                <a:schemeClr val="accent4">
                  <a:lumMod val="75000"/>
                </a:schemeClr>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3313844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repeatCount="400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heel(1)">
                                      <p:cBhvr>
                                        <p:cTn id="14" dur="2000"/>
                                        <p:tgtEl>
                                          <p:spTgt spid="3"/>
                                        </p:tgtEl>
                                      </p:cBhvr>
                                    </p:animEffect>
                                  </p:childTnLst>
                                  <p:subTnLst>
                                    <p:set>
                                      <p:cBhvr override="childStyle">
                                        <p:cTn dur="1" fill="hold" display="0" masterRel="sameClick" afterEffect="1">
                                          <p:stCondLst>
                                            <p:cond evt="end" delay="0">
                                              <p:tn val="12"/>
                                            </p:cond>
                                          </p:stCondLst>
                                        </p:cTn>
                                        <p:tgtEl>
                                          <p:spTgt spid="3"/>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80606" y="1240971"/>
            <a:ext cx="1371600" cy="369332"/>
          </a:xfrm>
          <a:prstGeom prst="rect">
            <a:avLst/>
          </a:prstGeom>
          <a:noFill/>
        </p:spPr>
        <p:txBody>
          <a:bodyPr wrap="square" rtlCol="0">
            <a:spAutoFit/>
          </a:bodyPr>
          <a:lstStyle/>
          <a:p>
            <a:r>
              <a:rPr lang="en-US" dirty="0" err="1" smtClean="0"/>
              <a:t>আম</a:t>
            </a:r>
            <a:endParaRPr lang="en-US" dirty="0"/>
          </a:p>
        </p:txBody>
      </p:sp>
      <p:sp>
        <p:nvSpPr>
          <p:cNvPr id="3" name="TextBox 2"/>
          <p:cNvSpPr txBox="1"/>
          <p:nvPr/>
        </p:nvSpPr>
        <p:spPr>
          <a:xfrm>
            <a:off x="1815737" y="2325189"/>
            <a:ext cx="1031966" cy="369332"/>
          </a:xfrm>
          <a:prstGeom prst="rect">
            <a:avLst/>
          </a:prstGeom>
          <a:noFill/>
        </p:spPr>
        <p:txBody>
          <a:bodyPr wrap="square" rtlCol="0">
            <a:spAutoFit/>
          </a:bodyPr>
          <a:lstStyle/>
          <a:p>
            <a:r>
              <a:rPr lang="en-US" dirty="0" err="1" smtClean="0"/>
              <a:t>লিছু</a:t>
            </a:r>
            <a:r>
              <a:rPr lang="en-US" dirty="0" smtClean="0"/>
              <a:t> </a:t>
            </a:r>
            <a:endParaRPr lang="en-US" dirty="0"/>
          </a:p>
        </p:txBody>
      </p:sp>
      <p:sp>
        <p:nvSpPr>
          <p:cNvPr id="4" name="TextBox 3"/>
          <p:cNvSpPr txBox="1"/>
          <p:nvPr/>
        </p:nvSpPr>
        <p:spPr>
          <a:xfrm>
            <a:off x="1789611" y="3631474"/>
            <a:ext cx="3461658" cy="369332"/>
          </a:xfrm>
          <a:prstGeom prst="rect">
            <a:avLst/>
          </a:prstGeom>
          <a:noFill/>
        </p:spPr>
        <p:txBody>
          <a:bodyPr wrap="square" rtlCol="0">
            <a:spAutoFit/>
          </a:bodyPr>
          <a:lstStyle/>
          <a:p>
            <a:r>
              <a:rPr lang="en-US" dirty="0" err="1" smtClean="0"/>
              <a:t>কলা</a:t>
            </a:r>
            <a:r>
              <a:rPr lang="en-US" dirty="0" smtClean="0"/>
              <a:t> </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31591" y="1756562"/>
            <a:ext cx="1431199" cy="1431199"/>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04697" y="3414370"/>
            <a:ext cx="1409700" cy="14097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04697" y="71573"/>
            <a:ext cx="1684989" cy="1684989"/>
          </a:xfrm>
          <a:prstGeom prst="rect">
            <a:avLst/>
          </a:prstGeom>
        </p:spPr>
      </p:pic>
    </p:spTree>
    <p:extLst>
      <p:ext uri="{BB962C8B-B14F-4D97-AF65-F5344CB8AC3E}">
        <p14:creationId xmlns:p14="http://schemas.microsoft.com/office/powerpoint/2010/main" val="338357533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childTnLst>
              </p:cTn>
              <p:nextCondLst>
                <p:cond evt="onClick" delay="0">
                  <p:tgtEl>
                    <p:spTgt spid="2"/>
                  </p:tgtEl>
                </p:cond>
              </p:nextCondLst>
            </p:seq>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childTnLst>
              </p:cTn>
              <p:nextCondLst>
                <p:cond evt="onClick" delay="0">
                  <p:tgtEl>
                    <p:spTgt spid="4"/>
                  </p:tgtEl>
                </p:cond>
              </p:nextCondLst>
            </p:seq>
            <p:seq concurrent="1" nextAc="seek">
              <p:cTn id="14" restart="whenNotActive" fill="hold" evtFilter="cancelBubble" nodeType="interactiveSeq">
                <p:stCondLst>
                  <p:cond evt="onClick" delay="0">
                    <p:tgtEl>
                      <p:spTgt spid="3"/>
                    </p:tgtEl>
                  </p:cond>
                </p:stCondLst>
                <p:endSync evt="end" delay="0">
                  <p:rtn val="all"/>
                </p:endSync>
                <p:childTnLst>
                  <p:par>
                    <p:cTn id="15" fill="hold">
                      <p:stCondLst>
                        <p:cond delay="0"/>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500"/>
                                        <p:tgtEl>
                                          <p:spTgt spid="7"/>
                                        </p:tgtEl>
                                      </p:cBhvr>
                                    </p:animEffec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childTnLst>
              </p:cTn>
              <p:nextCondLst>
                <p:cond evt="onClick" delay="0">
                  <p:tgtEl>
                    <p:spTgt spid="3"/>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4620" y="2006087"/>
            <a:ext cx="945903" cy="560579"/>
          </a:xfrm>
          <a:prstGeom prst="rect">
            <a:avLst/>
          </a:prstGeom>
        </p:spPr>
      </p:pic>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55143" y="5312176"/>
            <a:ext cx="945903" cy="560579"/>
          </a:xfrm>
          <a:prstGeom prst="rect">
            <a:avLst/>
          </a:prstGeom>
        </p:spPr>
      </p:pic>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69270" y="2601931"/>
            <a:ext cx="945903" cy="560579"/>
          </a:xfrm>
          <a:prstGeom prst="rect">
            <a:avLst/>
          </a:prstGeom>
        </p:spPr>
      </p:pic>
      <p:pic>
        <p:nvPicPr>
          <p:cNvPr id="13" name="Pictur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96021" y="5458526"/>
            <a:ext cx="945903" cy="560579"/>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92352" y="4863548"/>
            <a:ext cx="1773928" cy="1296166"/>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54960" y="1871672"/>
            <a:ext cx="1773928" cy="1296166"/>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26284" y="1513295"/>
            <a:ext cx="1773928" cy="1296166"/>
          </a:xfrm>
          <a:prstGeom prst="rect">
            <a:avLst/>
          </a:prstGeom>
        </p:spPr>
      </p:pic>
      <p:sp>
        <p:nvSpPr>
          <p:cNvPr id="8" name="Right Arrow 7"/>
          <p:cNvSpPr/>
          <p:nvPr/>
        </p:nvSpPr>
        <p:spPr>
          <a:xfrm rot="6036593">
            <a:off x="6895155" y="3820783"/>
            <a:ext cx="2928599" cy="182993"/>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30868" y="435184"/>
            <a:ext cx="945903" cy="560579"/>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1980" y="4689995"/>
            <a:ext cx="1773928" cy="1296166"/>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36724" y="217129"/>
            <a:ext cx="1773928" cy="1296166"/>
          </a:xfrm>
          <a:prstGeom prst="rect">
            <a:avLst/>
          </a:prstGeom>
        </p:spPr>
      </p:pic>
      <p:sp>
        <p:nvSpPr>
          <p:cNvPr id="9" name="Right Arrow 8"/>
          <p:cNvSpPr/>
          <p:nvPr/>
        </p:nvSpPr>
        <p:spPr>
          <a:xfrm rot="10998534">
            <a:off x="3936755" y="5269540"/>
            <a:ext cx="3144751" cy="223269"/>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rot="15528025">
            <a:off x="1139718" y="3595623"/>
            <a:ext cx="3144425" cy="101950"/>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rot="19670541">
            <a:off x="2949270" y="1301600"/>
            <a:ext cx="2573643" cy="180595"/>
          </a:xfrm>
          <a:prstGeom prst="rightArrow">
            <a:avLst/>
          </a:prstGeom>
          <a:solidFill>
            <a:schemeClr val="bg1"/>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rot="2484580">
            <a:off x="5793775" y="1580553"/>
            <a:ext cx="2335956" cy="156299"/>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08438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path" presetSubtype="0" accel="50000" decel="50000" fill="hold" nodeType="clickEffect">
                                  <p:stCondLst>
                                    <p:cond delay="0"/>
                                  </p:stCondLst>
                                  <p:childTnLst>
                                    <p:animMotion origin="layout" path="M -4.79167E-6 -4.07407E-6 L -0.0388 0.33149 " pathEditMode="relative" rAng="0" ptsTypes="AA">
                                      <p:cBhvr>
                                        <p:cTn id="36" dur="2000" fill="hold"/>
                                        <p:tgtEl>
                                          <p:spTgt spid="12"/>
                                        </p:tgtEl>
                                        <p:attrNameLst>
                                          <p:attrName>ppt_x</p:attrName>
                                          <p:attrName>ppt_y</p:attrName>
                                        </p:attrNameLst>
                                      </p:cBhvr>
                                      <p:rCtr x="-1940" y="16574"/>
                                    </p:animMotion>
                                  </p:childTnLst>
                                </p:cTn>
                              </p:par>
                            </p:childTnLst>
                          </p:cTn>
                        </p:par>
                      </p:childTnLst>
                    </p:cTn>
                  </p:par>
                  <p:par>
                    <p:cTn id="37" fill="hold">
                      <p:stCondLst>
                        <p:cond delay="indefinite"/>
                      </p:stCondLst>
                      <p:childTnLst>
                        <p:par>
                          <p:cTn id="38" fill="hold">
                            <p:stCondLst>
                              <p:cond delay="0"/>
                            </p:stCondLst>
                            <p:childTnLst>
                              <p:par>
                                <p:cTn id="39" presetID="35" presetClass="path" presetSubtype="0" accel="50000" decel="50000" fill="hold" nodeType="clickEffect">
                                  <p:stCondLst>
                                    <p:cond delay="0"/>
                                  </p:stCondLst>
                                  <p:childTnLst>
                                    <p:animMotion origin="layout" path="M 4.16667E-7 4.44444E-6 L -0.35612 -0.02153 " pathEditMode="relative" rAng="0" ptsTypes="AA">
                                      <p:cBhvr>
                                        <p:cTn id="40" dur="2000" fill="hold"/>
                                        <p:tgtEl>
                                          <p:spTgt spid="13"/>
                                        </p:tgtEl>
                                        <p:attrNameLst>
                                          <p:attrName>ppt_x</p:attrName>
                                          <p:attrName>ppt_y</p:attrName>
                                        </p:attrNameLst>
                                      </p:cBhvr>
                                      <p:rCtr x="-17982" y="-1134"/>
                                    </p:animMotion>
                                  </p:childTnLst>
                                </p:cTn>
                              </p:par>
                            </p:childTnLst>
                          </p:cTn>
                        </p:par>
                      </p:childTnLst>
                    </p:cTn>
                  </p:par>
                  <p:par>
                    <p:cTn id="41" fill="hold">
                      <p:stCondLst>
                        <p:cond delay="indefinite"/>
                      </p:stCondLst>
                      <p:childTnLst>
                        <p:par>
                          <p:cTn id="42" fill="hold">
                            <p:stCondLst>
                              <p:cond delay="0"/>
                            </p:stCondLst>
                            <p:childTnLst>
                              <p:par>
                                <p:cTn id="43" presetID="64" presetClass="path" presetSubtype="0" accel="50000" decel="50000" fill="hold" nodeType="clickEffect">
                                  <p:stCondLst>
                                    <p:cond delay="0"/>
                                  </p:stCondLst>
                                  <p:childTnLst>
                                    <p:animMotion origin="layout" path="M 2.08333E-7 2.22222E-6 L -0.04232 -0.48056 " pathEditMode="relative" rAng="0" ptsTypes="AA">
                                      <p:cBhvr>
                                        <p:cTn id="44" dur="2000" fill="hold"/>
                                        <p:tgtEl>
                                          <p:spTgt spid="14"/>
                                        </p:tgtEl>
                                        <p:attrNameLst>
                                          <p:attrName>ppt_x</p:attrName>
                                          <p:attrName>ppt_y</p:attrName>
                                        </p:attrNameLst>
                                      </p:cBhvr>
                                      <p:rCtr x="-2070" y="-22870"/>
                                    </p:animMotion>
                                  </p:childTnLst>
                                </p:cTn>
                              </p:par>
                            </p:childTnLst>
                          </p:cTn>
                        </p:par>
                      </p:childTnLst>
                    </p:cTn>
                  </p:par>
                  <p:par>
                    <p:cTn id="45" fill="hold">
                      <p:stCondLst>
                        <p:cond delay="indefinite"/>
                      </p:stCondLst>
                      <p:childTnLst>
                        <p:par>
                          <p:cTn id="46" fill="hold">
                            <p:stCondLst>
                              <p:cond delay="0"/>
                            </p:stCondLst>
                            <p:childTnLst>
                              <p:par>
                                <p:cTn id="47" presetID="56" presetClass="path" presetSubtype="0" accel="50000" decel="50000" fill="hold" nodeType="clickEffect">
                                  <p:stCondLst>
                                    <p:cond delay="0"/>
                                  </p:stCondLst>
                                  <p:childTnLst>
                                    <p:animMotion origin="layout" path="M -0.00547 0.00139 L 0.24453 -0.24861 " pathEditMode="relative" rAng="0" ptsTypes="AA">
                                      <p:cBhvr>
                                        <p:cTn id="48" dur="2000" fill="hold"/>
                                        <p:tgtEl>
                                          <p:spTgt spid="15"/>
                                        </p:tgtEl>
                                        <p:attrNameLst>
                                          <p:attrName>ppt_x</p:attrName>
                                          <p:attrName>ppt_y</p:attrName>
                                        </p:attrNameLst>
                                      </p:cBhvr>
                                      <p:rCtr x="12500" y="-125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66683" y="1215034"/>
            <a:ext cx="6117463" cy="4953945"/>
          </a:xfrm>
          <a:prstGeom prst="rect">
            <a:avLst/>
          </a:prstGeom>
        </p:spPr>
      </p:pic>
      <p:sp>
        <p:nvSpPr>
          <p:cNvPr id="4" name="TextBox 3"/>
          <p:cNvSpPr txBox="1"/>
          <p:nvPr/>
        </p:nvSpPr>
        <p:spPr>
          <a:xfrm>
            <a:off x="2485622" y="425003"/>
            <a:ext cx="5679583" cy="646331"/>
          </a:xfrm>
          <a:prstGeom prst="rect">
            <a:avLst/>
          </a:prstGeom>
          <a:solidFill>
            <a:schemeClr val="accent1">
              <a:lumMod val="20000"/>
              <a:lumOff val="80000"/>
            </a:schemeClr>
          </a:solidFill>
          <a:ln w="57150">
            <a:solidFill>
              <a:srgbClr val="00B0F0"/>
            </a:solidFill>
          </a:ln>
        </p:spPr>
        <p:txBody>
          <a:bodyPr wrap="square" rtlCol="0">
            <a:spAutoFit/>
          </a:bodyPr>
          <a:lstStyle/>
          <a:p>
            <a:pPr algn="ctr"/>
            <a:r>
              <a:rPr lang="en-US" sz="3600" b="1" dirty="0" err="1" smtClean="0">
                <a:solidFill>
                  <a:srgbClr val="7030A0"/>
                </a:solidFill>
                <a:latin typeface="NikoshBAN" panose="02000000000000000000" pitchFamily="2" charset="0"/>
                <a:cs typeface="NikoshBAN" panose="02000000000000000000" pitchFamily="2" charset="0"/>
              </a:rPr>
              <a:t>নিচের</a:t>
            </a:r>
            <a:r>
              <a:rPr lang="en-US" sz="3600" b="1" dirty="0" smtClean="0">
                <a:solidFill>
                  <a:srgbClr val="7030A0"/>
                </a:solidFill>
                <a:latin typeface="NikoshBAN" panose="02000000000000000000" pitchFamily="2" charset="0"/>
                <a:cs typeface="NikoshBAN" panose="02000000000000000000" pitchFamily="2" charset="0"/>
              </a:rPr>
              <a:t> </a:t>
            </a:r>
            <a:r>
              <a:rPr lang="en-US" sz="3600" b="1" dirty="0" err="1" smtClean="0">
                <a:solidFill>
                  <a:srgbClr val="7030A0"/>
                </a:solidFill>
                <a:latin typeface="NikoshBAN" panose="02000000000000000000" pitchFamily="2" charset="0"/>
                <a:cs typeface="NikoshBAN" panose="02000000000000000000" pitchFamily="2" charset="0"/>
              </a:rPr>
              <a:t>ছবিগুলোর</a:t>
            </a:r>
            <a:r>
              <a:rPr lang="en-US" sz="3600" b="1" dirty="0" smtClean="0">
                <a:solidFill>
                  <a:srgbClr val="7030A0"/>
                </a:solidFill>
                <a:latin typeface="NikoshBAN" panose="02000000000000000000" pitchFamily="2" charset="0"/>
                <a:cs typeface="NikoshBAN" panose="02000000000000000000" pitchFamily="2" charset="0"/>
              </a:rPr>
              <a:t> </a:t>
            </a:r>
            <a:r>
              <a:rPr lang="en-US" sz="3600" b="1" dirty="0" err="1" smtClean="0">
                <a:solidFill>
                  <a:srgbClr val="7030A0"/>
                </a:solidFill>
                <a:latin typeface="NikoshBAN" panose="02000000000000000000" pitchFamily="2" charset="0"/>
                <a:cs typeface="NikoshBAN" panose="02000000000000000000" pitchFamily="2" charset="0"/>
              </a:rPr>
              <a:t>প্রতি</a:t>
            </a:r>
            <a:r>
              <a:rPr lang="en-US" sz="3600" b="1" dirty="0" smtClean="0">
                <a:solidFill>
                  <a:srgbClr val="7030A0"/>
                </a:solidFill>
                <a:latin typeface="NikoshBAN" panose="02000000000000000000" pitchFamily="2" charset="0"/>
                <a:cs typeface="NikoshBAN" panose="02000000000000000000" pitchFamily="2" charset="0"/>
              </a:rPr>
              <a:t> </a:t>
            </a:r>
            <a:r>
              <a:rPr lang="en-US" sz="3600" b="1" dirty="0" err="1" smtClean="0">
                <a:solidFill>
                  <a:srgbClr val="7030A0"/>
                </a:solidFill>
                <a:latin typeface="NikoshBAN" panose="02000000000000000000" pitchFamily="2" charset="0"/>
                <a:cs typeface="NikoshBAN" panose="02000000000000000000" pitchFamily="2" charset="0"/>
              </a:rPr>
              <a:t>লক্ষ্য</a:t>
            </a:r>
            <a:r>
              <a:rPr lang="en-US" sz="3600" b="1" dirty="0" smtClean="0">
                <a:solidFill>
                  <a:srgbClr val="7030A0"/>
                </a:solidFill>
                <a:latin typeface="NikoshBAN" panose="02000000000000000000" pitchFamily="2" charset="0"/>
                <a:cs typeface="NikoshBAN" panose="02000000000000000000" pitchFamily="2" charset="0"/>
              </a:rPr>
              <a:t> </a:t>
            </a:r>
            <a:r>
              <a:rPr lang="en-US" sz="3600" b="1" dirty="0" err="1" smtClean="0">
                <a:solidFill>
                  <a:srgbClr val="7030A0"/>
                </a:solidFill>
                <a:latin typeface="NikoshBAN" panose="02000000000000000000" pitchFamily="2" charset="0"/>
                <a:cs typeface="NikoshBAN" panose="02000000000000000000" pitchFamily="2" charset="0"/>
              </a:rPr>
              <a:t>কর</a:t>
            </a:r>
            <a:r>
              <a:rPr lang="en-US" sz="3600" dirty="0" smtClean="0">
                <a:latin typeface="NikoshBAN" panose="02000000000000000000" pitchFamily="2" charset="0"/>
                <a:cs typeface="NikoshBAN" panose="02000000000000000000" pitchFamily="2" charset="0"/>
              </a:rPr>
              <a:t> </a:t>
            </a:r>
            <a:endParaRPr lang="en-US" sz="36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898151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59874" y="2704011"/>
            <a:ext cx="6766560" cy="1015663"/>
          </a:xfrm>
          <a:prstGeom prst="rect">
            <a:avLst/>
          </a:prstGeom>
          <a:noFill/>
          <a:ln w="76200">
            <a:solidFill>
              <a:srgbClr val="0070C0"/>
            </a:solidFill>
          </a:ln>
        </p:spPr>
        <p:txBody>
          <a:bodyPr wrap="square" rtlCol="0">
            <a:spAutoFit/>
          </a:bodyPr>
          <a:lstStyle/>
          <a:p>
            <a:pPr algn="ctr"/>
            <a:r>
              <a:rPr lang="en-US" sz="6000" b="1" dirty="0" err="1"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NikoshBAN" panose="02000000000000000000" pitchFamily="2" charset="0"/>
                <a:cs typeface="NikoshBAN" panose="02000000000000000000" pitchFamily="2" charset="0"/>
              </a:rPr>
              <a:t>নেটওয়ার্ক</a:t>
            </a:r>
            <a:r>
              <a:rPr lang="en-US" sz="60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NikoshBAN" panose="02000000000000000000" pitchFamily="2" charset="0"/>
                <a:cs typeface="NikoshBAN" panose="02000000000000000000" pitchFamily="2" charset="0"/>
              </a:rPr>
              <a:t> </a:t>
            </a:r>
            <a:r>
              <a:rPr lang="en-US" sz="6000" b="1" dirty="0" err="1"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NikoshBAN" panose="02000000000000000000" pitchFamily="2" charset="0"/>
                <a:cs typeface="NikoshBAN" panose="02000000000000000000" pitchFamily="2" charset="0"/>
              </a:rPr>
              <a:t>টপোলজি</a:t>
            </a:r>
            <a:endParaRPr lang="en-US" sz="60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95033591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4415246" y="209006"/>
            <a:ext cx="3226525" cy="1685108"/>
            <a:chOff x="4415246" y="209006"/>
            <a:chExt cx="3226525" cy="1685108"/>
          </a:xfrm>
        </p:grpSpPr>
        <p:sp>
          <p:nvSpPr>
            <p:cNvPr id="5" name="Down Arrow 4"/>
            <p:cNvSpPr/>
            <p:nvPr/>
          </p:nvSpPr>
          <p:spPr>
            <a:xfrm>
              <a:off x="5016137" y="1084217"/>
              <a:ext cx="1933303" cy="809897"/>
            </a:xfrm>
            <a:prstGeom prst="down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4415246" y="209006"/>
              <a:ext cx="3226525" cy="87521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err="1"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NikoshBAN" panose="02000000000000000000" pitchFamily="2" charset="0"/>
                  <a:cs typeface="NikoshBAN" panose="02000000000000000000" pitchFamily="2" charset="0"/>
                </a:rPr>
                <a:t>শিখনফল</a:t>
              </a:r>
              <a:endParaRPr lang="en-US" sz="40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NikoshBAN" panose="02000000000000000000" pitchFamily="2" charset="0"/>
                <a:cs typeface="NikoshBAN" panose="02000000000000000000" pitchFamily="2" charset="0"/>
              </a:endParaRPr>
            </a:p>
          </p:txBody>
        </p:sp>
      </p:grpSp>
      <p:sp>
        <p:nvSpPr>
          <p:cNvPr id="12" name="TextBox 11"/>
          <p:cNvSpPr txBox="1"/>
          <p:nvPr/>
        </p:nvSpPr>
        <p:spPr>
          <a:xfrm>
            <a:off x="1580605" y="4783166"/>
            <a:ext cx="8804366" cy="523220"/>
          </a:xfrm>
          <a:prstGeom prst="rect">
            <a:avLst/>
          </a:prstGeom>
          <a:noFill/>
          <a:ln w="57150">
            <a:solidFill>
              <a:srgbClr val="00B050"/>
            </a:solidFill>
          </a:ln>
        </p:spPr>
        <p:txBody>
          <a:bodyPr wrap="square" rtlCol="0">
            <a:spAutoFit/>
          </a:bodyPr>
          <a:lstStyle/>
          <a:p>
            <a:r>
              <a:rPr lang="en-US" sz="2800" dirty="0">
                <a:latin typeface="NikoshBAN" panose="02000000000000000000" pitchFamily="2" charset="0"/>
                <a:cs typeface="NikoshBAN" panose="02000000000000000000" pitchFamily="2" charset="0"/>
              </a:rPr>
              <a:t>৩। </a:t>
            </a:r>
            <a:r>
              <a:rPr lang="en-US" sz="2800" dirty="0" err="1">
                <a:latin typeface="NikoshBAN" panose="02000000000000000000" pitchFamily="2" charset="0"/>
                <a:cs typeface="NikoshBAN" panose="02000000000000000000" pitchFamily="2" charset="0"/>
              </a:rPr>
              <a:t>মেস</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টপোলজির</a:t>
            </a:r>
            <a:r>
              <a:rPr lang="en-US" sz="2800" dirty="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বৈশিষ্ঠ্যগুলো</a:t>
            </a:r>
            <a:r>
              <a:rPr lang="en-US" sz="2800" dirty="0" smtClean="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দলে</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আলোচনা</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করে</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খাতায়</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লিখ</a:t>
            </a:r>
            <a:r>
              <a:rPr lang="en-US" sz="2800" dirty="0">
                <a:latin typeface="NikoshBAN" panose="02000000000000000000" pitchFamily="2" charset="0"/>
                <a:cs typeface="NikoshBAN" panose="02000000000000000000" pitchFamily="2" charset="0"/>
              </a:rPr>
              <a:t> । </a:t>
            </a:r>
          </a:p>
        </p:txBody>
      </p:sp>
      <p:sp>
        <p:nvSpPr>
          <p:cNvPr id="14" name="TextBox 13"/>
          <p:cNvSpPr txBox="1"/>
          <p:nvPr/>
        </p:nvSpPr>
        <p:spPr>
          <a:xfrm>
            <a:off x="1541417" y="3669957"/>
            <a:ext cx="9836332" cy="523220"/>
          </a:xfrm>
          <a:prstGeom prst="rect">
            <a:avLst/>
          </a:prstGeom>
          <a:noFill/>
          <a:ln w="38100">
            <a:solidFill>
              <a:srgbClr val="00B050"/>
            </a:solidFill>
          </a:ln>
        </p:spPr>
        <p:txBody>
          <a:bodyPr wrap="square" rtlCol="0">
            <a:spAutoFit/>
          </a:bodyPr>
          <a:lstStyle/>
          <a:p>
            <a:pPr algn="ctr"/>
            <a:r>
              <a:rPr lang="en-US" sz="2800" dirty="0">
                <a:latin typeface="NikoshBAN" panose="02000000000000000000" pitchFamily="2" charset="0"/>
                <a:cs typeface="NikoshBAN" panose="02000000000000000000" pitchFamily="2" charset="0"/>
              </a:rPr>
              <a:t>২। </a:t>
            </a:r>
            <a:r>
              <a:rPr lang="en-US" sz="2800" dirty="0" err="1">
                <a:latin typeface="NikoshBAN" panose="02000000000000000000" pitchFamily="2" charset="0"/>
                <a:cs typeface="NikoshBAN" panose="02000000000000000000" pitchFamily="2" charset="0"/>
              </a:rPr>
              <a:t>রিং</a:t>
            </a:r>
            <a:r>
              <a:rPr lang="en-US" sz="2800" dirty="0">
                <a:latin typeface="NikoshBAN" panose="02000000000000000000" pitchFamily="2" charset="0"/>
                <a:cs typeface="NikoshBAN" panose="02000000000000000000" pitchFamily="2" charset="0"/>
              </a:rPr>
              <a:t> , </a:t>
            </a:r>
            <a:r>
              <a:rPr lang="en-US" sz="2800" dirty="0" err="1">
                <a:latin typeface="NikoshBAN" panose="02000000000000000000" pitchFamily="2" charset="0"/>
                <a:cs typeface="NikoshBAN" panose="02000000000000000000" pitchFamily="2" charset="0"/>
              </a:rPr>
              <a:t>স্টার</a:t>
            </a:r>
            <a:r>
              <a:rPr lang="en-US" sz="2800" dirty="0">
                <a:latin typeface="NikoshBAN" panose="02000000000000000000" pitchFamily="2" charset="0"/>
                <a:cs typeface="NikoshBAN" panose="02000000000000000000" pitchFamily="2" charset="0"/>
              </a:rPr>
              <a:t> ও </a:t>
            </a:r>
            <a:r>
              <a:rPr lang="en-US" sz="2800" dirty="0" err="1">
                <a:latin typeface="NikoshBAN" panose="02000000000000000000" pitchFamily="2" charset="0"/>
                <a:cs typeface="NikoshBAN" panose="02000000000000000000" pitchFamily="2" charset="0"/>
              </a:rPr>
              <a:t>বাস</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টপোলজি</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এর</a:t>
            </a:r>
            <a:r>
              <a:rPr lang="en-US" sz="2800" dirty="0">
                <a:latin typeface="NikoshBAN" panose="02000000000000000000" pitchFamily="2" charset="0"/>
                <a:cs typeface="NikoshBAN" panose="02000000000000000000" pitchFamily="2" charset="0"/>
              </a:rPr>
              <a:t> ১টি </a:t>
            </a:r>
            <a:r>
              <a:rPr lang="en-US" sz="2800" dirty="0" err="1">
                <a:latin typeface="NikoshBAN" panose="02000000000000000000" pitchFamily="2" charset="0"/>
                <a:cs typeface="NikoshBAN" panose="02000000000000000000" pitchFamily="2" charset="0"/>
              </a:rPr>
              <a:t>সুবিধা</a:t>
            </a:r>
            <a:r>
              <a:rPr lang="en-US" sz="2800" dirty="0">
                <a:latin typeface="NikoshBAN" panose="02000000000000000000" pitchFamily="2" charset="0"/>
                <a:cs typeface="NikoshBAN" panose="02000000000000000000" pitchFamily="2" charset="0"/>
              </a:rPr>
              <a:t> ও </a:t>
            </a:r>
            <a:r>
              <a:rPr lang="en-US" sz="2800" dirty="0" err="1">
                <a:latin typeface="NikoshBAN" panose="02000000000000000000" pitchFamily="2" charset="0"/>
                <a:cs typeface="NikoshBAN" panose="02000000000000000000" pitchFamily="2" charset="0"/>
              </a:rPr>
              <a:t>অসুবিধা</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জোড়ায়</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আলোচনা</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করে</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লিখ</a:t>
            </a:r>
            <a:r>
              <a:rPr lang="en-US" sz="2800" dirty="0">
                <a:latin typeface="NikoshBAN" panose="02000000000000000000" pitchFamily="2" charset="0"/>
                <a:cs typeface="NikoshBAN" panose="02000000000000000000" pitchFamily="2" charset="0"/>
              </a:rPr>
              <a:t> । </a:t>
            </a:r>
          </a:p>
        </p:txBody>
      </p:sp>
      <p:sp>
        <p:nvSpPr>
          <p:cNvPr id="15" name="TextBox 14"/>
          <p:cNvSpPr txBox="1"/>
          <p:nvPr/>
        </p:nvSpPr>
        <p:spPr>
          <a:xfrm>
            <a:off x="1580605" y="2703304"/>
            <a:ext cx="8164286" cy="523220"/>
          </a:xfrm>
          <a:prstGeom prst="rect">
            <a:avLst/>
          </a:prstGeom>
          <a:noFill/>
          <a:ln w="38100">
            <a:solidFill>
              <a:srgbClr val="00B050"/>
            </a:solidFill>
          </a:ln>
        </p:spPr>
        <p:txBody>
          <a:bodyPr wrap="square" rtlCol="0">
            <a:spAutoFit/>
          </a:bodyPr>
          <a:lstStyle/>
          <a:p>
            <a:r>
              <a:rPr lang="en-US" sz="2800" dirty="0">
                <a:latin typeface="NikoshBAN" panose="02000000000000000000" pitchFamily="2" charset="0"/>
                <a:cs typeface="NikoshBAN" panose="02000000000000000000" pitchFamily="2" charset="0"/>
              </a:rPr>
              <a:t>১। </a:t>
            </a:r>
            <a:r>
              <a:rPr lang="en-US" sz="2800" dirty="0" err="1">
                <a:latin typeface="NikoshBAN" panose="02000000000000000000" pitchFamily="2" charset="0"/>
                <a:cs typeface="NikoshBAN" panose="02000000000000000000" pitchFamily="2" charset="0"/>
              </a:rPr>
              <a:t>টপোলজি</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কাকে</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বলে</a:t>
            </a:r>
            <a:r>
              <a:rPr lang="en-US" sz="2800" dirty="0">
                <a:latin typeface="NikoshBAN" panose="02000000000000000000" pitchFamily="2" charset="0"/>
                <a:cs typeface="NikoshBAN" panose="02000000000000000000" pitchFamily="2" charset="0"/>
              </a:rPr>
              <a:t> ? </a:t>
            </a:r>
            <a:r>
              <a:rPr lang="en-US" sz="2800" dirty="0" err="1">
                <a:latin typeface="NikoshBAN" panose="02000000000000000000" pitchFamily="2" charset="0"/>
                <a:cs typeface="NikoshBAN" panose="02000000000000000000" pitchFamily="2" charset="0"/>
              </a:rPr>
              <a:t>কত</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প্রকার</a:t>
            </a:r>
            <a:r>
              <a:rPr lang="en-US" sz="2800" dirty="0">
                <a:latin typeface="NikoshBAN" panose="02000000000000000000" pitchFamily="2" charset="0"/>
                <a:cs typeface="NikoshBAN" panose="02000000000000000000" pitchFamily="2" charset="0"/>
              </a:rPr>
              <a:t> ও </a:t>
            </a:r>
            <a:r>
              <a:rPr lang="en-US" sz="2800" dirty="0" err="1">
                <a:latin typeface="NikoshBAN" panose="02000000000000000000" pitchFamily="2" charset="0"/>
                <a:cs typeface="NikoshBAN" panose="02000000000000000000" pitchFamily="2" charset="0"/>
              </a:rPr>
              <a:t>কি</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কি</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তা</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বলতে</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পারবে</a:t>
            </a:r>
            <a:r>
              <a:rPr lang="en-US" sz="2800" dirty="0">
                <a:latin typeface="NikoshBAN" panose="02000000000000000000" pitchFamily="2" charset="0"/>
                <a:cs typeface="NikoshBAN" panose="02000000000000000000" pitchFamily="2" charset="0"/>
              </a:rPr>
              <a:t> ? </a:t>
            </a:r>
          </a:p>
        </p:txBody>
      </p:sp>
    </p:spTree>
    <p:extLst>
      <p:ext uri="{BB962C8B-B14F-4D97-AF65-F5344CB8AC3E}">
        <p14:creationId xmlns:p14="http://schemas.microsoft.com/office/powerpoint/2010/main" val="3920019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43113203"/>
              </p:ext>
            </p:extLst>
          </p:nvPr>
        </p:nvGraphicFramePr>
        <p:xfrm>
          <a:off x="2168434" y="1162593"/>
          <a:ext cx="7991565" cy="49757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ounded Rectangle 2"/>
          <p:cNvSpPr/>
          <p:nvPr/>
        </p:nvSpPr>
        <p:spPr>
          <a:xfrm>
            <a:off x="2743200" y="0"/>
            <a:ext cx="6622868" cy="1005840"/>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err="1" smtClean="0">
                <a:solidFill>
                  <a:schemeClr val="accent2">
                    <a:lumMod val="75000"/>
                  </a:schemeClr>
                </a:solidFill>
                <a:latin typeface="NikoshBAN" panose="02000000000000000000" pitchFamily="2" charset="0"/>
                <a:cs typeface="NikoshBAN" panose="02000000000000000000" pitchFamily="2" charset="0"/>
              </a:rPr>
              <a:t>নেটওয়ার্ক</a:t>
            </a:r>
            <a:r>
              <a:rPr lang="en-US" sz="4400" dirty="0" smtClean="0">
                <a:solidFill>
                  <a:schemeClr val="accent2">
                    <a:lumMod val="75000"/>
                  </a:schemeClr>
                </a:solidFill>
                <a:latin typeface="NikoshBAN" panose="02000000000000000000" pitchFamily="2" charset="0"/>
                <a:cs typeface="NikoshBAN" panose="02000000000000000000" pitchFamily="2" charset="0"/>
              </a:rPr>
              <a:t> </a:t>
            </a:r>
            <a:r>
              <a:rPr lang="en-US" sz="4400" dirty="0" err="1" smtClean="0">
                <a:solidFill>
                  <a:schemeClr val="accent2">
                    <a:lumMod val="75000"/>
                  </a:schemeClr>
                </a:solidFill>
                <a:latin typeface="NikoshBAN" panose="02000000000000000000" pitchFamily="2" charset="0"/>
                <a:cs typeface="NikoshBAN" panose="02000000000000000000" pitchFamily="2" charset="0"/>
              </a:rPr>
              <a:t>টপোলজির</a:t>
            </a:r>
            <a:r>
              <a:rPr lang="en-US" sz="4400" dirty="0" smtClean="0">
                <a:solidFill>
                  <a:schemeClr val="accent2">
                    <a:lumMod val="75000"/>
                  </a:schemeClr>
                </a:solidFill>
                <a:latin typeface="NikoshBAN" panose="02000000000000000000" pitchFamily="2" charset="0"/>
                <a:cs typeface="NikoshBAN" panose="02000000000000000000" pitchFamily="2" charset="0"/>
              </a:rPr>
              <a:t> </a:t>
            </a:r>
            <a:r>
              <a:rPr lang="en-US" sz="4400" dirty="0" err="1" smtClean="0">
                <a:solidFill>
                  <a:schemeClr val="accent2">
                    <a:lumMod val="75000"/>
                  </a:schemeClr>
                </a:solidFill>
                <a:latin typeface="NikoshBAN" panose="02000000000000000000" pitchFamily="2" charset="0"/>
                <a:cs typeface="NikoshBAN" panose="02000000000000000000" pitchFamily="2" charset="0"/>
              </a:rPr>
              <a:t>প্রকারভেদ</a:t>
            </a:r>
            <a:r>
              <a:rPr lang="en-US" sz="4400" dirty="0" err="1">
                <a:solidFill>
                  <a:schemeClr val="accent2">
                    <a:lumMod val="75000"/>
                  </a:schemeClr>
                </a:solidFill>
                <a:latin typeface="NikoshBAN" panose="02000000000000000000" pitchFamily="2" charset="0"/>
                <a:cs typeface="NikoshBAN" panose="02000000000000000000" pitchFamily="2" charset="0"/>
              </a:rPr>
              <a:t>ঃ</a:t>
            </a:r>
            <a:endParaRPr lang="en-US" sz="4400" dirty="0">
              <a:solidFill>
                <a:schemeClr val="accent2">
                  <a:lumMod val="75000"/>
                </a:schemeClr>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957196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graphicEl>
                                              <a:dgm id="{EB64FA13-CB41-454B-923C-B6A702CACC9D}"/>
                                            </p:graphicEl>
                                          </p:spTgt>
                                        </p:tgtEl>
                                        <p:attrNameLst>
                                          <p:attrName>style.visibility</p:attrName>
                                        </p:attrNameLst>
                                      </p:cBhvr>
                                      <p:to>
                                        <p:strVal val="visible"/>
                                      </p:to>
                                    </p:set>
                                    <p:anim calcmode="lin" valueType="num">
                                      <p:cBhvr additive="base">
                                        <p:cTn id="7" dur="500" fill="hold"/>
                                        <p:tgtEl>
                                          <p:spTgt spid="2">
                                            <p:graphicEl>
                                              <a:dgm id="{EB64FA13-CB41-454B-923C-B6A702CACC9D}"/>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graphicEl>
                                              <a:dgm id="{EB64FA13-CB41-454B-923C-B6A702CACC9D}"/>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graphicEl>
                                              <a:dgm id="{96748DEF-3B8F-4238-A223-C20474F89F8A}"/>
                                            </p:graphicEl>
                                          </p:spTgt>
                                        </p:tgtEl>
                                        <p:attrNameLst>
                                          <p:attrName>style.visibility</p:attrName>
                                        </p:attrNameLst>
                                      </p:cBhvr>
                                      <p:to>
                                        <p:strVal val="visible"/>
                                      </p:to>
                                    </p:set>
                                    <p:anim calcmode="lin" valueType="num">
                                      <p:cBhvr additive="base">
                                        <p:cTn id="13" dur="500" fill="hold"/>
                                        <p:tgtEl>
                                          <p:spTgt spid="2">
                                            <p:graphicEl>
                                              <a:dgm id="{96748DEF-3B8F-4238-A223-C20474F89F8A}"/>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graphicEl>
                                              <a:dgm id="{96748DEF-3B8F-4238-A223-C20474F89F8A}"/>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graphicEl>
                                              <a:dgm id="{D321274D-1DFA-408B-B45B-B3E4651E88B8}"/>
                                            </p:graphicEl>
                                          </p:spTgt>
                                        </p:tgtEl>
                                        <p:attrNameLst>
                                          <p:attrName>style.visibility</p:attrName>
                                        </p:attrNameLst>
                                      </p:cBhvr>
                                      <p:to>
                                        <p:strVal val="visible"/>
                                      </p:to>
                                    </p:set>
                                    <p:anim calcmode="lin" valueType="num">
                                      <p:cBhvr additive="base">
                                        <p:cTn id="17" dur="500" fill="hold"/>
                                        <p:tgtEl>
                                          <p:spTgt spid="2">
                                            <p:graphicEl>
                                              <a:dgm id="{D321274D-1DFA-408B-B45B-B3E4651E88B8}"/>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graphicEl>
                                              <a:dgm id="{D321274D-1DFA-408B-B45B-B3E4651E88B8}"/>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graphicEl>
                                              <a:dgm id="{637297C2-CE19-4E0B-939A-3186429144DB}"/>
                                            </p:graphicEl>
                                          </p:spTgt>
                                        </p:tgtEl>
                                        <p:attrNameLst>
                                          <p:attrName>style.visibility</p:attrName>
                                        </p:attrNameLst>
                                      </p:cBhvr>
                                      <p:to>
                                        <p:strVal val="visible"/>
                                      </p:to>
                                    </p:set>
                                    <p:anim calcmode="lin" valueType="num">
                                      <p:cBhvr additive="base">
                                        <p:cTn id="23" dur="500" fill="hold"/>
                                        <p:tgtEl>
                                          <p:spTgt spid="2">
                                            <p:graphicEl>
                                              <a:dgm id="{637297C2-CE19-4E0B-939A-3186429144DB}"/>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graphicEl>
                                              <a:dgm id="{637297C2-CE19-4E0B-939A-3186429144DB}"/>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graphicEl>
                                              <a:dgm id="{EBE4675D-DF17-4E08-85C4-08D0BF5DC2CF}"/>
                                            </p:graphicEl>
                                          </p:spTgt>
                                        </p:tgtEl>
                                        <p:attrNameLst>
                                          <p:attrName>style.visibility</p:attrName>
                                        </p:attrNameLst>
                                      </p:cBhvr>
                                      <p:to>
                                        <p:strVal val="visible"/>
                                      </p:to>
                                    </p:set>
                                    <p:anim calcmode="lin" valueType="num">
                                      <p:cBhvr additive="base">
                                        <p:cTn id="27" dur="500" fill="hold"/>
                                        <p:tgtEl>
                                          <p:spTgt spid="2">
                                            <p:graphicEl>
                                              <a:dgm id="{EBE4675D-DF17-4E08-85C4-08D0BF5DC2CF}"/>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graphicEl>
                                              <a:dgm id="{EBE4675D-DF17-4E08-85C4-08D0BF5DC2CF}"/>
                                            </p:graphic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graphicEl>
                                              <a:dgm id="{6F09FDE4-10A9-405F-81BC-D89E74220C84}"/>
                                            </p:graphicEl>
                                          </p:spTgt>
                                        </p:tgtEl>
                                        <p:attrNameLst>
                                          <p:attrName>style.visibility</p:attrName>
                                        </p:attrNameLst>
                                      </p:cBhvr>
                                      <p:to>
                                        <p:strVal val="visible"/>
                                      </p:to>
                                    </p:set>
                                    <p:anim calcmode="lin" valueType="num">
                                      <p:cBhvr additive="base">
                                        <p:cTn id="33" dur="500" fill="hold"/>
                                        <p:tgtEl>
                                          <p:spTgt spid="2">
                                            <p:graphicEl>
                                              <a:dgm id="{6F09FDE4-10A9-405F-81BC-D89E74220C84}"/>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graphicEl>
                                              <a:dgm id="{6F09FDE4-10A9-405F-81BC-D89E74220C84}"/>
                                            </p:graphic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
                                            <p:graphicEl>
                                              <a:dgm id="{3A914700-59BF-4261-BE85-0ACC16137838}"/>
                                            </p:graphicEl>
                                          </p:spTgt>
                                        </p:tgtEl>
                                        <p:attrNameLst>
                                          <p:attrName>style.visibility</p:attrName>
                                        </p:attrNameLst>
                                      </p:cBhvr>
                                      <p:to>
                                        <p:strVal val="visible"/>
                                      </p:to>
                                    </p:set>
                                    <p:anim calcmode="lin" valueType="num">
                                      <p:cBhvr additive="base">
                                        <p:cTn id="37" dur="500" fill="hold"/>
                                        <p:tgtEl>
                                          <p:spTgt spid="2">
                                            <p:graphicEl>
                                              <a:dgm id="{3A914700-59BF-4261-BE85-0ACC16137838}"/>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graphicEl>
                                              <a:dgm id="{3A914700-59BF-4261-BE85-0ACC16137838}"/>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graphicEl>
                                              <a:dgm id="{8446F2B9-9CE8-48A1-807D-CDE0AFA324CE}"/>
                                            </p:graphicEl>
                                          </p:spTgt>
                                        </p:tgtEl>
                                        <p:attrNameLst>
                                          <p:attrName>style.visibility</p:attrName>
                                        </p:attrNameLst>
                                      </p:cBhvr>
                                      <p:to>
                                        <p:strVal val="visible"/>
                                      </p:to>
                                    </p:set>
                                    <p:anim calcmode="lin" valueType="num">
                                      <p:cBhvr additive="base">
                                        <p:cTn id="43" dur="500" fill="hold"/>
                                        <p:tgtEl>
                                          <p:spTgt spid="2">
                                            <p:graphicEl>
                                              <a:dgm id="{8446F2B9-9CE8-48A1-807D-CDE0AFA324CE}"/>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graphicEl>
                                              <a:dgm id="{8446F2B9-9CE8-48A1-807D-CDE0AFA324CE}"/>
                                            </p:graphic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2">
                                            <p:graphicEl>
                                              <a:dgm id="{899EDF8B-350E-4E16-92DA-EF6E86D0A130}"/>
                                            </p:graphicEl>
                                          </p:spTgt>
                                        </p:tgtEl>
                                        <p:attrNameLst>
                                          <p:attrName>style.visibility</p:attrName>
                                        </p:attrNameLst>
                                      </p:cBhvr>
                                      <p:to>
                                        <p:strVal val="visible"/>
                                      </p:to>
                                    </p:set>
                                    <p:anim calcmode="lin" valueType="num">
                                      <p:cBhvr additive="base">
                                        <p:cTn id="47" dur="500" fill="hold"/>
                                        <p:tgtEl>
                                          <p:spTgt spid="2">
                                            <p:graphicEl>
                                              <a:dgm id="{899EDF8B-350E-4E16-92DA-EF6E86D0A130}"/>
                                            </p:graphic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graphicEl>
                                              <a:dgm id="{899EDF8B-350E-4E16-92DA-EF6E86D0A130}"/>
                                            </p:graphic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2">
                                            <p:graphicEl>
                                              <a:dgm id="{817F19E3-2EF3-4EAD-AD67-B9B48A2B4887}"/>
                                            </p:graphicEl>
                                          </p:spTgt>
                                        </p:tgtEl>
                                        <p:attrNameLst>
                                          <p:attrName>style.visibility</p:attrName>
                                        </p:attrNameLst>
                                      </p:cBhvr>
                                      <p:to>
                                        <p:strVal val="visible"/>
                                      </p:to>
                                    </p:set>
                                    <p:anim calcmode="lin" valueType="num">
                                      <p:cBhvr additive="base">
                                        <p:cTn id="53" dur="500" fill="hold"/>
                                        <p:tgtEl>
                                          <p:spTgt spid="2">
                                            <p:graphicEl>
                                              <a:dgm id="{817F19E3-2EF3-4EAD-AD67-B9B48A2B4887}"/>
                                            </p:graphic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graphicEl>
                                              <a:dgm id="{817F19E3-2EF3-4EAD-AD67-B9B48A2B4887}"/>
                                            </p:graphic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2">
                                            <p:graphicEl>
                                              <a:dgm id="{E3C98851-37D6-45B2-915B-3863ADD8185F}"/>
                                            </p:graphicEl>
                                          </p:spTgt>
                                        </p:tgtEl>
                                        <p:attrNameLst>
                                          <p:attrName>style.visibility</p:attrName>
                                        </p:attrNameLst>
                                      </p:cBhvr>
                                      <p:to>
                                        <p:strVal val="visible"/>
                                      </p:to>
                                    </p:set>
                                    <p:anim calcmode="lin" valueType="num">
                                      <p:cBhvr additive="base">
                                        <p:cTn id="57" dur="500" fill="hold"/>
                                        <p:tgtEl>
                                          <p:spTgt spid="2">
                                            <p:graphicEl>
                                              <a:dgm id="{E3C98851-37D6-45B2-915B-3863ADD8185F}"/>
                                            </p:graphicEl>
                                          </p:spTgt>
                                        </p:tgtEl>
                                        <p:attrNameLst>
                                          <p:attrName>ppt_x</p:attrName>
                                        </p:attrNameLst>
                                      </p:cBhvr>
                                      <p:tavLst>
                                        <p:tav tm="0">
                                          <p:val>
                                            <p:strVal val="#ppt_x"/>
                                          </p:val>
                                        </p:tav>
                                        <p:tav tm="100000">
                                          <p:val>
                                            <p:strVal val="#ppt_x"/>
                                          </p:val>
                                        </p:tav>
                                      </p:tavLst>
                                    </p:anim>
                                    <p:anim calcmode="lin" valueType="num">
                                      <p:cBhvr additive="base">
                                        <p:cTn id="58" dur="500" fill="hold"/>
                                        <p:tgtEl>
                                          <p:spTgt spid="2">
                                            <p:graphicEl>
                                              <a:dgm id="{E3C98851-37D6-45B2-915B-3863ADD8185F}"/>
                                            </p:graphic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2">
                                            <p:graphicEl>
                                              <a:dgm id="{57A9BFE6-756E-49DE-9C7D-EC8C1DE19955}"/>
                                            </p:graphicEl>
                                          </p:spTgt>
                                        </p:tgtEl>
                                        <p:attrNameLst>
                                          <p:attrName>style.visibility</p:attrName>
                                        </p:attrNameLst>
                                      </p:cBhvr>
                                      <p:to>
                                        <p:strVal val="visible"/>
                                      </p:to>
                                    </p:set>
                                    <p:anim calcmode="lin" valueType="num">
                                      <p:cBhvr additive="base">
                                        <p:cTn id="63" dur="500" fill="hold"/>
                                        <p:tgtEl>
                                          <p:spTgt spid="2">
                                            <p:graphicEl>
                                              <a:dgm id="{57A9BFE6-756E-49DE-9C7D-EC8C1DE19955}"/>
                                            </p:graphicEl>
                                          </p:spTgt>
                                        </p:tgtEl>
                                        <p:attrNameLst>
                                          <p:attrName>ppt_x</p:attrName>
                                        </p:attrNameLst>
                                      </p:cBhvr>
                                      <p:tavLst>
                                        <p:tav tm="0">
                                          <p:val>
                                            <p:strVal val="#ppt_x"/>
                                          </p:val>
                                        </p:tav>
                                        <p:tav tm="100000">
                                          <p:val>
                                            <p:strVal val="#ppt_x"/>
                                          </p:val>
                                        </p:tav>
                                      </p:tavLst>
                                    </p:anim>
                                    <p:anim calcmode="lin" valueType="num">
                                      <p:cBhvr additive="base">
                                        <p:cTn id="64" dur="500" fill="hold"/>
                                        <p:tgtEl>
                                          <p:spTgt spid="2">
                                            <p:graphicEl>
                                              <a:dgm id="{57A9BFE6-756E-49DE-9C7D-EC8C1DE19955}"/>
                                            </p:graphicEl>
                                          </p:spTgt>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2">
                                            <p:graphicEl>
                                              <a:dgm id="{179D48B9-0295-4B7D-AB5E-CCA9E399FBF4}"/>
                                            </p:graphicEl>
                                          </p:spTgt>
                                        </p:tgtEl>
                                        <p:attrNameLst>
                                          <p:attrName>style.visibility</p:attrName>
                                        </p:attrNameLst>
                                      </p:cBhvr>
                                      <p:to>
                                        <p:strVal val="visible"/>
                                      </p:to>
                                    </p:set>
                                    <p:anim calcmode="lin" valueType="num">
                                      <p:cBhvr additive="base">
                                        <p:cTn id="67" dur="500" fill="hold"/>
                                        <p:tgtEl>
                                          <p:spTgt spid="2">
                                            <p:graphicEl>
                                              <a:dgm id="{179D48B9-0295-4B7D-AB5E-CCA9E399FBF4}"/>
                                            </p:graphic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graphicEl>
                                              <a:dgm id="{179D48B9-0295-4B7D-AB5E-CCA9E399FBF4}"/>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uiExpand="1">
        <p:bldSub>
          <a:bldDgm bld="one"/>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1703" y="1332996"/>
            <a:ext cx="5053486" cy="4176124"/>
          </a:xfrm>
          <a:prstGeom prst="rect">
            <a:avLst/>
          </a:prstGeom>
        </p:spPr>
      </p:pic>
      <p:sp>
        <p:nvSpPr>
          <p:cNvPr id="3" name="Rounded Rectangle 2"/>
          <p:cNvSpPr/>
          <p:nvPr/>
        </p:nvSpPr>
        <p:spPr>
          <a:xfrm>
            <a:off x="2090057" y="104503"/>
            <a:ext cx="3278777" cy="901337"/>
          </a:xfrm>
          <a:prstGeom prst="roundRect">
            <a:avLst/>
          </a:prstGeom>
          <a:noFill/>
          <a:ln w="571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smtClean="0">
                <a:solidFill>
                  <a:srgbClr val="00B050"/>
                </a:solidFill>
                <a:latin typeface="NikoshBAN" panose="02000000000000000000" pitchFamily="2" charset="0"/>
                <a:cs typeface="NikoshBAN" panose="02000000000000000000" pitchFamily="2" charset="0"/>
              </a:rPr>
              <a:t>রিং</a:t>
            </a:r>
            <a:r>
              <a:rPr lang="en-US" sz="3600" b="1" dirty="0" smtClean="0">
                <a:solidFill>
                  <a:srgbClr val="00B050"/>
                </a:solidFill>
                <a:latin typeface="NikoshBAN" panose="02000000000000000000" pitchFamily="2" charset="0"/>
                <a:cs typeface="NikoshBAN" panose="02000000000000000000" pitchFamily="2" charset="0"/>
              </a:rPr>
              <a:t> </a:t>
            </a:r>
            <a:r>
              <a:rPr lang="en-US" sz="3600" b="1" dirty="0" err="1" smtClean="0">
                <a:solidFill>
                  <a:srgbClr val="00B050"/>
                </a:solidFill>
                <a:latin typeface="NikoshBAN" panose="02000000000000000000" pitchFamily="2" charset="0"/>
                <a:cs typeface="NikoshBAN" panose="02000000000000000000" pitchFamily="2" charset="0"/>
              </a:rPr>
              <a:t>টপোলজি</a:t>
            </a:r>
            <a:endParaRPr lang="en-US" sz="3600" b="1" dirty="0">
              <a:solidFill>
                <a:srgbClr val="00B050"/>
              </a:solidFill>
              <a:latin typeface="NikoshBAN" panose="02000000000000000000" pitchFamily="2" charset="0"/>
              <a:cs typeface="NikoshBAN" panose="02000000000000000000" pitchFamily="2" charset="0"/>
            </a:endParaRPr>
          </a:p>
        </p:txBody>
      </p:sp>
      <p:sp>
        <p:nvSpPr>
          <p:cNvPr id="5" name="Rectangle 4"/>
          <p:cNvSpPr/>
          <p:nvPr/>
        </p:nvSpPr>
        <p:spPr>
          <a:xfrm>
            <a:off x="6027436" y="1477246"/>
            <a:ext cx="5643154" cy="4031873"/>
          </a:xfrm>
          <a:prstGeom prst="rect">
            <a:avLst/>
          </a:prstGeom>
          <a:ln w="57150">
            <a:solidFill>
              <a:schemeClr val="accent6">
                <a:lumMod val="75000"/>
              </a:schemeClr>
            </a:solidFill>
          </a:ln>
        </p:spPr>
        <p:txBody>
          <a:bodyPr wrap="square">
            <a:spAutoFit/>
          </a:bodyPr>
          <a:lstStyle/>
          <a:p>
            <a:r>
              <a:rPr lang="as-IN" sz="3200" b="1" dirty="0">
                <a:solidFill>
                  <a:schemeClr val="accent5">
                    <a:lumMod val="75000"/>
                  </a:schemeClr>
                </a:solidFill>
                <a:latin typeface="NikoshBAN" panose="02000000000000000000" pitchFamily="2" charset="0"/>
                <a:cs typeface="NikoshBAN" panose="02000000000000000000" pitchFamily="2" charset="0"/>
              </a:rPr>
              <a:t>রিং টপোলজি </a:t>
            </a:r>
            <a:endParaRPr lang="en-US" sz="3200" dirty="0">
              <a:solidFill>
                <a:schemeClr val="accent5">
                  <a:lumMod val="75000"/>
                </a:schemeClr>
              </a:solidFill>
              <a:latin typeface="NikoshBAN" panose="02000000000000000000" pitchFamily="2" charset="0"/>
              <a:cs typeface="NikoshBAN" panose="02000000000000000000" pitchFamily="2" charset="0"/>
            </a:endParaRPr>
          </a:p>
          <a:p>
            <a:r>
              <a:rPr lang="as-IN" sz="3200" b="1" dirty="0">
                <a:solidFill>
                  <a:srgbClr val="212529"/>
                </a:solidFill>
                <a:latin typeface="NikoshBAN" panose="02000000000000000000" pitchFamily="2" charset="0"/>
                <a:cs typeface="NikoshBAN" panose="02000000000000000000" pitchFamily="2" charset="0"/>
              </a:rPr>
              <a:t>রিং টপোলজি</a:t>
            </a:r>
            <a:r>
              <a:rPr lang="as-IN" sz="3200" dirty="0">
                <a:solidFill>
                  <a:srgbClr val="212529"/>
                </a:solidFill>
                <a:latin typeface="NikoshBAN" panose="02000000000000000000" pitchFamily="2" charset="0"/>
                <a:cs typeface="NikoshBAN" panose="02000000000000000000" pitchFamily="2" charset="0"/>
              </a:rPr>
              <a:t> হলো এমন একটি নেটওয়ার্ক কাঠামো যেখানে প্রতিটি ডিভাইস দুটি করে ডিভাইসের সাথে সংযুক্ত থাকে, এবং সবগুলো ডিভাইস একটি বৃত্ত বা রিং আকারে যুক্ত থাকে। ডেটা একদিকে বা দুইদিকে নির্দিষ্ট ক্রমে রিং-এর মধ্যে ঘুরে যায় যতক্ষণ না গন্তব্যে পৌঁছে।</a:t>
            </a:r>
          </a:p>
        </p:txBody>
      </p:sp>
      <p:graphicFrame>
        <p:nvGraphicFramePr>
          <p:cNvPr id="8" name="Object 7">
            <a:hlinkClick r:id="" action="ppaction://ole?verb=0"/>
          </p:cNvPr>
          <p:cNvGraphicFramePr>
            <a:graphicFrameLocks noChangeAspect="1"/>
          </p:cNvGraphicFramePr>
          <p:nvPr>
            <p:extLst>
              <p:ext uri="{D42A27DB-BD31-4B8C-83A1-F6EECF244321}">
                <p14:modId xmlns:p14="http://schemas.microsoft.com/office/powerpoint/2010/main" val="2274099756"/>
              </p:ext>
            </p:extLst>
          </p:nvPr>
        </p:nvGraphicFramePr>
        <p:xfrm>
          <a:off x="5570236" y="5707577"/>
          <a:ext cx="914400" cy="771525"/>
        </p:xfrm>
        <a:graphic>
          <a:graphicData uri="http://schemas.openxmlformats.org/presentationml/2006/ole">
            <mc:AlternateContent xmlns:mc="http://schemas.openxmlformats.org/markup-compatibility/2006">
              <mc:Choice xmlns:v="urn:schemas-microsoft-com:vml" Requires="v">
                <p:oleObj spid="_x0000_s1038" name="Document" showAsIcon="1" r:id="rId5" imgW="914400" imgH="771480" progId="Word.Document.12">
                  <p:embed/>
                </p:oleObj>
              </mc:Choice>
              <mc:Fallback>
                <p:oleObj name="Document" showAsIcon="1" r:id="rId5" imgW="914400" imgH="771480" progId="Word.Document.12">
                  <p:embed/>
                  <p:pic>
                    <p:nvPicPr>
                      <p:cNvPr id="0" name=""/>
                      <p:cNvPicPr/>
                      <p:nvPr/>
                    </p:nvPicPr>
                    <p:blipFill>
                      <a:blip r:embed="rId6"/>
                      <a:stretch>
                        <a:fillRect/>
                      </a:stretch>
                    </p:blipFill>
                    <p:spPr>
                      <a:xfrm>
                        <a:off x="5570236" y="5707577"/>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3090835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7"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900" decel="100000" fill="hold"/>
                                        <p:tgtEl>
                                          <p:spTgt spid="5"/>
                                        </p:tgtEl>
                                        <p:attrNameLst>
                                          <p:attrName>ppt_y</p:attrName>
                                        </p:attrNameLst>
                                      </p:cBhvr>
                                      <p:tavLst>
                                        <p:tav tm="0">
                                          <p:val>
                                            <p:strVal val="#ppt_y+1"/>
                                          </p:val>
                                        </p:tav>
                                        <p:tav tm="100000">
                                          <p:val>
                                            <p:strVal val="#ppt_y-.03"/>
                                          </p:val>
                                        </p:tav>
                                      </p:tavLst>
                                    </p:anim>
                                    <p:anim calcmode="lin" valueType="num">
                                      <p:cBhvr>
                                        <p:cTn id="20"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05795" y="1560185"/>
            <a:ext cx="4062549" cy="3135367"/>
          </a:xfrm>
          <a:prstGeom prst="rect">
            <a:avLst/>
          </a:prstGeom>
        </p:spPr>
      </p:pic>
      <p:sp>
        <p:nvSpPr>
          <p:cNvPr id="3" name="Rectangle 2"/>
          <p:cNvSpPr/>
          <p:nvPr/>
        </p:nvSpPr>
        <p:spPr>
          <a:xfrm>
            <a:off x="1149531" y="4545874"/>
            <a:ext cx="9235440" cy="1489166"/>
          </a:xfrm>
          <a:prstGeom prst="rect">
            <a:avLst/>
          </a:prstGeom>
          <a:noFill/>
          <a:ln w="5715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as-IN" sz="2400" b="1" dirty="0">
                <a:solidFill>
                  <a:srgbClr val="212529"/>
                </a:solidFill>
                <a:latin typeface="NikoshBAN" panose="02000000000000000000" pitchFamily="2" charset="0"/>
                <a:cs typeface="NikoshBAN" panose="02000000000000000000" pitchFamily="2" charset="0"/>
              </a:rPr>
              <a:t>স্টার টপোলজি </a:t>
            </a:r>
            <a:endParaRPr lang="en-US" sz="2400" dirty="0">
              <a:solidFill>
                <a:srgbClr val="212529"/>
              </a:solidFill>
              <a:latin typeface="NikoshBAN" panose="02000000000000000000" pitchFamily="2" charset="0"/>
              <a:cs typeface="NikoshBAN" panose="02000000000000000000" pitchFamily="2" charset="0"/>
            </a:endParaRPr>
          </a:p>
          <a:p>
            <a:r>
              <a:rPr lang="as-IN" sz="2400" b="1" dirty="0">
                <a:solidFill>
                  <a:srgbClr val="212529"/>
                </a:solidFill>
                <a:latin typeface="NikoshBAN" panose="02000000000000000000" pitchFamily="2" charset="0"/>
                <a:cs typeface="NikoshBAN" panose="02000000000000000000" pitchFamily="2" charset="0"/>
              </a:rPr>
              <a:t>স্টার টপোলজি</a:t>
            </a:r>
            <a:r>
              <a:rPr lang="as-IN" sz="2400" dirty="0">
                <a:solidFill>
                  <a:srgbClr val="212529"/>
                </a:solidFill>
                <a:latin typeface="NikoshBAN" panose="02000000000000000000" pitchFamily="2" charset="0"/>
                <a:cs typeface="NikoshBAN" panose="02000000000000000000" pitchFamily="2" charset="0"/>
              </a:rPr>
              <a:t> হলো একটি নেটওয়ার্ক টপোলজি যেখানে প্রতিটি ডিভাইস একটি </a:t>
            </a:r>
            <a:r>
              <a:rPr lang="as-IN" sz="2400" b="1" dirty="0">
                <a:solidFill>
                  <a:srgbClr val="212529"/>
                </a:solidFill>
                <a:latin typeface="NikoshBAN" panose="02000000000000000000" pitchFamily="2" charset="0"/>
                <a:cs typeface="NikoshBAN" panose="02000000000000000000" pitchFamily="2" charset="0"/>
              </a:rPr>
              <a:t>কেন্দ্রীয় ডিভাইস</a:t>
            </a:r>
            <a:r>
              <a:rPr lang="as-IN" sz="2400" dirty="0">
                <a:solidFill>
                  <a:srgbClr val="212529"/>
                </a:solidFill>
                <a:latin typeface="NikoshBAN" panose="02000000000000000000" pitchFamily="2" charset="0"/>
                <a:cs typeface="NikoshBAN" panose="02000000000000000000" pitchFamily="2" charset="0"/>
              </a:rPr>
              <a:t> (যেমন: </a:t>
            </a:r>
            <a:r>
              <a:rPr lang="as-IN" sz="2400" b="1" dirty="0">
                <a:solidFill>
                  <a:srgbClr val="212529"/>
                </a:solidFill>
                <a:latin typeface="NikoshBAN" panose="02000000000000000000" pitchFamily="2" charset="0"/>
                <a:cs typeface="NikoshBAN" panose="02000000000000000000" pitchFamily="2" charset="0"/>
              </a:rPr>
              <a:t>হাব</a:t>
            </a:r>
            <a:r>
              <a:rPr lang="as-IN" sz="2400" dirty="0">
                <a:solidFill>
                  <a:srgbClr val="212529"/>
                </a:solidFill>
                <a:latin typeface="NikoshBAN" panose="02000000000000000000" pitchFamily="2" charset="0"/>
                <a:cs typeface="NikoshBAN" panose="02000000000000000000" pitchFamily="2" charset="0"/>
              </a:rPr>
              <a:t>, </a:t>
            </a:r>
            <a:r>
              <a:rPr lang="as-IN" sz="2400" b="1" dirty="0">
                <a:solidFill>
                  <a:srgbClr val="212529"/>
                </a:solidFill>
                <a:latin typeface="NikoshBAN" panose="02000000000000000000" pitchFamily="2" charset="0"/>
                <a:cs typeface="NikoshBAN" panose="02000000000000000000" pitchFamily="2" charset="0"/>
              </a:rPr>
              <a:t>সুইচ</a:t>
            </a:r>
            <a:r>
              <a:rPr lang="as-IN" sz="2400" dirty="0">
                <a:solidFill>
                  <a:srgbClr val="212529"/>
                </a:solidFill>
                <a:latin typeface="NikoshBAN" panose="02000000000000000000" pitchFamily="2" charset="0"/>
                <a:cs typeface="NikoshBAN" panose="02000000000000000000" pitchFamily="2" charset="0"/>
              </a:rPr>
              <a:t>, বা </a:t>
            </a:r>
            <a:r>
              <a:rPr lang="as-IN" sz="2400" b="1" dirty="0">
                <a:solidFill>
                  <a:srgbClr val="212529"/>
                </a:solidFill>
                <a:latin typeface="NikoshBAN" panose="02000000000000000000" pitchFamily="2" charset="0"/>
                <a:cs typeface="NikoshBAN" panose="02000000000000000000" pitchFamily="2" charset="0"/>
              </a:rPr>
              <a:t>রাউটার</a:t>
            </a:r>
            <a:r>
              <a:rPr lang="as-IN" sz="2400" dirty="0">
                <a:solidFill>
                  <a:srgbClr val="212529"/>
                </a:solidFill>
                <a:latin typeface="NikoshBAN" panose="02000000000000000000" pitchFamily="2" charset="0"/>
                <a:cs typeface="NikoshBAN" panose="02000000000000000000" pitchFamily="2" charset="0"/>
              </a:rPr>
              <a:t>) এর সাথে সরাসরি সংযুক্ত থাকে। এই কেন্দ্রীয় ডিভাইসই পুরো নেটওয়ার্কের নিয়ন্ত্রণ করে।</a:t>
            </a:r>
          </a:p>
        </p:txBody>
      </p:sp>
      <p:sp>
        <p:nvSpPr>
          <p:cNvPr id="4" name="Rounded Rectangle 3"/>
          <p:cNvSpPr/>
          <p:nvPr/>
        </p:nvSpPr>
        <p:spPr>
          <a:xfrm>
            <a:off x="4460966" y="220697"/>
            <a:ext cx="2952206" cy="1155237"/>
          </a:xfrm>
          <a:prstGeom prst="roundRect">
            <a:avLst/>
          </a:prstGeom>
          <a:noFill/>
          <a:ln w="571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smtClean="0">
                <a:solidFill>
                  <a:schemeClr val="accent2">
                    <a:lumMod val="60000"/>
                    <a:lumOff val="40000"/>
                  </a:schemeClr>
                </a:solidFill>
                <a:latin typeface="NikoshBAN" panose="02000000000000000000" pitchFamily="2" charset="0"/>
                <a:cs typeface="NikoshBAN" panose="02000000000000000000" pitchFamily="2" charset="0"/>
              </a:rPr>
              <a:t>স্টার</a:t>
            </a:r>
            <a:r>
              <a:rPr lang="en-US" sz="3600" b="1" dirty="0" smtClean="0">
                <a:solidFill>
                  <a:schemeClr val="accent2">
                    <a:lumMod val="60000"/>
                    <a:lumOff val="40000"/>
                  </a:schemeClr>
                </a:solidFill>
                <a:latin typeface="NikoshBAN" panose="02000000000000000000" pitchFamily="2" charset="0"/>
                <a:cs typeface="NikoshBAN" panose="02000000000000000000" pitchFamily="2" charset="0"/>
              </a:rPr>
              <a:t> </a:t>
            </a:r>
            <a:r>
              <a:rPr lang="en-US" sz="3600" b="1" dirty="0" err="1" smtClean="0">
                <a:solidFill>
                  <a:schemeClr val="accent2">
                    <a:lumMod val="60000"/>
                    <a:lumOff val="40000"/>
                  </a:schemeClr>
                </a:solidFill>
                <a:latin typeface="NikoshBAN" panose="02000000000000000000" pitchFamily="2" charset="0"/>
                <a:cs typeface="NikoshBAN" panose="02000000000000000000" pitchFamily="2" charset="0"/>
              </a:rPr>
              <a:t>টপোলজি</a:t>
            </a:r>
            <a:endParaRPr lang="en-US" sz="3600" b="1" dirty="0">
              <a:solidFill>
                <a:schemeClr val="accent2">
                  <a:lumMod val="60000"/>
                  <a:lumOff val="40000"/>
                </a:schemeClr>
              </a:solidFill>
              <a:latin typeface="NikoshBAN" panose="02000000000000000000" pitchFamily="2" charset="0"/>
              <a:cs typeface="NikoshBAN" panose="02000000000000000000" pitchFamily="2" charset="0"/>
            </a:endParaRPr>
          </a:p>
        </p:txBody>
      </p:sp>
      <p:graphicFrame>
        <p:nvGraphicFramePr>
          <p:cNvPr id="5" name="Object 4">
            <a:hlinkClick r:id="" action="ppaction://ole?verb=0"/>
          </p:cNvPr>
          <p:cNvGraphicFramePr>
            <a:graphicFrameLocks noChangeAspect="1"/>
          </p:cNvGraphicFramePr>
          <p:nvPr>
            <p:extLst>
              <p:ext uri="{D42A27DB-BD31-4B8C-83A1-F6EECF244321}">
                <p14:modId xmlns:p14="http://schemas.microsoft.com/office/powerpoint/2010/main" val="3968334147"/>
              </p:ext>
            </p:extLst>
          </p:nvPr>
        </p:nvGraphicFramePr>
        <p:xfrm>
          <a:off x="9128975" y="3428016"/>
          <a:ext cx="914400" cy="771525"/>
        </p:xfrm>
        <a:graphic>
          <a:graphicData uri="http://schemas.openxmlformats.org/presentationml/2006/ole">
            <mc:AlternateContent xmlns:mc="http://schemas.openxmlformats.org/markup-compatibility/2006">
              <mc:Choice xmlns:v="urn:schemas-microsoft-com:vml" Requires="v">
                <p:oleObj spid="_x0000_s2062" name="Document" showAsIcon="1" r:id="rId4" imgW="914400" imgH="771480" progId="Word.Document.12">
                  <p:embed/>
                </p:oleObj>
              </mc:Choice>
              <mc:Fallback>
                <p:oleObj name="Document" showAsIcon="1" r:id="rId4" imgW="914400" imgH="771480" progId="Word.Document.12">
                  <p:embed/>
                  <p:pic>
                    <p:nvPicPr>
                      <p:cNvPr id="0" name=""/>
                      <p:cNvPicPr/>
                      <p:nvPr/>
                    </p:nvPicPr>
                    <p:blipFill>
                      <a:blip r:embed="rId5"/>
                      <a:stretch>
                        <a:fillRect/>
                      </a:stretch>
                    </p:blipFill>
                    <p:spPr>
                      <a:xfrm>
                        <a:off x="9128975" y="3428016"/>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2338079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amond(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2166</TotalTime>
  <Words>593</Words>
  <Application>Microsoft Office PowerPoint</Application>
  <PresentationFormat>Widescreen</PresentationFormat>
  <Paragraphs>89</Paragraphs>
  <Slides>23</Slides>
  <Notes>1</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32" baseType="lpstr">
      <vt:lpstr>Arial</vt:lpstr>
      <vt:lpstr>Calibri</vt:lpstr>
      <vt:lpstr>NikoshBAN</vt:lpstr>
      <vt:lpstr>Trebuchet MS</vt:lpstr>
      <vt:lpstr>Vrinda</vt:lpstr>
      <vt:lpstr>Wingdings 2</vt:lpstr>
      <vt:lpstr>Wingdings 3</vt:lpstr>
      <vt:lpstr>Facet</vt:lpstr>
      <vt:lpstr>Document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abc</dc:creator>
  <cp:lastModifiedBy>abc</cp:lastModifiedBy>
  <cp:revision>263</cp:revision>
  <dcterms:created xsi:type="dcterms:W3CDTF">2026-05-04T06:06:15Z</dcterms:created>
  <dcterms:modified xsi:type="dcterms:W3CDTF">2026-05-11T10:30:44Z</dcterms:modified>
</cp:coreProperties>
</file>