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vnd.ms-photo" Extension="wdp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46757784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2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8700"/>
            <a:ext cx="7848600" cy="1445419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548890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440055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440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771651"/>
            <a:ext cx="7772400" cy="1650206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70149"/>
            <a:ext cx="77724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3449574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5/12/2026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5/12/2026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06462" y="3034268"/>
            <a:ext cx="353187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5/12/2026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5/12/2026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594060"/>
            <a:ext cx="5715000" cy="41833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97915"/>
            <a:ext cx="2139696" cy="31827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5/12/2026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84114" y="2684956"/>
            <a:ext cx="418338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2142680" cy="94869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628651"/>
            <a:ext cx="5904390" cy="4125342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2139696" cy="31821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5/12/2026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5/12/2026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3716"/>
            <a:ext cx="411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3716"/>
            <a:ext cx="1066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7577844" r:id="rId1"/>
    <p:sldLayoutId id="2467577845" r:id="rId2"/>
    <p:sldLayoutId id="2467577846" r:id="rId3"/>
    <p:sldLayoutId id="2467577847" r:id="rId4"/>
    <p:sldLayoutId id="2467577848" r:id="rId5"/>
    <p:sldLayoutId id="2467577849" r:id="rId6"/>
    <p:sldLayoutId id="2467577850" r:id="rId7"/>
    <p:sldLayoutId id="2467577851" r:id="rId8"/>
    <p:sldLayoutId id="2467577852" r:id="rId9"/>
    <p:sldLayoutId id="2467577853" r:id="rId10"/>
    <p:sldLayoutId id="2467577854" r:id="rId11"/>
    <p:sldLayoutId id="2467577855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2.jpe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581025"/>
          <a:ext cx="9144000" cy="6296025"/>
          <a:chOff x="0" y="581025"/>
          <a:chExt cx="9144000" cy="62960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5769"/>
            <a:ext cx="9144000" cy="4286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581025"/>
          <a:ext cx="9144000" cy="6296025"/>
          <a:chOff x="0" y="581025"/>
          <a:chExt cx="9144000" cy="62960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5769"/>
            <a:ext cx="9144000" cy="4286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581025"/>
          <a:ext cx="9144000" cy="6296025"/>
          <a:chOff x="0" y="581025"/>
          <a:chExt cx="9144000" cy="62960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35769"/>
            <a:ext cx="9144000" cy="4286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581025"/>
          <a:ext cx="9144000" cy="6296025"/>
          <a:chOff x="0" y="581025"/>
          <a:chExt cx="9144000" cy="62960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35769"/>
            <a:ext cx="9144000" cy="44981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581025"/>
          <a:ext cx="9144000" cy="6296025"/>
          <a:chOff x="0" y="581025"/>
          <a:chExt cx="9144000" cy="62960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35769"/>
            <a:ext cx="9144000" cy="4286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581025"/>
          <a:ext cx="9144000" cy="6296025"/>
          <a:chOff x="0" y="581025"/>
          <a:chExt cx="9144000" cy="62960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35769"/>
            <a:ext cx="9144000" cy="4286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581025"/>
          <a:ext cx="9144000" cy="6296025"/>
          <a:chOff x="0" y="581025"/>
          <a:chExt cx="9144000" cy="62960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35769"/>
            <a:ext cx="9144000" cy="4286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581025"/>
          <a:ext cx="9144000" cy="6296025"/>
          <a:chOff x="0" y="581025"/>
          <a:chExt cx="9144000" cy="62960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35769"/>
            <a:ext cx="9144000" cy="4286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581025"/>
          <a:ext cx="9144000" cy="6296025"/>
          <a:chOff x="0" y="581025"/>
          <a:chExt cx="9144000" cy="62960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35769"/>
            <a:ext cx="9144000" cy="4286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581025"/>
          <a:ext cx="9144000" cy="6296025"/>
          <a:chOff x="0" y="581025"/>
          <a:chExt cx="9144000" cy="62960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35769"/>
            <a:ext cx="9144000" cy="4286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</TotalTime>
  <Words>0</Words>
  <Application>Microsoft Office PowerPoint</Application>
  <PresentationFormat>On-screen Show (16:9)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Clarity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hp</cp:lastModifiedBy>
  <cp:revision>6</cp:revision>
  <dcterms:created xsi:type="dcterms:W3CDTF">2026-05-12T04:52:23Z</dcterms:created>
  <dcterms:modified xsi:type="dcterms:W3CDTF">2026-05-12T05:08:11Z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4983024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S11.0.1</vt:lpwstr>
  </property>
</Properties>
</file>