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8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F775-49B4-4C9D-8F5C-78F0C571C642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4FCA-3DCA-4CA8-8EB8-71D7F9F4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(16:9)</PresentationFormat>
  <Paragraphs>24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Ex-J-1</dc:title>
  <dc:subject>Converted from PDF</dc:subject>
  <dc:creator>PDF to PPT Converter</dc:creator>
  <cp:lastModifiedBy>hp</cp:lastModifiedBy>
  <cp:revision>2</cp:revision>
  <dcterms:created xsi:type="dcterms:W3CDTF">2026-05-03T09:58:53Z</dcterms:created>
  <dcterms:modified xsi:type="dcterms:W3CDTF">2026-05-03T10:20:43Z</dcterms:modified>
</cp:coreProperties>
</file>