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086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8C20-A3C7-46E6-86E2-28120FAF89C9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0827-60D8-4A1F-83A8-F4062345F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(16:9)</PresentationFormat>
  <Paragraphs>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Ex-E-1</dc:title>
  <dc:subject>Converted from PDF</dc:subject>
  <dc:creator>PDF to PPT Converter</dc:creator>
  <cp:lastModifiedBy>hp</cp:lastModifiedBy>
  <cp:revision>2</cp:revision>
  <dcterms:created xsi:type="dcterms:W3CDTF">2026-05-03T14:32:44Z</dcterms:created>
  <dcterms:modified xsi:type="dcterms:W3CDTF">2026-05-03T14:48:50Z</dcterms:modified>
</cp:coreProperties>
</file>