
<file path=[Content_Types].xml><?xml version="1.0" encoding="utf-8"?>
<Types xmlns="http://schemas.openxmlformats.org/package/2006/content-types">
  <Default Extension="png" ContentType="image/png"/>
  <Default Extension="tmp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59" r:id="rId4"/>
    <p:sldId id="262" r:id="rId5"/>
    <p:sldId id="256" r:id="rId6"/>
    <p:sldId id="257" r:id="rId7"/>
    <p:sldId id="265" r:id="rId8"/>
    <p:sldId id="258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2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67831-7AD9-4605-AD6A-47C4F7CFD412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BE192-2241-4AB7-B308-1560919F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81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67831-7AD9-4605-AD6A-47C4F7CFD412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BE192-2241-4AB7-B308-1560919F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17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67831-7AD9-4605-AD6A-47C4F7CFD412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BE192-2241-4AB7-B308-1560919F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024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67831-7AD9-4605-AD6A-47C4F7CFD412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BE192-2241-4AB7-B308-1560919F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37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67831-7AD9-4605-AD6A-47C4F7CFD412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BE192-2241-4AB7-B308-1560919F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74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67831-7AD9-4605-AD6A-47C4F7CFD412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BE192-2241-4AB7-B308-1560919F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825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67831-7AD9-4605-AD6A-47C4F7CFD412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BE192-2241-4AB7-B308-1560919F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72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67831-7AD9-4605-AD6A-47C4F7CFD412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BE192-2241-4AB7-B308-1560919F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551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67831-7AD9-4605-AD6A-47C4F7CFD412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BE192-2241-4AB7-B308-1560919F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484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67831-7AD9-4605-AD6A-47C4F7CFD412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BE192-2241-4AB7-B308-1560919F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15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67831-7AD9-4605-AD6A-47C4F7CFD412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BE192-2241-4AB7-B308-1560919F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314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67831-7AD9-4605-AD6A-47C4F7CFD412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BE192-2241-4AB7-B308-1560919F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849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tmp"/><Relationship Id="rId4" Type="http://schemas.openxmlformats.org/officeDocument/2006/relationships/image" Target="../media/image6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tmp"/><Relationship Id="rId4" Type="http://schemas.openxmlformats.org/officeDocument/2006/relationships/image" Target="../media/image10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tmp"/><Relationship Id="rId4" Type="http://schemas.openxmlformats.org/officeDocument/2006/relationships/image" Target="../media/image14.tm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070"/>
            <a:ext cx="11901949" cy="66258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1661" y="3038168"/>
            <a:ext cx="64302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53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586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46" y="1242454"/>
            <a:ext cx="9483212" cy="52678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1471" y="310709"/>
            <a:ext cx="7595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গণনা করি ও সমান সংখ্যাক দাগ টানি।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53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7784687" y="2443315"/>
            <a:ext cx="238433" cy="820994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834766" y="3471499"/>
            <a:ext cx="188354" cy="70966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7865798" y="5578533"/>
            <a:ext cx="250726" cy="870156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724461" y="4483752"/>
            <a:ext cx="266700" cy="74971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8085801" y="2472813"/>
            <a:ext cx="238433" cy="820994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8442834" y="2462981"/>
            <a:ext cx="238433" cy="820994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8830595" y="2462981"/>
            <a:ext cx="238433" cy="820994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9250925" y="2453148"/>
            <a:ext cx="238433" cy="820994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9568016" y="2462981"/>
            <a:ext cx="238433" cy="820994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9963765" y="2445774"/>
            <a:ext cx="238433" cy="820994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8036835" y="3478871"/>
            <a:ext cx="286282" cy="74508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8351797" y="3489328"/>
            <a:ext cx="241585" cy="762293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8609673" y="3491876"/>
            <a:ext cx="239355" cy="800615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8845032" y="3432168"/>
            <a:ext cx="306028" cy="860323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9143070" y="3479955"/>
            <a:ext cx="275299" cy="792824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9408852" y="3493314"/>
            <a:ext cx="310333" cy="799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9670019" y="3525575"/>
            <a:ext cx="318940" cy="766916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9892859" y="3462375"/>
            <a:ext cx="353809" cy="860323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10188363" y="3478871"/>
            <a:ext cx="306028" cy="860323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7995768" y="4539012"/>
            <a:ext cx="266700" cy="74971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8310474" y="4539012"/>
            <a:ext cx="266700" cy="74971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8625094" y="4561926"/>
            <a:ext cx="266700" cy="74971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8962106" y="4539012"/>
            <a:ext cx="266700" cy="74971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9329582" y="4518305"/>
            <a:ext cx="266700" cy="74971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9630698" y="4489736"/>
            <a:ext cx="266700" cy="74971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10195059" y="4561926"/>
            <a:ext cx="266700" cy="74971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9892859" y="4509222"/>
            <a:ext cx="266700" cy="74971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8216384" y="5603776"/>
            <a:ext cx="250726" cy="870156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8517343" y="5595356"/>
            <a:ext cx="250726" cy="870156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8786053" y="5539881"/>
            <a:ext cx="250726" cy="870156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9069028" y="5578533"/>
            <a:ext cx="250726" cy="870156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9502876" y="5578533"/>
            <a:ext cx="250726" cy="870156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9785851" y="5554628"/>
            <a:ext cx="250726" cy="870156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10090651" y="5543978"/>
            <a:ext cx="250726" cy="870156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085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35" y="115127"/>
            <a:ext cx="11931445" cy="6594261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53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5186" y="2610465"/>
            <a:ext cx="53979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8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059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97" y="0"/>
            <a:ext cx="11828206" cy="65630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24795" y="3067665"/>
            <a:ext cx="59060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স্বপ্না খাতুন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রঘুনাথপুর সরকারি প্রাথমিক বিদ্যালয়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(বল্লমঝাড়)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গাইবান্ধা সদর , গাইবান্ধা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04395" y="2846440"/>
            <a:ext cx="53785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 প্রাথমিক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আমার বই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পাঠঃসংখ্যা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গণনা করি ও খালি ঘরে সঠিক সংখ্যা লিখি 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8908" y="132735"/>
            <a:ext cx="2437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72" y="257790"/>
            <a:ext cx="2609850" cy="2809875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7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6270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4403" y="275945"/>
            <a:ext cx="26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94403" y="977688"/>
            <a:ext cx="44585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2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7914" y="2276379"/>
            <a:ext cx="7369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৫.১.৩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 ও অর্ধবাস্তব উপকরণ গণনা করতে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7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6331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lowchart: Punched Tape 2"/>
          <p:cNvSpPr/>
          <p:nvPr/>
        </p:nvSpPr>
        <p:spPr>
          <a:xfrm>
            <a:off x="1828800" y="2219632"/>
            <a:ext cx="7197214" cy="3893575"/>
          </a:xfrm>
          <a:prstGeom prst="flowChartPunchedTap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আজকের পাঠে “ছবি </a:t>
            </a:r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গণনা করি ও খালি ঘরে সঠিক সংখ্যা 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লিখি” সম্পর্কে জানবো। 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988142" y="560439"/>
            <a:ext cx="2551471" cy="914400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 ঘোষনা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34992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99" y="1253614"/>
            <a:ext cx="2909886" cy="14475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9" name="Group 18"/>
          <p:cNvGrpSpPr/>
          <p:nvPr/>
        </p:nvGrpSpPr>
        <p:grpSpPr>
          <a:xfrm>
            <a:off x="589935" y="631782"/>
            <a:ext cx="10736826" cy="6105833"/>
            <a:chOff x="427703" y="648928"/>
            <a:chExt cx="10736826" cy="6105833"/>
          </a:xfrm>
        </p:grpSpPr>
        <p:sp>
          <p:nvSpPr>
            <p:cNvPr id="3" name="Rectangle 2"/>
            <p:cNvSpPr/>
            <p:nvPr/>
          </p:nvSpPr>
          <p:spPr>
            <a:xfrm>
              <a:off x="427703" y="648928"/>
              <a:ext cx="10736826" cy="5987845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/>
            <p:cNvCxnSpPr>
              <a:stCxn id="3" idx="0"/>
            </p:cNvCxnSpPr>
            <p:nvPr/>
          </p:nvCxnSpPr>
          <p:spPr>
            <a:xfrm flipH="1">
              <a:off x="5781368" y="648928"/>
              <a:ext cx="14748" cy="610583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3" idx="1"/>
              <a:endCxn id="3" idx="3"/>
            </p:cNvCxnSpPr>
            <p:nvPr/>
          </p:nvCxnSpPr>
          <p:spPr>
            <a:xfrm>
              <a:off x="427703" y="3642851"/>
              <a:ext cx="1073682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4203290" y="2861186"/>
              <a:ext cx="1578078" cy="781664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9556955" y="2890682"/>
              <a:ext cx="1578078" cy="77429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203290" y="5855108"/>
              <a:ext cx="1578078" cy="781664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556955" y="5855108"/>
              <a:ext cx="1578078" cy="781664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2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088" y="916489"/>
            <a:ext cx="3033021" cy="2458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16" y="3777678"/>
            <a:ext cx="2878162" cy="2476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262" y="3937818"/>
            <a:ext cx="2941791" cy="2241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TextBox 23"/>
          <p:cNvSpPr txBox="1"/>
          <p:nvPr/>
        </p:nvSpPr>
        <p:spPr>
          <a:xfrm>
            <a:off x="2315497" y="44612"/>
            <a:ext cx="6351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গণনা করি ও খালি ঘরে সঠিক সংখ্যা লিখি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Frame 24"/>
          <p:cNvSpPr/>
          <p:nvPr/>
        </p:nvSpPr>
        <p:spPr>
          <a:xfrm>
            <a:off x="0" y="-53710"/>
            <a:ext cx="12192000" cy="6911710"/>
          </a:xfrm>
          <a:prstGeom prst="frame">
            <a:avLst>
              <a:gd name="adj1" fmla="val 217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117394" y="2555841"/>
            <a:ext cx="8111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005668" y="5533449"/>
            <a:ext cx="8111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73229" y="5567074"/>
            <a:ext cx="8111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54908" y="2532069"/>
            <a:ext cx="8111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565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0" grpId="0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27703" y="648928"/>
            <a:ext cx="10736826" cy="6105833"/>
            <a:chOff x="427703" y="648928"/>
            <a:chExt cx="10736826" cy="6105833"/>
          </a:xfrm>
        </p:grpSpPr>
        <p:sp>
          <p:nvSpPr>
            <p:cNvPr id="3" name="Rectangle 2"/>
            <p:cNvSpPr/>
            <p:nvPr/>
          </p:nvSpPr>
          <p:spPr>
            <a:xfrm>
              <a:off x="427703" y="648928"/>
              <a:ext cx="10736826" cy="5987845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>
              <a:stCxn id="3" idx="0"/>
            </p:cNvCxnSpPr>
            <p:nvPr/>
          </p:nvCxnSpPr>
          <p:spPr>
            <a:xfrm flipH="1">
              <a:off x="5781368" y="648928"/>
              <a:ext cx="14748" cy="610583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>
              <a:stCxn id="3" idx="1"/>
              <a:endCxn id="3" idx="3"/>
            </p:cNvCxnSpPr>
            <p:nvPr/>
          </p:nvCxnSpPr>
          <p:spPr>
            <a:xfrm>
              <a:off x="427703" y="3642851"/>
              <a:ext cx="1073682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4203290" y="2861186"/>
              <a:ext cx="1578078" cy="781664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556955" y="2890682"/>
              <a:ext cx="1578078" cy="77429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203290" y="5855108"/>
              <a:ext cx="1578078" cy="781664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9556955" y="5855108"/>
              <a:ext cx="1578078" cy="781664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95" y="980693"/>
            <a:ext cx="1016087" cy="1100259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206" y="1394401"/>
            <a:ext cx="1016087" cy="1100259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65" y="2408277"/>
            <a:ext cx="1016087" cy="1100259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293" y="2344166"/>
            <a:ext cx="1016087" cy="1100259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506" y="844271"/>
            <a:ext cx="1016087" cy="1100259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215" y="1052957"/>
            <a:ext cx="1321178" cy="825736"/>
          </a:xfrm>
          <a:prstGeom prst="rect">
            <a:avLst/>
          </a:prstGeom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682" y="2349770"/>
            <a:ext cx="1321178" cy="825736"/>
          </a:xfrm>
          <a:prstGeom prst="rect">
            <a:avLst/>
          </a:prstGeom>
        </p:spPr>
      </p:pic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104" y="2441031"/>
            <a:ext cx="1321178" cy="825736"/>
          </a:xfrm>
          <a:prstGeom prst="rect">
            <a:avLst/>
          </a:prstGeom>
        </p:spPr>
      </p:pic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372" y="1215786"/>
            <a:ext cx="1321178" cy="825736"/>
          </a:xfrm>
          <a:prstGeom prst="rect">
            <a:avLst/>
          </a:prstGeom>
        </p:spPr>
      </p:pic>
      <p:pic>
        <p:nvPicPr>
          <p:cNvPr id="19" name="Picture 1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95" y="3924366"/>
            <a:ext cx="1466407" cy="1215445"/>
          </a:xfrm>
          <a:prstGeom prst="rect">
            <a:avLst/>
          </a:prstGeom>
        </p:spPr>
      </p:pic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168" y="5374287"/>
            <a:ext cx="1466407" cy="1215445"/>
          </a:xfrm>
          <a:prstGeom prst="rect">
            <a:avLst/>
          </a:prstGeom>
        </p:spPr>
      </p:pic>
      <p:pic>
        <p:nvPicPr>
          <p:cNvPr id="21" name="Picture 20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411" y="3924366"/>
            <a:ext cx="1466407" cy="1215445"/>
          </a:xfrm>
          <a:prstGeom prst="rect">
            <a:avLst/>
          </a:prstGeom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946" y="3858050"/>
            <a:ext cx="1510158" cy="890930"/>
          </a:xfrm>
          <a:prstGeom prst="rect">
            <a:avLst/>
          </a:prstGeom>
        </p:spPr>
      </p:pic>
      <p:pic>
        <p:nvPicPr>
          <p:cNvPr id="23" name="Picture 22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243" y="4345578"/>
            <a:ext cx="1510158" cy="890930"/>
          </a:xfrm>
          <a:prstGeom prst="rect">
            <a:avLst/>
          </a:prstGeom>
        </p:spPr>
      </p:pic>
      <p:pic>
        <p:nvPicPr>
          <p:cNvPr id="24" name="Picture 2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448" y="5341173"/>
            <a:ext cx="1510158" cy="890930"/>
          </a:xfrm>
          <a:prstGeom prst="rect">
            <a:avLst/>
          </a:prstGeom>
        </p:spPr>
      </p:pic>
      <p:pic>
        <p:nvPicPr>
          <p:cNvPr id="25" name="Picture 2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300" y="5383236"/>
            <a:ext cx="1510158" cy="890930"/>
          </a:xfrm>
          <a:prstGeom prst="rect">
            <a:avLst/>
          </a:prstGeom>
        </p:spPr>
      </p:pic>
      <p:pic>
        <p:nvPicPr>
          <p:cNvPr id="26" name="Picture 2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199" y="3938896"/>
            <a:ext cx="1510158" cy="89093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585213" y="118739"/>
            <a:ext cx="6351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গণনা করি ও খালি ঘরে সঠিক সংখ্যা লিখি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Frame 2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6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03423" y="2534611"/>
            <a:ext cx="8111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045268" y="2571711"/>
            <a:ext cx="8111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72244" y="5534561"/>
            <a:ext cx="8111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940413" y="5545621"/>
            <a:ext cx="8111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731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50" y="1061913"/>
            <a:ext cx="3596011" cy="457941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3" y="1182874"/>
            <a:ext cx="3566655" cy="4535376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59" y="1010543"/>
            <a:ext cx="3596011" cy="457941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74" y="1010543"/>
            <a:ext cx="3625364" cy="4682150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65978" y="243648"/>
            <a:ext cx="2703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 সংযোগ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51438" y="6131964"/>
            <a:ext cx="2703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নং-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121-124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2033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75 2.59259E-6 L 0.67604 0.0060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08" y="301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0.42174 -0.0106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81" y="-53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 L 0.2875 0.0155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75" y="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61" y="648929"/>
            <a:ext cx="9748683" cy="60025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53263" y="205855"/>
            <a:ext cx="7595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প্রতিটি জিনিস কয়টি করে আছে তা গুনে লিখি।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6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18089" y="5714743"/>
            <a:ext cx="811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84839" y="5923764"/>
            <a:ext cx="811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45392" y="5435805"/>
            <a:ext cx="811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67115" y="5965484"/>
            <a:ext cx="8111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52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151801"/>
            <a:ext cx="8952272" cy="5329081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7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0026" y="360549"/>
            <a:ext cx="7595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গণনা করি ও দাগ টেনে সমান সংখ্যা মিল করি।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231990" y="4560421"/>
            <a:ext cx="1624781" cy="157807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262716" y="3555785"/>
            <a:ext cx="1211826" cy="2166589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231990" y="1858297"/>
            <a:ext cx="1463778" cy="110787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231990" y="3015333"/>
            <a:ext cx="1624781" cy="1748396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130595" y="1908881"/>
            <a:ext cx="1343947" cy="164690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610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144</Words>
  <Application>Microsoft Office PowerPoint</Application>
  <PresentationFormat>Widescreen</PresentationFormat>
  <Paragraphs>36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Shapna</dc:creator>
  <cp:lastModifiedBy>Shapna</cp:lastModifiedBy>
  <cp:revision>20</cp:revision>
  <dcterms:created xsi:type="dcterms:W3CDTF">2026-05-07T14:05:42Z</dcterms:created>
  <dcterms:modified xsi:type="dcterms:W3CDTF">2026-05-08T08:57:32Z</dcterms:modified>
</cp:coreProperties>
</file>