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86" r:id="rId4"/>
    <p:sldId id="285" r:id="rId5"/>
    <p:sldId id="284" r:id="rId6"/>
    <p:sldId id="283" r:id="rId7"/>
    <p:sldId id="282" r:id="rId8"/>
    <p:sldId id="281" r:id="rId9"/>
    <p:sldId id="280" r:id="rId10"/>
    <p:sldId id="279" r:id="rId11"/>
    <p:sldId id="278" r:id="rId12"/>
    <p:sldId id="277" r:id="rId13"/>
    <p:sldId id="276" r:id="rId14"/>
    <p:sldId id="275" r:id="rId15"/>
    <p:sldId id="274" r:id="rId16"/>
    <p:sldId id="273" r:id="rId17"/>
    <p:sldId id="272" r:id="rId18"/>
    <p:sldId id="271" r:id="rId19"/>
    <p:sldId id="270" r:id="rId20"/>
    <p:sldId id="269" r:id="rId21"/>
    <p:sldId id="268" r:id="rId22"/>
    <p:sldId id="267" r:id="rId23"/>
    <p:sldId id="266" r:id="rId24"/>
    <p:sldId id="265" r:id="rId25"/>
    <p:sldId id="264" r:id="rId26"/>
    <p:sldId id="263" r:id="rId27"/>
    <p:sldId id="262" r:id="rId28"/>
    <p:sldId id="261" r:id="rId29"/>
    <p:sldId id="260" r:id="rId30"/>
    <p:sldId id="259" r:id="rId31"/>
    <p:sldId id="258" r:id="rId3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2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DFF7B-78DC-4D2B-9E53-7763C757AFC2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B2547B-5310-4B51-932D-2DE0C58E8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869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860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27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63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16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64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07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95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3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95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37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80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31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8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37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03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22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41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77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59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85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1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2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2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42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90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1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21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26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29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7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82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0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31</Words>
  <Application>Microsoft Office PowerPoint</Application>
  <PresentationFormat>On-screen Show (16:9)</PresentationFormat>
  <Paragraphs>31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</cp:revision>
  <dcterms:created xsi:type="dcterms:W3CDTF">2006-08-16T00:00:00Z</dcterms:created>
  <dcterms:modified xsi:type="dcterms:W3CDTF">2026-05-08T05:11:10Z</dcterms:modified>
</cp:coreProperties>
</file>