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7" r:id="rId2"/>
    <p:sldId id="307" r:id="rId3"/>
    <p:sldId id="260" r:id="rId4"/>
    <p:sldId id="257" r:id="rId5"/>
    <p:sldId id="256" r:id="rId6"/>
    <p:sldId id="299" r:id="rId7"/>
    <p:sldId id="300" r:id="rId8"/>
    <p:sldId id="295" r:id="rId9"/>
    <p:sldId id="308" r:id="rId10"/>
    <p:sldId id="294" r:id="rId11"/>
    <p:sldId id="309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ECA"/>
    <a:srgbClr val="A3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BF5FD-AECA-4690-BB0F-D8DE97883F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F0CCF-967C-429A-869F-D2253AB8ECE9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US" dirty="0">
            <a:solidFill>
              <a:schemeClr val="bg1"/>
            </a:solidFill>
          </a:endParaRPr>
        </a:p>
      </dgm:t>
    </dgm:pt>
    <dgm:pt modelId="{132BAE18-5FA3-4335-AF83-F4E8096B6B46}" type="parTrans" cxnId="{BA61F493-EDDF-443B-8C61-B193AEA67187}">
      <dgm:prSet/>
      <dgm:spPr/>
      <dgm:t>
        <a:bodyPr/>
        <a:lstStyle/>
        <a:p>
          <a:endParaRPr lang="en-US"/>
        </a:p>
      </dgm:t>
    </dgm:pt>
    <dgm:pt modelId="{6C34201E-7A1F-400D-A9D1-3B78E927783A}" type="sibTrans" cxnId="{BA61F493-EDDF-443B-8C61-B193AEA67187}">
      <dgm:prSet/>
      <dgm:spPr/>
      <dgm:t>
        <a:bodyPr/>
        <a:lstStyle/>
        <a:p>
          <a:endParaRPr lang="en-US"/>
        </a:p>
      </dgm:t>
    </dgm:pt>
    <dgm:pt modelId="{CE33BF68-7001-4FD0-95E7-6702152FD459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শৈবাল</a:t>
          </a:r>
          <a:endParaRPr lang="en-US" dirty="0">
            <a:solidFill>
              <a:schemeClr val="bg1"/>
            </a:solidFill>
          </a:endParaRPr>
        </a:p>
      </dgm:t>
    </dgm:pt>
    <dgm:pt modelId="{4A7CA35A-5721-4441-8C6C-AB97BD77E09E}" type="parTrans" cxnId="{B9A93197-BD06-45C5-8F4C-7D04726E9B01}">
      <dgm:prSet/>
      <dgm:spPr/>
      <dgm:t>
        <a:bodyPr/>
        <a:lstStyle/>
        <a:p>
          <a:endParaRPr lang="en-US"/>
        </a:p>
      </dgm:t>
    </dgm:pt>
    <dgm:pt modelId="{43C03870-522D-48E9-856B-B5C97BFC2086}" type="sibTrans" cxnId="{B9A93197-BD06-45C5-8F4C-7D04726E9B01}">
      <dgm:prSet/>
      <dgm:spPr/>
      <dgm:t>
        <a:bodyPr/>
        <a:lstStyle/>
        <a:p>
          <a:endParaRPr lang="en-US"/>
        </a:p>
      </dgm:t>
    </dgm:pt>
    <dgm:pt modelId="{972C81B6-87B5-4406-994F-788DB9EC3548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সৌরজগ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  <a:endParaRPr lang="en-US" dirty="0">
            <a:solidFill>
              <a:schemeClr val="bg1"/>
            </a:solidFill>
          </a:endParaRPr>
        </a:p>
      </dgm:t>
    </dgm:pt>
    <dgm:pt modelId="{597FEE0E-93C4-4196-983C-64184AA3D3D7}" type="parTrans" cxnId="{1E1FF1E9-410F-449D-92F7-2C1980DD14FC}">
      <dgm:prSet/>
      <dgm:spPr/>
      <dgm:t>
        <a:bodyPr/>
        <a:lstStyle/>
        <a:p>
          <a:endParaRPr lang="en-US"/>
        </a:p>
      </dgm:t>
    </dgm:pt>
    <dgm:pt modelId="{6F145EF2-1340-4EA6-8FF1-09A55843E8FD}" type="sibTrans" cxnId="{1E1FF1E9-410F-449D-92F7-2C1980DD14FC}">
      <dgm:prSet/>
      <dgm:spPr/>
      <dgm:t>
        <a:bodyPr/>
        <a:lstStyle/>
        <a:p>
          <a:endParaRPr lang="en-US"/>
        </a:p>
      </dgm:t>
    </dgm:pt>
    <dgm:pt modelId="{306526B6-8FD6-486D-B8F4-27162CEE45E3}" type="pres">
      <dgm:prSet presAssocID="{685BF5FD-AECA-4690-BB0F-D8DE97883FDD}" presName="linear" presStyleCnt="0">
        <dgm:presLayoutVars>
          <dgm:dir/>
          <dgm:animLvl val="lvl"/>
          <dgm:resizeHandles val="exact"/>
        </dgm:presLayoutVars>
      </dgm:prSet>
      <dgm:spPr/>
    </dgm:pt>
    <dgm:pt modelId="{236A2070-838E-4B0E-8FC9-BB6A52D5837A}" type="pres">
      <dgm:prSet presAssocID="{DF8F0CCF-967C-429A-869F-D2253AB8ECE9}" presName="parentLin" presStyleCnt="0"/>
      <dgm:spPr/>
    </dgm:pt>
    <dgm:pt modelId="{D4CD19ED-0471-4148-B7DE-27722AF45225}" type="pres">
      <dgm:prSet presAssocID="{DF8F0CCF-967C-429A-869F-D2253AB8ECE9}" presName="parentLeftMargin" presStyleLbl="node1" presStyleIdx="0" presStyleCnt="3"/>
      <dgm:spPr/>
    </dgm:pt>
    <dgm:pt modelId="{31CCC520-C73F-4B8F-9B71-99665875CF82}" type="pres">
      <dgm:prSet presAssocID="{DF8F0CCF-967C-429A-869F-D2253AB8EC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EFA622-1DD9-4FFF-AFB4-D2DA9D56D13B}" type="pres">
      <dgm:prSet presAssocID="{DF8F0CCF-967C-429A-869F-D2253AB8ECE9}" presName="negativeSpace" presStyleCnt="0"/>
      <dgm:spPr/>
    </dgm:pt>
    <dgm:pt modelId="{D6939430-46A2-4CB5-B694-10F9346868D6}" type="pres">
      <dgm:prSet presAssocID="{DF8F0CCF-967C-429A-869F-D2253AB8ECE9}" presName="childText" presStyleLbl="conFgAcc1" presStyleIdx="0" presStyleCnt="3" custLinFactY="36621" custLinFactNeighborX="847" custLinFactNeighborY="100000">
        <dgm:presLayoutVars>
          <dgm:bulletEnabled val="1"/>
        </dgm:presLayoutVars>
      </dgm:prSet>
      <dgm:spPr/>
    </dgm:pt>
    <dgm:pt modelId="{9B429CE6-08C1-4923-9617-56B6EBD548BB}" type="pres">
      <dgm:prSet presAssocID="{6C34201E-7A1F-400D-A9D1-3B78E927783A}" presName="spaceBetweenRectangles" presStyleCnt="0"/>
      <dgm:spPr/>
    </dgm:pt>
    <dgm:pt modelId="{9C5A3372-3D13-4B20-9360-2441C87DB5F6}" type="pres">
      <dgm:prSet presAssocID="{CE33BF68-7001-4FD0-95E7-6702152FD459}" presName="parentLin" presStyleCnt="0"/>
      <dgm:spPr/>
    </dgm:pt>
    <dgm:pt modelId="{164C7FDB-CA3D-49C9-B93B-7BB47ED4F7E5}" type="pres">
      <dgm:prSet presAssocID="{CE33BF68-7001-4FD0-95E7-6702152FD459}" presName="parentLeftMargin" presStyleLbl="node1" presStyleIdx="0" presStyleCnt="3"/>
      <dgm:spPr/>
    </dgm:pt>
    <dgm:pt modelId="{7162FF5B-91A5-487A-A3E1-98968CCFE6B7}" type="pres">
      <dgm:prSet presAssocID="{CE33BF68-7001-4FD0-95E7-6702152FD4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CC595-B0F6-4577-A0BF-45A0EDDD0C09}" type="pres">
      <dgm:prSet presAssocID="{CE33BF68-7001-4FD0-95E7-6702152FD459}" presName="negativeSpace" presStyleCnt="0"/>
      <dgm:spPr/>
    </dgm:pt>
    <dgm:pt modelId="{70B3B606-4753-4343-8631-BE56BA90CA04}" type="pres">
      <dgm:prSet presAssocID="{CE33BF68-7001-4FD0-95E7-6702152FD459}" presName="childText" presStyleLbl="conFgAcc1" presStyleIdx="1" presStyleCnt="3">
        <dgm:presLayoutVars>
          <dgm:bulletEnabled val="1"/>
        </dgm:presLayoutVars>
      </dgm:prSet>
      <dgm:spPr/>
    </dgm:pt>
    <dgm:pt modelId="{01D6ED37-6A7D-4ED6-A944-D7F9E3ACD799}" type="pres">
      <dgm:prSet presAssocID="{43C03870-522D-48E9-856B-B5C97BFC2086}" presName="spaceBetweenRectangles" presStyleCnt="0"/>
      <dgm:spPr/>
    </dgm:pt>
    <dgm:pt modelId="{AEE3BF1B-B671-4A43-8DD1-4DDF8D82AE19}" type="pres">
      <dgm:prSet presAssocID="{972C81B6-87B5-4406-994F-788DB9EC3548}" presName="parentLin" presStyleCnt="0"/>
      <dgm:spPr/>
    </dgm:pt>
    <dgm:pt modelId="{01B0E7B0-3766-47B1-9347-4D966B05647E}" type="pres">
      <dgm:prSet presAssocID="{972C81B6-87B5-4406-994F-788DB9EC3548}" presName="parentLeftMargin" presStyleLbl="node1" presStyleIdx="1" presStyleCnt="3"/>
      <dgm:spPr/>
    </dgm:pt>
    <dgm:pt modelId="{AD036809-4AD7-476D-BC7C-65CB898C7089}" type="pres">
      <dgm:prSet presAssocID="{972C81B6-87B5-4406-994F-788DB9EC35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EF5F42-F2A9-4191-901C-944053812BA8}" type="pres">
      <dgm:prSet presAssocID="{972C81B6-87B5-4406-994F-788DB9EC3548}" presName="negativeSpace" presStyleCnt="0"/>
      <dgm:spPr/>
    </dgm:pt>
    <dgm:pt modelId="{EB6FE1C9-7ADE-4676-84C8-D40D87FCA29F}" type="pres">
      <dgm:prSet presAssocID="{972C81B6-87B5-4406-994F-788DB9EC35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3DCB29-C0DD-45E1-8538-13EA2AE85B75}" type="presOf" srcId="{685BF5FD-AECA-4690-BB0F-D8DE97883FDD}" destId="{306526B6-8FD6-486D-B8F4-27162CEE45E3}" srcOrd="0" destOrd="0" presId="urn:microsoft.com/office/officeart/2005/8/layout/list1"/>
    <dgm:cxn modelId="{4E74CD6B-0C9E-4422-BD6F-4F7706DA55E2}" type="presOf" srcId="{CE33BF68-7001-4FD0-95E7-6702152FD459}" destId="{7162FF5B-91A5-487A-A3E1-98968CCFE6B7}" srcOrd="1" destOrd="0" presId="urn:microsoft.com/office/officeart/2005/8/layout/list1"/>
    <dgm:cxn modelId="{369C1A4E-03DC-45AB-BB05-6C3291636AFF}" type="presOf" srcId="{972C81B6-87B5-4406-994F-788DB9EC3548}" destId="{AD036809-4AD7-476D-BC7C-65CB898C7089}" srcOrd="1" destOrd="0" presId="urn:microsoft.com/office/officeart/2005/8/layout/list1"/>
    <dgm:cxn modelId="{4BD91555-D82B-4220-A780-B5764EE863ED}" type="presOf" srcId="{DF8F0CCF-967C-429A-869F-D2253AB8ECE9}" destId="{31CCC520-C73F-4B8F-9B71-99665875CF82}" srcOrd="1" destOrd="0" presId="urn:microsoft.com/office/officeart/2005/8/layout/list1"/>
    <dgm:cxn modelId="{BA61F493-EDDF-443B-8C61-B193AEA67187}" srcId="{685BF5FD-AECA-4690-BB0F-D8DE97883FDD}" destId="{DF8F0CCF-967C-429A-869F-D2253AB8ECE9}" srcOrd="0" destOrd="0" parTransId="{132BAE18-5FA3-4335-AF83-F4E8096B6B46}" sibTransId="{6C34201E-7A1F-400D-A9D1-3B78E927783A}"/>
    <dgm:cxn modelId="{B9A93197-BD06-45C5-8F4C-7D04726E9B01}" srcId="{685BF5FD-AECA-4690-BB0F-D8DE97883FDD}" destId="{CE33BF68-7001-4FD0-95E7-6702152FD459}" srcOrd="1" destOrd="0" parTransId="{4A7CA35A-5721-4441-8C6C-AB97BD77E09E}" sibTransId="{43C03870-522D-48E9-856B-B5C97BFC2086}"/>
    <dgm:cxn modelId="{F63BDBAA-96B1-4CAF-B81D-2579B14BA59C}" type="presOf" srcId="{972C81B6-87B5-4406-994F-788DB9EC3548}" destId="{01B0E7B0-3766-47B1-9347-4D966B05647E}" srcOrd="0" destOrd="0" presId="urn:microsoft.com/office/officeart/2005/8/layout/list1"/>
    <dgm:cxn modelId="{CDCFD1C2-5F28-41D4-A59E-85AEC117A9AE}" type="presOf" srcId="{CE33BF68-7001-4FD0-95E7-6702152FD459}" destId="{164C7FDB-CA3D-49C9-B93B-7BB47ED4F7E5}" srcOrd="0" destOrd="0" presId="urn:microsoft.com/office/officeart/2005/8/layout/list1"/>
    <dgm:cxn modelId="{0E57F5E4-83ED-4346-B7C8-AEA8B227E36C}" type="presOf" srcId="{DF8F0CCF-967C-429A-869F-D2253AB8ECE9}" destId="{D4CD19ED-0471-4148-B7DE-27722AF45225}" srcOrd="0" destOrd="0" presId="urn:microsoft.com/office/officeart/2005/8/layout/list1"/>
    <dgm:cxn modelId="{1E1FF1E9-410F-449D-92F7-2C1980DD14FC}" srcId="{685BF5FD-AECA-4690-BB0F-D8DE97883FDD}" destId="{972C81B6-87B5-4406-994F-788DB9EC3548}" srcOrd="2" destOrd="0" parTransId="{597FEE0E-93C4-4196-983C-64184AA3D3D7}" sibTransId="{6F145EF2-1340-4EA6-8FF1-09A55843E8FD}"/>
    <dgm:cxn modelId="{287CE6EE-8636-424B-81E5-6132E450B990}" type="presParOf" srcId="{306526B6-8FD6-486D-B8F4-27162CEE45E3}" destId="{236A2070-838E-4B0E-8FC9-BB6A52D5837A}" srcOrd="0" destOrd="0" presId="urn:microsoft.com/office/officeart/2005/8/layout/list1"/>
    <dgm:cxn modelId="{93911A88-1404-41EE-A57B-E5D52770782A}" type="presParOf" srcId="{236A2070-838E-4B0E-8FC9-BB6A52D5837A}" destId="{D4CD19ED-0471-4148-B7DE-27722AF45225}" srcOrd="0" destOrd="0" presId="urn:microsoft.com/office/officeart/2005/8/layout/list1"/>
    <dgm:cxn modelId="{0F7E47E8-695B-4CA7-A107-8D8B80CBA2B6}" type="presParOf" srcId="{236A2070-838E-4B0E-8FC9-BB6A52D5837A}" destId="{31CCC520-C73F-4B8F-9B71-99665875CF82}" srcOrd="1" destOrd="0" presId="urn:microsoft.com/office/officeart/2005/8/layout/list1"/>
    <dgm:cxn modelId="{81BA67B3-7CF6-4C7F-8018-74932D50A41B}" type="presParOf" srcId="{306526B6-8FD6-486D-B8F4-27162CEE45E3}" destId="{CBEFA622-1DD9-4FFF-AFB4-D2DA9D56D13B}" srcOrd="1" destOrd="0" presId="urn:microsoft.com/office/officeart/2005/8/layout/list1"/>
    <dgm:cxn modelId="{D72E30FF-2F55-4C51-A49D-050A5420F9FD}" type="presParOf" srcId="{306526B6-8FD6-486D-B8F4-27162CEE45E3}" destId="{D6939430-46A2-4CB5-B694-10F9346868D6}" srcOrd="2" destOrd="0" presId="urn:microsoft.com/office/officeart/2005/8/layout/list1"/>
    <dgm:cxn modelId="{FE2CDF85-F9F8-4DBF-A511-EBE3EE9E322C}" type="presParOf" srcId="{306526B6-8FD6-486D-B8F4-27162CEE45E3}" destId="{9B429CE6-08C1-4923-9617-56B6EBD548BB}" srcOrd="3" destOrd="0" presId="urn:microsoft.com/office/officeart/2005/8/layout/list1"/>
    <dgm:cxn modelId="{E83A2B6E-3D37-4A68-94A3-D05CC533CD9F}" type="presParOf" srcId="{306526B6-8FD6-486D-B8F4-27162CEE45E3}" destId="{9C5A3372-3D13-4B20-9360-2441C87DB5F6}" srcOrd="4" destOrd="0" presId="urn:microsoft.com/office/officeart/2005/8/layout/list1"/>
    <dgm:cxn modelId="{D8FCB2C0-0700-494A-AEC8-E813C4216C98}" type="presParOf" srcId="{9C5A3372-3D13-4B20-9360-2441C87DB5F6}" destId="{164C7FDB-CA3D-49C9-B93B-7BB47ED4F7E5}" srcOrd="0" destOrd="0" presId="urn:microsoft.com/office/officeart/2005/8/layout/list1"/>
    <dgm:cxn modelId="{2AEBE5AB-FE42-4D9E-B9AC-6843B343341C}" type="presParOf" srcId="{9C5A3372-3D13-4B20-9360-2441C87DB5F6}" destId="{7162FF5B-91A5-487A-A3E1-98968CCFE6B7}" srcOrd="1" destOrd="0" presId="urn:microsoft.com/office/officeart/2005/8/layout/list1"/>
    <dgm:cxn modelId="{C6C4B3D1-9DFD-4EF4-954E-817F21A8A7EC}" type="presParOf" srcId="{306526B6-8FD6-486D-B8F4-27162CEE45E3}" destId="{B7ACC595-B0F6-4577-A0BF-45A0EDDD0C09}" srcOrd="5" destOrd="0" presId="urn:microsoft.com/office/officeart/2005/8/layout/list1"/>
    <dgm:cxn modelId="{67DC53B0-CEBC-4F5C-AF15-D56588F9C963}" type="presParOf" srcId="{306526B6-8FD6-486D-B8F4-27162CEE45E3}" destId="{70B3B606-4753-4343-8631-BE56BA90CA04}" srcOrd="6" destOrd="0" presId="urn:microsoft.com/office/officeart/2005/8/layout/list1"/>
    <dgm:cxn modelId="{8689ADA3-CF21-44B1-B2A3-0C40F31D47AA}" type="presParOf" srcId="{306526B6-8FD6-486D-B8F4-27162CEE45E3}" destId="{01D6ED37-6A7D-4ED6-A944-D7F9E3ACD799}" srcOrd="7" destOrd="0" presId="urn:microsoft.com/office/officeart/2005/8/layout/list1"/>
    <dgm:cxn modelId="{B5605B45-1215-4D31-A6A7-C2E10D280DB3}" type="presParOf" srcId="{306526B6-8FD6-486D-B8F4-27162CEE45E3}" destId="{AEE3BF1B-B671-4A43-8DD1-4DDF8D82AE19}" srcOrd="8" destOrd="0" presId="urn:microsoft.com/office/officeart/2005/8/layout/list1"/>
    <dgm:cxn modelId="{54890257-B90F-46F6-8DF5-E7A592CC691A}" type="presParOf" srcId="{AEE3BF1B-B671-4A43-8DD1-4DDF8D82AE19}" destId="{01B0E7B0-3766-47B1-9347-4D966B05647E}" srcOrd="0" destOrd="0" presId="urn:microsoft.com/office/officeart/2005/8/layout/list1"/>
    <dgm:cxn modelId="{317AAB21-87C9-4128-BCCC-5ACB8CEB9AD8}" type="presParOf" srcId="{AEE3BF1B-B671-4A43-8DD1-4DDF8D82AE19}" destId="{AD036809-4AD7-476D-BC7C-65CB898C7089}" srcOrd="1" destOrd="0" presId="urn:microsoft.com/office/officeart/2005/8/layout/list1"/>
    <dgm:cxn modelId="{23993B2D-0C63-4962-B02A-D152531EE035}" type="presParOf" srcId="{306526B6-8FD6-486D-B8F4-27162CEE45E3}" destId="{09EF5F42-F2A9-4191-901C-944053812BA8}" srcOrd="9" destOrd="0" presId="urn:microsoft.com/office/officeart/2005/8/layout/list1"/>
    <dgm:cxn modelId="{320E9279-48A5-4BF2-806D-B12EEDD7EAF1}" type="presParOf" srcId="{306526B6-8FD6-486D-B8F4-27162CEE45E3}" destId="{EB6FE1C9-7ADE-4676-84C8-D40D87FCA2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39430-46A2-4CB5-B694-10F9346868D6}">
      <dsp:nvSpPr>
        <dsp:cNvPr id="0" name=""/>
        <dsp:cNvSpPr/>
      </dsp:nvSpPr>
      <dsp:spPr>
        <a:xfrm>
          <a:off x="0" y="1070533"/>
          <a:ext cx="1106128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CC520-C73F-4B8F-9B71-99665875CF82}">
      <dsp:nvSpPr>
        <dsp:cNvPr id="0" name=""/>
        <dsp:cNvSpPr/>
      </dsp:nvSpPr>
      <dsp:spPr>
        <a:xfrm>
          <a:off x="553064" y="41935"/>
          <a:ext cx="774290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63" tIns="0" rIns="29266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603501" y="92372"/>
        <a:ext cx="7642029" cy="932326"/>
      </dsp:txXfrm>
    </dsp:sp>
    <dsp:sp modelId="{70B3B606-4753-4343-8631-BE56BA90CA04}">
      <dsp:nvSpPr>
        <dsp:cNvPr id="0" name=""/>
        <dsp:cNvSpPr/>
      </dsp:nvSpPr>
      <dsp:spPr>
        <a:xfrm>
          <a:off x="0" y="2146136"/>
          <a:ext cx="1106128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2FF5B-91A5-487A-A3E1-98968CCFE6B7}">
      <dsp:nvSpPr>
        <dsp:cNvPr id="0" name=""/>
        <dsp:cNvSpPr/>
      </dsp:nvSpPr>
      <dsp:spPr>
        <a:xfrm>
          <a:off x="553064" y="1629536"/>
          <a:ext cx="774290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63" tIns="0" rIns="29266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শৈবাল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603501" y="1679973"/>
        <a:ext cx="7642029" cy="932326"/>
      </dsp:txXfrm>
    </dsp:sp>
    <dsp:sp modelId="{EB6FE1C9-7ADE-4676-84C8-D40D87FCA29F}">
      <dsp:nvSpPr>
        <dsp:cNvPr id="0" name=""/>
        <dsp:cNvSpPr/>
      </dsp:nvSpPr>
      <dsp:spPr>
        <a:xfrm>
          <a:off x="0" y="3733736"/>
          <a:ext cx="1106128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36809-4AD7-476D-BC7C-65CB898C7089}">
      <dsp:nvSpPr>
        <dsp:cNvPr id="0" name=""/>
        <dsp:cNvSpPr/>
      </dsp:nvSpPr>
      <dsp:spPr>
        <a:xfrm>
          <a:off x="553064" y="3217136"/>
          <a:ext cx="774290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63" tIns="0" rIns="29266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সৌরজগ</a:t>
          </a:r>
          <a:r>
            <a:rPr lang="en-US" sz="35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603501" y="3267573"/>
        <a:ext cx="7642029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24DE-A5B6-BEA5-742D-B181B834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5A2F2-FC56-0AEC-07F0-9D0F4B18E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45C55-821C-FF15-1003-140C554E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667A7-734E-9129-2B1E-1F89E896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E42A-56FE-EB38-F7CE-DD77F4D7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F606-91E1-5D0F-2BBE-78543D18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533F-ACFD-7573-CA75-9ED50CBC2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57BC7-87CB-6D78-F86B-70AA484D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A0E3E-4C90-23D1-01E5-CBA26D25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371D-CDBD-F0EE-D442-8AD4ACA2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23B32-D157-1A14-A050-9C679A457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E251A-94C8-37CD-FA0D-C06F2EF4E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1BF37-D003-1260-CDE7-40BF34DD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04613-AC9D-8B64-FB8C-31A442E5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BAA76-379B-B555-746A-CA2263C4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56FC-B816-7C63-383E-75ED95E1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5286-A2BE-6450-B1FF-888A01E2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8FD6-0DF7-93CC-F6B7-DF6366F3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1C079-8010-C4D0-EBA4-46B40FE1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60F0-7C6A-9914-13C5-70804F9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C91B-CFD5-82BE-C338-7DE9886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E23B6-93C5-D9A3-4FFC-300AAF36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402F7-15EF-6218-3FFF-77DEFE6F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C009-0135-97A6-F248-FB138E30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76A09-41A4-EDF6-2CC9-84E08C55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320F-9640-40DD-99CE-21242C7D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0FDEE-9CB0-868C-604D-7B5B48C2B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88B0B-39C5-4028-3A25-D4E966744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3A0D4-C7F1-A669-8466-5381E601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14261-198D-BB32-D500-9797A8BC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E5BD0-38E9-E68E-7F81-FC05F2B7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43B0-0EF7-9075-E5F9-F459D417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6D02D-6CBE-7673-510B-065B64E6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1573E-1910-5620-2046-FA6AF7EE8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981DA-4099-E4E5-B537-C084559B8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CF884-53B2-214B-364A-59ADB6898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461E0-9455-6AF6-C16F-1D2DB9F5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9E979-04BF-D232-98FD-B11E5482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8B1AB-2383-163A-9C6F-31630BEF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7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6583-16D1-51DF-ECE8-6224E69F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12D3E-E584-F74F-74C1-CAD153C1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74209-28FB-B4F6-425C-246B5819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27117-9E99-6A56-ADB9-AB35586D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C04E6-A20E-A0FD-62C3-EA7B9673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54136-CBBE-504F-6D46-6EB11983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31162-8321-5A4A-54C4-63E7B4BC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475F-5646-3D01-A080-5567CF43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AB61-D4E6-65F9-8FD6-372E2B4D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B848D-9E27-FCC9-E834-71BD0362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D30DF-B7B6-2004-55C4-BACBE333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F85E-D6A3-3865-4AF0-E3AB25C7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CA844-9CF1-81C4-04F4-F2115001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63A9-55D4-30C6-DC9F-7D6AB6CD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D7E2A-B963-9987-D2A9-5CBB668CE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F2F9D-6F50-803A-B8C2-505DDDC8D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206B7-CA5D-41C4-C103-06EA6F11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3AABB-489F-90BA-E564-4AFC7A62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53512-3BE8-7205-D2B4-C1D4D7DE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DF0841-2D9B-614A-73F4-494A4F2D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2B3B-E423-EE12-2220-6D8C460C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C14B5-1928-8F12-D499-948069594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7251-ECCF-4407-8DB0-BEFEDBCA68C7}" type="datetimeFigureOut">
              <a:rPr lang="en-US" smtClean="0"/>
              <a:t>06-May-26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6ED4-47DE-74D0-BC5B-A3554C01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69DC-A7CB-B837-B253-282654885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1034-BFC1-4107-B6E3-2F05D913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5F56FC-7832-5363-533C-3A7F961B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5" y="312104"/>
            <a:ext cx="11562735" cy="5415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796D4-6143-B2D5-A4EB-C83DEAF34680}"/>
              </a:ext>
            </a:extLst>
          </p:cNvPr>
          <p:cNvSpPr/>
          <p:nvPr/>
        </p:nvSpPr>
        <p:spPr>
          <a:xfrm>
            <a:off x="3189892" y="3350793"/>
            <a:ext cx="66207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4DD25-8245-3A23-9255-5044CAF07E6D}"/>
              </a:ext>
            </a:extLst>
          </p:cNvPr>
          <p:cNvSpPr/>
          <p:nvPr/>
        </p:nvSpPr>
        <p:spPr>
          <a:xfrm>
            <a:off x="3566005" y="197292"/>
            <a:ext cx="4199021" cy="1582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250F3-C1E8-9B72-B88D-0B7D4B0F3F17}"/>
              </a:ext>
            </a:extLst>
          </p:cNvPr>
          <p:cNvSpPr txBox="1"/>
          <p:nvPr/>
        </p:nvSpPr>
        <p:spPr>
          <a:xfrm>
            <a:off x="2037994" y="2412137"/>
            <a:ext cx="82760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639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723A6-626A-B5A0-C7FF-30660FA97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C0FCF-4DE1-A623-CB79-1D78AA0FC31B}"/>
              </a:ext>
            </a:extLst>
          </p:cNvPr>
          <p:cNvSpPr/>
          <p:nvPr/>
        </p:nvSpPr>
        <p:spPr>
          <a:xfrm>
            <a:off x="3566005" y="197292"/>
            <a:ext cx="4199021" cy="1582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9A022-171D-4A8A-1AB3-EE30C62216E9}"/>
              </a:ext>
            </a:extLst>
          </p:cNvPr>
          <p:cNvSpPr txBox="1"/>
          <p:nvPr/>
        </p:nvSpPr>
        <p:spPr>
          <a:xfrm>
            <a:off x="2037994" y="2412137"/>
            <a:ext cx="827604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27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B740D-FB5E-6727-EAE8-24A41B31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643" y="147484"/>
            <a:ext cx="11523408" cy="6469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DFFA2-3190-F421-8046-4CFB944DE968}"/>
              </a:ext>
            </a:extLst>
          </p:cNvPr>
          <p:cNvSpPr txBox="1"/>
          <p:nvPr/>
        </p:nvSpPr>
        <p:spPr>
          <a:xfrm>
            <a:off x="1543665" y="344128"/>
            <a:ext cx="407055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1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4C2E1C-8EBF-CF89-4750-A69EF25D43E5}"/>
              </a:ext>
            </a:extLst>
          </p:cNvPr>
          <p:cNvSpPr txBox="1"/>
          <p:nvPr/>
        </p:nvSpPr>
        <p:spPr>
          <a:xfrm>
            <a:off x="8438157" y="1650"/>
            <a:ext cx="23469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3641A-A566-D3D5-3F1F-5994DC4CEA11}"/>
              </a:ext>
            </a:extLst>
          </p:cNvPr>
          <p:cNvSpPr txBox="1"/>
          <p:nvPr/>
        </p:nvSpPr>
        <p:spPr>
          <a:xfrm>
            <a:off x="7198941" y="3524356"/>
            <a:ext cx="482533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endParaRPr lang="bn-IN" sz="2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2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B501405-5B24-53E0-5941-C747213E377E}"/>
              </a:ext>
            </a:extLst>
          </p:cNvPr>
          <p:cNvSpPr/>
          <p:nvPr/>
        </p:nvSpPr>
        <p:spPr>
          <a:xfrm>
            <a:off x="901160" y="324815"/>
            <a:ext cx="3175988" cy="1153551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D931C-2FDC-71AB-D35F-513D265F4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368" b="9095"/>
          <a:stretch>
            <a:fillRect/>
          </a:stretch>
        </p:blipFill>
        <p:spPr>
          <a:xfrm>
            <a:off x="1445109" y="1478367"/>
            <a:ext cx="2266279" cy="2846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AF9F3-97C6-5279-2E4B-EC04ECB55412}"/>
              </a:ext>
            </a:extLst>
          </p:cNvPr>
          <p:cNvSpPr txBox="1"/>
          <p:nvPr/>
        </p:nvSpPr>
        <p:spPr>
          <a:xfrm>
            <a:off x="738968" y="4324575"/>
            <a:ext cx="613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আফরিন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৭নং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দিঘলিয়া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(দ:)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সপ্রাবি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দিঘলিয়া,খুলনা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C623782C-5A01-1384-F08E-613D6BE5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>
          <a:xfrm>
            <a:off x="8114854" y="901590"/>
            <a:ext cx="1943546" cy="252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6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701B8B8-4F38-02E7-27E3-3ADD5431F4B3}"/>
              </a:ext>
            </a:extLst>
          </p:cNvPr>
          <p:cNvSpPr/>
          <p:nvPr/>
        </p:nvSpPr>
        <p:spPr>
          <a:xfrm>
            <a:off x="2562726" y="757989"/>
            <a:ext cx="4054642" cy="8542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শিখনফল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0B719-C02F-7EE2-205A-415B18F8556D}"/>
              </a:ext>
            </a:extLst>
          </p:cNvPr>
          <p:cNvGrpSpPr/>
          <p:nvPr/>
        </p:nvGrpSpPr>
        <p:grpSpPr>
          <a:xfrm>
            <a:off x="570270" y="2555689"/>
            <a:ext cx="10569678" cy="2715542"/>
            <a:chOff x="547495" y="1558447"/>
            <a:chExt cx="10225546" cy="14684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157C6C-9E85-CEED-3E8B-84F0CC143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7100368" y="2670907"/>
              <a:ext cx="3672673" cy="35598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48BFE2-42C7-64A9-4C52-A832F384E787}"/>
                </a:ext>
              </a:extLst>
            </p:cNvPr>
            <p:cNvSpPr/>
            <p:nvPr/>
          </p:nvSpPr>
          <p:spPr>
            <a:xfrm>
              <a:off x="547495" y="1558447"/>
              <a:ext cx="2179023" cy="14684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2BA31A3-D2E2-6FA7-E077-DBD5639A6A0C}"/>
                </a:ext>
              </a:extLst>
            </p:cNvPr>
            <p:cNvGrpSpPr/>
            <p:nvPr/>
          </p:nvGrpSpPr>
          <p:grpSpPr>
            <a:xfrm>
              <a:off x="1846271" y="1754099"/>
              <a:ext cx="880247" cy="689372"/>
              <a:chOff x="2745299" y="1747125"/>
              <a:chExt cx="880247" cy="68937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18411C-CDC9-89D9-52A1-3DA81BCF731E}"/>
                  </a:ext>
                </a:extLst>
              </p:cNvPr>
              <p:cNvSpPr/>
              <p:nvPr/>
            </p:nvSpPr>
            <p:spPr>
              <a:xfrm>
                <a:off x="2745299" y="1747125"/>
                <a:ext cx="150120" cy="1131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B79604B-6113-D70B-73DD-2E169C470D9C}"/>
                  </a:ext>
                </a:extLst>
              </p:cNvPr>
              <p:cNvSpPr/>
              <p:nvPr/>
            </p:nvSpPr>
            <p:spPr>
              <a:xfrm>
                <a:off x="2745299" y="2035260"/>
                <a:ext cx="150120" cy="1131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4F6FD82-12B9-F31B-5B68-23D152F8BE03}"/>
                  </a:ext>
                </a:extLst>
              </p:cNvPr>
              <p:cNvSpPr/>
              <p:nvPr/>
            </p:nvSpPr>
            <p:spPr>
              <a:xfrm>
                <a:off x="2745299" y="2323396"/>
                <a:ext cx="150120" cy="1131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3FA58B-8D81-641A-4D41-01C02A64A97D}"/>
                  </a:ext>
                </a:extLst>
              </p:cNvPr>
              <p:cNvGrpSpPr/>
              <p:nvPr/>
            </p:nvGrpSpPr>
            <p:grpSpPr>
              <a:xfrm>
                <a:off x="3475426" y="1747125"/>
                <a:ext cx="150120" cy="689372"/>
                <a:chOff x="4337050" y="2368550"/>
                <a:chExt cx="139700" cy="8128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1726962-E7FA-0AED-5CC9-1CECF5F647F6}"/>
                    </a:ext>
                  </a:extLst>
                </p:cNvPr>
                <p:cNvSpPr/>
                <p:nvPr/>
              </p:nvSpPr>
              <p:spPr>
                <a:xfrm>
                  <a:off x="4337050" y="2368550"/>
                  <a:ext cx="139700" cy="13335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42EA92F-E03B-966F-E081-D7C1C8210243}"/>
                    </a:ext>
                  </a:extLst>
                </p:cNvPr>
                <p:cNvSpPr/>
                <p:nvPr/>
              </p:nvSpPr>
              <p:spPr>
                <a:xfrm>
                  <a:off x="4337050" y="2708275"/>
                  <a:ext cx="139700" cy="13335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7E9938F-1029-B9DB-09FF-AEC6CEC0215D}"/>
                    </a:ext>
                  </a:extLst>
                </p:cNvPr>
                <p:cNvSpPr/>
                <p:nvPr/>
              </p:nvSpPr>
              <p:spPr>
                <a:xfrm>
                  <a:off x="4337050" y="3048000"/>
                  <a:ext cx="139700" cy="13335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0B0A8633-4485-8138-8ADB-5E2B309E1D9E}"/>
                  </a:ext>
                </a:extLst>
              </p:cNvPr>
              <p:cNvSpPr/>
              <p:nvPr/>
            </p:nvSpPr>
            <p:spPr>
              <a:xfrm>
                <a:off x="2752906" y="1759244"/>
                <a:ext cx="801775" cy="69021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278AE20A-8808-8C2C-1BD0-12AAFEDCE471}"/>
                  </a:ext>
                </a:extLst>
              </p:cNvPr>
              <p:cNvSpPr/>
              <p:nvPr/>
            </p:nvSpPr>
            <p:spPr>
              <a:xfrm>
                <a:off x="2779700" y="2057466"/>
                <a:ext cx="801775" cy="69021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D0BA7706-3CBC-4CED-0C84-3C6AF3B8076C}"/>
                  </a:ext>
                </a:extLst>
              </p:cNvPr>
              <p:cNvSpPr/>
              <p:nvPr/>
            </p:nvSpPr>
            <p:spPr>
              <a:xfrm>
                <a:off x="2779700" y="2339884"/>
                <a:ext cx="801775" cy="69021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6A8CC5-5B43-410A-7D3E-0E42FEE6D127}"/>
              </a:ext>
            </a:extLst>
          </p:cNvPr>
          <p:cNvSpPr txBox="1"/>
          <p:nvPr/>
        </p:nvSpPr>
        <p:spPr>
          <a:xfrm>
            <a:off x="2789892" y="3313296"/>
            <a:ext cx="8123914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এইপাঠ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করতে,পড়তে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45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C4553B2-358E-3793-CE11-0659FE45601C}"/>
              </a:ext>
            </a:extLst>
          </p:cNvPr>
          <p:cNvGrpSpPr/>
          <p:nvPr/>
        </p:nvGrpSpPr>
        <p:grpSpPr>
          <a:xfrm>
            <a:off x="206478" y="174523"/>
            <a:ext cx="11916697" cy="6059129"/>
            <a:chOff x="547495" y="1558447"/>
            <a:chExt cx="10345044" cy="1468447"/>
          </a:xfrm>
          <a:solidFill>
            <a:schemeClr val="bg1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B6B777-29C5-81F0-740A-108751DA1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7100368" y="2670907"/>
              <a:ext cx="3672673" cy="355987"/>
            </a:xfrm>
            <a:prstGeom prst="rect">
              <a:avLst/>
            </a:prstGeom>
            <a:grp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46DAAA-6F45-6135-D8D9-DD0337B2727C}"/>
                </a:ext>
              </a:extLst>
            </p:cNvPr>
            <p:cNvSpPr/>
            <p:nvPr/>
          </p:nvSpPr>
          <p:spPr>
            <a:xfrm>
              <a:off x="547495" y="1558447"/>
              <a:ext cx="10345044" cy="132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2971800" lvl="5" indent="-685800" algn="ctr">
                <a:buFont typeface="Wingdings" panose="05000000000000000000" pitchFamily="2" charset="2"/>
                <a:buChar char="v"/>
              </a:pPr>
              <a:r>
                <a:rPr lang="en-US" sz="44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পরিস্কার</a:t>
              </a:r>
              <a:r>
                <a:rPr lang="en-US" sz="44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পরিচ্ছন্ন</a:t>
              </a:r>
              <a:r>
                <a:rPr lang="en-US" sz="44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</a:t>
              </a:r>
              <a:r>
                <a:rPr lang="en-US" sz="44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থাকতে</a:t>
              </a:r>
              <a:r>
                <a:rPr lang="en-US" sz="44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কেমন</a:t>
              </a:r>
              <a:r>
                <a:rPr lang="en-US" sz="44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লাগে</a:t>
              </a:r>
              <a:r>
                <a:rPr lang="en-US" sz="44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7F3AAD-8241-9AFC-AC9F-B39CA345A8C1}"/>
                </a:ext>
              </a:extLst>
            </p:cNvPr>
            <p:cNvGrpSpPr/>
            <p:nvPr/>
          </p:nvGrpSpPr>
          <p:grpSpPr>
            <a:xfrm>
              <a:off x="1846271" y="1754099"/>
              <a:ext cx="880247" cy="689372"/>
              <a:chOff x="2745299" y="1747125"/>
              <a:chExt cx="880247" cy="68937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B70148-1650-14F4-678C-AEE847AA7766}"/>
                  </a:ext>
                </a:extLst>
              </p:cNvPr>
              <p:cNvSpPr/>
              <p:nvPr/>
            </p:nvSpPr>
            <p:spPr>
              <a:xfrm>
                <a:off x="2745299" y="1747125"/>
                <a:ext cx="150120" cy="1131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AD50F-418A-B742-479A-1813EA69B74C}"/>
                  </a:ext>
                </a:extLst>
              </p:cNvPr>
              <p:cNvSpPr/>
              <p:nvPr/>
            </p:nvSpPr>
            <p:spPr>
              <a:xfrm>
                <a:off x="2745299" y="2035260"/>
                <a:ext cx="150120" cy="1131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D805B39-DD91-B5DD-9BC4-87A0832DB43A}"/>
                  </a:ext>
                </a:extLst>
              </p:cNvPr>
              <p:cNvSpPr/>
              <p:nvPr/>
            </p:nvSpPr>
            <p:spPr>
              <a:xfrm>
                <a:off x="2745299" y="2323396"/>
                <a:ext cx="150120" cy="1131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D3CB21A-948C-A6CA-61EC-9C6BBD008193}"/>
                  </a:ext>
                </a:extLst>
              </p:cNvPr>
              <p:cNvGrpSpPr/>
              <p:nvPr/>
            </p:nvGrpSpPr>
            <p:grpSpPr>
              <a:xfrm>
                <a:off x="3475426" y="1747125"/>
                <a:ext cx="150120" cy="689372"/>
                <a:chOff x="4337050" y="2368550"/>
                <a:chExt cx="139700" cy="812800"/>
              </a:xfrm>
              <a:grpFill/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461A82F-E871-0F9F-3A0E-654044CF37B7}"/>
                    </a:ext>
                  </a:extLst>
                </p:cNvPr>
                <p:cNvSpPr/>
                <p:nvPr/>
              </p:nvSpPr>
              <p:spPr>
                <a:xfrm>
                  <a:off x="4337050" y="2368550"/>
                  <a:ext cx="139700" cy="133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40DD05F-E9E0-36CB-F5EC-49FD99DEA9AC}"/>
                    </a:ext>
                  </a:extLst>
                </p:cNvPr>
                <p:cNvSpPr/>
                <p:nvPr/>
              </p:nvSpPr>
              <p:spPr>
                <a:xfrm>
                  <a:off x="4337050" y="2708275"/>
                  <a:ext cx="139700" cy="133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F591B52-DA08-9275-51AD-5A38DC47CCB3}"/>
                    </a:ext>
                  </a:extLst>
                </p:cNvPr>
                <p:cNvSpPr/>
                <p:nvPr/>
              </p:nvSpPr>
              <p:spPr>
                <a:xfrm>
                  <a:off x="4337050" y="3048000"/>
                  <a:ext cx="139700" cy="133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4835C051-D9B4-E882-77FF-B9680FC3A8E3}"/>
                  </a:ext>
                </a:extLst>
              </p:cNvPr>
              <p:cNvSpPr/>
              <p:nvPr/>
            </p:nvSpPr>
            <p:spPr>
              <a:xfrm>
                <a:off x="2752906" y="1759244"/>
                <a:ext cx="801775" cy="69021"/>
              </a:xfrm>
              <a:prstGeom prst="roundRect">
                <a:avLst>
                  <a:gd name="adj" fmla="val 441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D3AFB87-9C5D-CAD4-D7C3-213BFE65AFD6}"/>
                  </a:ext>
                </a:extLst>
              </p:cNvPr>
              <p:cNvSpPr/>
              <p:nvPr/>
            </p:nvSpPr>
            <p:spPr>
              <a:xfrm>
                <a:off x="2779700" y="2057466"/>
                <a:ext cx="801775" cy="69021"/>
              </a:xfrm>
              <a:prstGeom prst="roundRect">
                <a:avLst>
                  <a:gd name="adj" fmla="val 441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F2909AE-25DC-B983-DC9D-73779D66814D}"/>
                  </a:ext>
                </a:extLst>
              </p:cNvPr>
              <p:cNvSpPr/>
              <p:nvPr/>
            </p:nvSpPr>
            <p:spPr>
              <a:xfrm>
                <a:off x="2779700" y="2339884"/>
                <a:ext cx="801775" cy="69021"/>
              </a:xfrm>
              <a:prstGeom prst="roundRect">
                <a:avLst>
                  <a:gd name="adj" fmla="val 441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1EF97CF-E762-4B96-5478-3034D59B935A}"/>
              </a:ext>
            </a:extLst>
          </p:cNvPr>
          <p:cNvSpPr/>
          <p:nvPr/>
        </p:nvSpPr>
        <p:spPr>
          <a:xfrm>
            <a:off x="2967329" y="448784"/>
            <a:ext cx="7739999" cy="14997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18C68-3932-4B51-A192-3693054AA9F5}"/>
              </a:ext>
            </a:extLst>
          </p:cNvPr>
          <p:cNvSpPr txBox="1"/>
          <p:nvPr/>
        </p:nvSpPr>
        <p:spPr>
          <a:xfrm>
            <a:off x="1396181" y="3712473"/>
            <a:ext cx="1079581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62755-50FF-6D4E-9038-A8ADB593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4" r="4588" b="33795"/>
          <a:stretch>
            <a:fillRect/>
          </a:stretch>
        </p:blipFill>
        <p:spPr>
          <a:xfrm>
            <a:off x="619432" y="1005510"/>
            <a:ext cx="11267768" cy="53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38FC7-59EA-52D5-63CD-596A11C45023}"/>
              </a:ext>
            </a:extLst>
          </p:cNvPr>
          <p:cNvSpPr txBox="1"/>
          <p:nvPr/>
        </p:nvSpPr>
        <p:spPr>
          <a:xfrm>
            <a:off x="302340" y="3595570"/>
            <a:ext cx="1809135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2000B-5B6B-385F-2DB8-AAE0B1182F4E}"/>
              </a:ext>
            </a:extLst>
          </p:cNvPr>
          <p:cNvSpPr txBox="1"/>
          <p:nvPr/>
        </p:nvSpPr>
        <p:spPr>
          <a:xfrm>
            <a:off x="8957188" y="3595570"/>
            <a:ext cx="1809135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CE299-8C17-ED36-4309-83EC86063553}"/>
              </a:ext>
            </a:extLst>
          </p:cNvPr>
          <p:cNvSpPr txBox="1"/>
          <p:nvPr/>
        </p:nvSpPr>
        <p:spPr>
          <a:xfrm>
            <a:off x="6848168" y="3608282"/>
            <a:ext cx="1809135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D6A00-8866-0240-9A24-A9C8A279E331}"/>
              </a:ext>
            </a:extLst>
          </p:cNvPr>
          <p:cNvSpPr txBox="1"/>
          <p:nvPr/>
        </p:nvSpPr>
        <p:spPr>
          <a:xfrm>
            <a:off x="4739148" y="3608282"/>
            <a:ext cx="1809135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4EDC7-18D5-9C90-FA6A-0B1CC2280FEF}"/>
              </a:ext>
            </a:extLst>
          </p:cNvPr>
          <p:cNvSpPr txBox="1"/>
          <p:nvPr/>
        </p:nvSpPr>
        <p:spPr>
          <a:xfrm>
            <a:off x="2558844" y="3608282"/>
            <a:ext cx="1809135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D4103F-78EF-7A9A-E163-58CF35B07985}"/>
              </a:ext>
            </a:extLst>
          </p:cNvPr>
          <p:cNvSpPr/>
          <p:nvPr/>
        </p:nvSpPr>
        <p:spPr>
          <a:xfrm>
            <a:off x="580103" y="1353618"/>
            <a:ext cx="10874478" cy="149977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বর্ণগুলোর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77AD02-E739-E50E-DEE1-D813E5861D37}"/>
              </a:ext>
            </a:extLst>
          </p:cNvPr>
          <p:cNvSpPr txBox="1"/>
          <p:nvPr/>
        </p:nvSpPr>
        <p:spPr>
          <a:xfrm>
            <a:off x="4778478" y="17698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B8EA2-2A6D-C645-3CEB-E2296D53652C}"/>
              </a:ext>
            </a:extLst>
          </p:cNvPr>
          <p:cNvSpPr/>
          <p:nvPr/>
        </p:nvSpPr>
        <p:spPr>
          <a:xfrm>
            <a:off x="457200" y="646726"/>
            <a:ext cx="11277600" cy="14997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বর্ণগুলোর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9D96E0-1923-1739-9C26-1B4C6A597C0E}"/>
              </a:ext>
            </a:extLst>
          </p:cNvPr>
          <p:cNvSpPr/>
          <p:nvPr/>
        </p:nvSpPr>
        <p:spPr>
          <a:xfrm>
            <a:off x="4355689" y="1771612"/>
            <a:ext cx="1435512" cy="12048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EE2D7-FB7A-E66E-FEE8-4C6A764F5024}"/>
              </a:ext>
            </a:extLst>
          </p:cNvPr>
          <p:cNvSpPr txBox="1"/>
          <p:nvPr/>
        </p:nvSpPr>
        <p:spPr>
          <a:xfrm>
            <a:off x="4361528" y="1260260"/>
            <a:ext cx="1221967" cy="220724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940771-7686-774E-DD1B-440587071A67}"/>
              </a:ext>
            </a:extLst>
          </p:cNvPr>
          <p:cNvSpPr/>
          <p:nvPr/>
        </p:nvSpPr>
        <p:spPr>
          <a:xfrm>
            <a:off x="2414741" y="1860597"/>
            <a:ext cx="1956620" cy="6101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E1715-433F-9F62-7BDA-F74050B23EF6}"/>
              </a:ext>
            </a:extLst>
          </p:cNvPr>
          <p:cNvSpPr txBox="1"/>
          <p:nvPr/>
        </p:nvSpPr>
        <p:spPr>
          <a:xfrm>
            <a:off x="585018" y="1771612"/>
            <a:ext cx="19467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B31F8-EF58-752A-E1F3-912570793A77}"/>
              </a:ext>
            </a:extLst>
          </p:cNvPr>
          <p:cNvSpPr txBox="1"/>
          <p:nvPr/>
        </p:nvSpPr>
        <p:spPr>
          <a:xfrm>
            <a:off x="6304938" y="1902008"/>
            <a:ext cx="19467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নং-২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A3FAC-1736-9329-40B4-B5B8D7CBA9D0}"/>
              </a:ext>
            </a:extLst>
          </p:cNvPr>
          <p:cNvSpPr txBox="1"/>
          <p:nvPr/>
        </p:nvSpPr>
        <p:spPr>
          <a:xfrm>
            <a:off x="274227" y="3670173"/>
            <a:ext cx="19467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নং-৩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3FD0C-9E9A-013D-32BE-D87CD9C3EF41}"/>
              </a:ext>
            </a:extLst>
          </p:cNvPr>
          <p:cNvSpPr txBox="1"/>
          <p:nvPr/>
        </p:nvSpPr>
        <p:spPr>
          <a:xfrm>
            <a:off x="6304938" y="3880844"/>
            <a:ext cx="19467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নং-৪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F2CD3-EF41-CEEF-2F59-51500737CF2C}"/>
              </a:ext>
            </a:extLst>
          </p:cNvPr>
          <p:cNvSpPr txBox="1"/>
          <p:nvPr/>
        </p:nvSpPr>
        <p:spPr>
          <a:xfrm>
            <a:off x="2881850" y="5392077"/>
            <a:ext cx="19467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নং-৫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26795AC-6133-5921-5C6B-F19808A03560}"/>
              </a:ext>
            </a:extLst>
          </p:cNvPr>
          <p:cNvSpPr/>
          <p:nvPr/>
        </p:nvSpPr>
        <p:spPr>
          <a:xfrm>
            <a:off x="4972511" y="5471730"/>
            <a:ext cx="1956620" cy="6101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67F695B-841C-E9E4-8D61-E8FB9E134E98}"/>
              </a:ext>
            </a:extLst>
          </p:cNvPr>
          <p:cNvSpPr/>
          <p:nvPr/>
        </p:nvSpPr>
        <p:spPr>
          <a:xfrm>
            <a:off x="8165691" y="3960497"/>
            <a:ext cx="1956620" cy="6101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EB9C037-86B5-27FE-2E10-142A26D141BE}"/>
              </a:ext>
            </a:extLst>
          </p:cNvPr>
          <p:cNvSpPr/>
          <p:nvPr/>
        </p:nvSpPr>
        <p:spPr>
          <a:xfrm>
            <a:off x="2153264" y="3717818"/>
            <a:ext cx="1956620" cy="6101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B935D5-AF00-3E4D-56AE-E5AB9D4F8206}"/>
              </a:ext>
            </a:extLst>
          </p:cNvPr>
          <p:cNvSpPr/>
          <p:nvPr/>
        </p:nvSpPr>
        <p:spPr>
          <a:xfrm>
            <a:off x="8208863" y="1981659"/>
            <a:ext cx="1599280" cy="6101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00C2B6-7147-2A2F-9FB4-EB398A6323B0}"/>
              </a:ext>
            </a:extLst>
          </p:cNvPr>
          <p:cNvSpPr/>
          <p:nvPr/>
        </p:nvSpPr>
        <p:spPr>
          <a:xfrm>
            <a:off x="10232153" y="1709598"/>
            <a:ext cx="1678550" cy="14044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0B498B-6A1B-A0B5-FE9E-3FE809E11370}"/>
              </a:ext>
            </a:extLst>
          </p:cNvPr>
          <p:cNvSpPr/>
          <p:nvPr/>
        </p:nvSpPr>
        <p:spPr>
          <a:xfrm>
            <a:off x="4274416" y="3420472"/>
            <a:ext cx="1498501" cy="12048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C1E6D2-390C-3AED-8878-EE980EE9AEE2}"/>
              </a:ext>
            </a:extLst>
          </p:cNvPr>
          <p:cNvSpPr/>
          <p:nvPr/>
        </p:nvSpPr>
        <p:spPr>
          <a:xfrm>
            <a:off x="10305127" y="3717818"/>
            <a:ext cx="1532601" cy="12977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06A36D-35D5-351F-C713-21C78041DF21}"/>
              </a:ext>
            </a:extLst>
          </p:cNvPr>
          <p:cNvSpPr/>
          <p:nvPr/>
        </p:nvSpPr>
        <p:spPr>
          <a:xfrm>
            <a:off x="7216878" y="5171993"/>
            <a:ext cx="1527767" cy="1292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B1164-AC8E-61A0-9DCD-2B75081EE7EA}"/>
              </a:ext>
            </a:extLst>
          </p:cNvPr>
          <p:cNvSpPr txBox="1"/>
          <p:nvPr/>
        </p:nvSpPr>
        <p:spPr>
          <a:xfrm>
            <a:off x="7369777" y="4700877"/>
            <a:ext cx="1221967" cy="220724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3D3C6-97FA-D7E6-2691-667351267480}"/>
              </a:ext>
            </a:extLst>
          </p:cNvPr>
          <p:cNvSpPr txBox="1"/>
          <p:nvPr/>
        </p:nvSpPr>
        <p:spPr>
          <a:xfrm>
            <a:off x="10305127" y="1305355"/>
            <a:ext cx="1221967" cy="220724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E7363B-5829-9214-FF0E-14D9673110ED}"/>
              </a:ext>
            </a:extLst>
          </p:cNvPr>
          <p:cNvSpPr txBox="1"/>
          <p:nvPr/>
        </p:nvSpPr>
        <p:spPr>
          <a:xfrm>
            <a:off x="4324659" y="2910135"/>
            <a:ext cx="1221967" cy="220724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F6380-E56B-781F-3479-8054BEC3A690}"/>
              </a:ext>
            </a:extLst>
          </p:cNvPr>
          <p:cNvSpPr txBox="1"/>
          <p:nvPr/>
        </p:nvSpPr>
        <p:spPr>
          <a:xfrm>
            <a:off x="10408980" y="3298040"/>
            <a:ext cx="1221967" cy="2207240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</p:spTree>
    <p:extLst>
      <p:ext uri="{BB962C8B-B14F-4D97-AF65-F5344CB8AC3E}">
        <p14:creationId xmlns:p14="http://schemas.microsoft.com/office/powerpoint/2010/main" val="42798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1835-A83F-B05E-0482-AACA85227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D81A-B834-25F2-058D-63CA7C8C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071" y="235060"/>
            <a:ext cx="3529781" cy="147857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কারচিহ্নের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A356BF-D6EC-3DC8-9D84-5C69EFBF9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119149"/>
              </p:ext>
            </p:extLst>
          </p:nvPr>
        </p:nvGraphicFramePr>
        <p:xfrm>
          <a:off x="707924" y="1713631"/>
          <a:ext cx="11061290" cy="465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55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A6D4E-903D-57E4-199A-57D6BEB4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525B-E47B-5878-F1FC-A997E42C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361" y="235060"/>
            <a:ext cx="7325033" cy="147857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32" name="Picture 8" descr="শিক্ষক বাতায়ন">
            <a:extLst>
              <a:ext uri="{FF2B5EF4-FFF2-40B4-BE49-F238E27FC236}">
                <a16:creationId xmlns:a16="http://schemas.microsoft.com/office/drawing/2014/main" id="{692D9B03-BB0C-5039-8603-8418150C7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70015" r="45294" b="23429"/>
          <a:stretch>
            <a:fillRect/>
          </a:stretch>
        </p:blipFill>
        <p:spPr bwMode="auto">
          <a:xfrm>
            <a:off x="1253220" y="1212608"/>
            <a:ext cx="993058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শিক্ষক বাতায়ন">
            <a:extLst>
              <a:ext uri="{FF2B5EF4-FFF2-40B4-BE49-F238E27FC236}">
                <a16:creationId xmlns:a16="http://schemas.microsoft.com/office/drawing/2014/main" id="{2D761DBF-ECB7-4B73-9F7F-DF013E2C7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5" t="48930" r="11048" b="43969"/>
          <a:stretch>
            <a:fillRect/>
          </a:stretch>
        </p:blipFill>
        <p:spPr bwMode="auto">
          <a:xfrm>
            <a:off x="1139756" y="2477729"/>
            <a:ext cx="1468993" cy="14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শিক্ষক বাতায়ন">
            <a:extLst>
              <a:ext uri="{FF2B5EF4-FFF2-40B4-BE49-F238E27FC236}">
                <a16:creationId xmlns:a16="http://schemas.microsoft.com/office/drawing/2014/main" id="{E1F17574-2555-B404-74E6-F28B4D46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3" t="21631" r="7099" b="64881"/>
          <a:stretch>
            <a:fillRect/>
          </a:stretch>
        </p:blipFill>
        <p:spPr bwMode="auto">
          <a:xfrm>
            <a:off x="1388763" y="4259043"/>
            <a:ext cx="1219986" cy="1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8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161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একক কাজ কারচিহ্নের নাম লিখ </vt:lpstr>
      <vt:lpstr>               জোড়ায় কাজ     কারচিহ্ন দিয়ে ২টি করে শব্দ  লিখ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dpe</dc:creator>
  <cp:lastModifiedBy>Hemia Afrin</cp:lastModifiedBy>
  <cp:revision>43</cp:revision>
  <dcterms:created xsi:type="dcterms:W3CDTF">2026-02-03T16:13:17Z</dcterms:created>
  <dcterms:modified xsi:type="dcterms:W3CDTF">2026-05-06T15:33:17Z</dcterms:modified>
</cp:coreProperties>
</file>