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20"/>
  </p:notesMasterIdLst>
  <p:sldIdLst>
    <p:sldId id="278" r:id="rId2"/>
    <p:sldId id="280" r:id="rId3"/>
    <p:sldId id="258" r:id="rId4"/>
    <p:sldId id="288" r:id="rId5"/>
    <p:sldId id="289" r:id="rId6"/>
    <p:sldId id="290" r:id="rId7"/>
    <p:sldId id="281" r:id="rId8"/>
    <p:sldId id="270" r:id="rId9"/>
    <p:sldId id="291" r:id="rId10"/>
    <p:sldId id="287" r:id="rId11"/>
    <p:sldId id="293" r:id="rId12"/>
    <p:sldId id="320" r:id="rId13"/>
    <p:sldId id="322" r:id="rId14"/>
    <p:sldId id="283" r:id="rId15"/>
    <p:sldId id="294" r:id="rId16"/>
    <p:sldId id="298" r:id="rId17"/>
    <p:sldId id="296" r:id="rId18"/>
    <p:sldId id="27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AD13"/>
    <a:srgbClr val="008000"/>
    <a:srgbClr val="CC0099"/>
    <a:srgbClr val="CC99FF"/>
    <a:srgbClr val="1CCE60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6" autoAdjust="0"/>
    <p:restoredTop sz="94660"/>
  </p:normalViewPr>
  <p:slideViewPr>
    <p:cSldViewPr snapToGrid="0">
      <p:cViewPr varScale="1">
        <p:scale>
          <a:sx n="62" d="100"/>
          <a:sy n="62" d="100"/>
        </p:scale>
        <p:origin x="808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 shamim" userId="6237c8bf677b1287" providerId="LiveId" clId="{025CFC34-5015-4297-B739-3A18E0E4355D}"/>
    <pc:docChg chg="undo custSel modSld">
      <pc:chgData name="n shamim" userId="6237c8bf677b1287" providerId="LiveId" clId="{025CFC34-5015-4297-B739-3A18E0E4355D}" dt="2026-05-01T14:08:46.611" v="285"/>
      <pc:docMkLst>
        <pc:docMk/>
      </pc:docMkLst>
      <pc:sldChg chg="addSp delSp modSp delAnim modAnim">
        <pc:chgData name="n shamim" userId="6237c8bf677b1287" providerId="LiveId" clId="{025CFC34-5015-4297-B739-3A18E0E4355D}" dt="2026-05-01T14:08:46.611" v="285"/>
        <pc:sldMkLst>
          <pc:docMk/>
          <pc:sldMk cId="2249592057" sldId="278"/>
        </pc:sldMkLst>
        <pc:spChg chg="del">
          <ac:chgData name="n shamim" userId="6237c8bf677b1287" providerId="LiveId" clId="{025CFC34-5015-4297-B739-3A18E0E4355D}" dt="2026-05-01T13:58:23.013" v="220" actId="21"/>
          <ac:spMkLst>
            <pc:docMk/>
            <pc:sldMk cId="2249592057" sldId="278"/>
            <ac:spMk id="5" creationId="{00000000-0000-0000-0000-000000000000}"/>
          </ac:spMkLst>
        </pc:spChg>
        <pc:spChg chg="add del mod">
          <ac:chgData name="n shamim" userId="6237c8bf677b1287" providerId="LiveId" clId="{025CFC34-5015-4297-B739-3A18E0E4355D}" dt="2026-05-01T14:01:45.932" v="258" actId="21"/>
          <ac:spMkLst>
            <pc:docMk/>
            <pc:sldMk cId="2249592057" sldId="278"/>
            <ac:spMk id="6" creationId="{54681065-BBB8-44E2-83D4-1EF714D534B8}"/>
          </ac:spMkLst>
        </pc:spChg>
        <pc:spChg chg="add del mod">
          <ac:chgData name="n shamim" userId="6237c8bf677b1287" providerId="LiveId" clId="{025CFC34-5015-4297-B739-3A18E0E4355D}" dt="2026-05-01T14:00:32.647" v="242" actId="931"/>
          <ac:spMkLst>
            <pc:docMk/>
            <pc:sldMk cId="2249592057" sldId="278"/>
            <ac:spMk id="9" creationId="{FEA24A42-41C6-43BB-9157-B746E1EE49AD}"/>
          </ac:spMkLst>
        </pc:spChg>
        <pc:spChg chg="add del mod">
          <ac:chgData name="n shamim" userId="6237c8bf677b1287" providerId="LiveId" clId="{025CFC34-5015-4297-B739-3A18E0E4355D}" dt="2026-05-01T14:08:24.655" v="283" actId="1076"/>
          <ac:spMkLst>
            <pc:docMk/>
            <pc:sldMk cId="2249592057" sldId="278"/>
            <ac:spMk id="10" creationId="{CC3FB360-73C8-4BAC-B240-C34B55759E3C}"/>
          </ac:spMkLst>
        </pc:spChg>
        <pc:picChg chg="del mod">
          <ac:chgData name="n shamim" userId="6237c8bf677b1287" providerId="LiveId" clId="{025CFC34-5015-4297-B739-3A18E0E4355D}" dt="2026-05-01T13:58:08.694" v="219" actId="21"/>
          <ac:picMkLst>
            <pc:docMk/>
            <pc:sldMk cId="2249592057" sldId="278"/>
            <ac:picMk id="2" creationId="{00000000-0000-0000-0000-000000000000}"/>
          </ac:picMkLst>
        </pc:picChg>
        <pc:picChg chg="del">
          <ac:chgData name="n shamim" userId="6237c8bf677b1287" providerId="LiveId" clId="{025CFC34-5015-4297-B739-3A18E0E4355D}" dt="2026-05-01T14:00:42.495" v="244" actId="21"/>
          <ac:picMkLst>
            <pc:docMk/>
            <pc:sldMk cId="2249592057" sldId="278"/>
            <ac:picMk id="3" creationId="{00000000-0000-0000-0000-000000000000}"/>
          </ac:picMkLst>
        </pc:picChg>
        <pc:picChg chg="del">
          <ac:chgData name="n shamim" userId="6237c8bf677b1287" providerId="LiveId" clId="{025CFC34-5015-4297-B739-3A18E0E4355D}" dt="2026-05-01T14:00:47.530" v="245" actId="21"/>
          <ac:picMkLst>
            <pc:docMk/>
            <pc:sldMk cId="2249592057" sldId="278"/>
            <ac:picMk id="4" creationId="{00000000-0000-0000-0000-000000000000}"/>
          </ac:picMkLst>
        </pc:picChg>
        <pc:picChg chg="add del mod">
          <ac:chgData name="n shamim" userId="6237c8bf677b1287" providerId="LiveId" clId="{025CFC34-5015-4297-B739-3A18E0E4355D}" dt="2026-05-01T14:00:32.647" v="242" actId="931"/>
          <ac:picMkLst>
            <pc:docMk/>
            <pc:sldMk cId="2249592057" sldId="278"/>
            <ac:picMk id="8" creationId="{0B8169AB-15C6-4A24-AE01-6510E2A35EB8}"/>
          </ac:picMkLst>
        </pc:picChg>
        <pc:picChg chg="add del mod">
          <ac:chgData name="n shamim" userId="6237c8bf677b1287" providerId="LiveId" clId="{025CFC34-5015-4297-B739-3A18E0E4355D}" dt="2026-05-01T14:03:38.507" v="275" actId="931"/>
          <ac:picMkLst>
            <pc:docMk/>
            <pc:sldMk cId="2249592057" sldId="278"/>
            <ac:picMk id="12" creationId="{F12BFB96-9629-43A3-91AA-D412289021D4}"/>
          </ac:picMkLst>
        </pc:picChg>
        <pc:picChg chg="add mod ord">
          <ac:chgData name="n shamim" userId="6237c8bf677b1287" providerId="LiveId" clId="{025CFC34-5015-4297-B739-3A18E0E4355D}" dt="2026-05-01T14:07:43.627" v="281" actId="167"/>
          <ac:picMkLst>
            <pc:docMk/>
            <pc:sldMk cId="2249592057" sldId="278"/>
            <ac:picMk id="14" creationId="{A6E33005-365D-4A6C-82F3-3818B5DD3AE2}"/>
          </ac:picMkLst>
        </pc:picChg>
      </pc:sldChg>
      <pc:sldChg chg="addSp delSp modSp delAnim">
        <pc:chgData name="n shamim" userId="6237c8bf677b1287" providerId="LiveId" clId="{025CFC34-5015-4297-B739-3A18E0E4355D}" dt="2026-05-01T13:57:49.748" v="217" actId="14100"/>
        <pc:sldMkLst>
          <pc:docMk/>
          <pc:sldMk cId="977599811" sldId="280"/>
        </pc:sldMkLst>
        <pc:spChg chg="add mod">
          <ac:chgData name="n shamim" userId="6237c8bf677b1287" providerId="LiveId" clId="{025CFC34-5015-4297-B739-3A18E0E4355D}" dt="2026-05-01T13:57:49.748" v="217" actId="14100"/>
          <ac:spMkLst>
            <pc:docMk/>
            <pc:sldMk cId="977599811" sldId="280"/>
            <ac:spMk id="2" creationId="{76B5E14A-FC62-4CE7-9F46-16E00BBB929F}"/>
          </ac:spMkLst>
        </pc:spChg>
        <pc:spChg chg="mod">
          <ac:chgData name="n shamim" userId="6237c8bf677b1287" providerId="LiveId" clId="{025CFC34-5015-4297-B739-3A18E0E4355D}" dt="2026-05-01T13:56:07.637" v="185" actId="20577"/>
          <ac:spMkLst>
            <pc:docMk/>
            <pc:sldMk cId="977599811" sldId="280"/>
            <ac:spMk id="4" creationId="{00000000-0000-0000-0000-000000000000}"/>
          </ac:spMkLst>
        </pc:spChg>
        <pc:spChg chg="mod">
          <ac:chgData name="n shamim" userId="6237c8bf677b1287" providerId="LiveId" clId="{025CFC34-5015-4297-B739-3A18E0E4355D}" dt="2026-05-01T13:56:36.559" v="187" actId="368"/>
          <ac:spMkLst>
            <pc:docMk/>
            <pc:sldMk cId="977599811" sldId="280"/>
            <ac:spMk id="6" creationId="{00000000-0000-0000-0000-000000000000}"/>
          </ac:spMkLst>
        </pc:spChg>
        <pc:picChg chg="del">
          <ac:chgData name="n shamim" userId="6237c8bf677b1287" providerId="LiveId" clId="{025CFC34-5015-4297-B739-3A18E0E4355D}" dt="2026-05-01T13:56:30.036" v="186" actId="21"/>
          <ac:picMkLst>
            <pc:docMk/>
            <pc:sldMk cId="977599811" sldId="280"/>
            <ac:picMk id="8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A95D9-BC32-461C-AA73-6FB0E551A6E4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AA764-8015-4585-B840-D0F0C9D3AF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AA764-8015-4585-B840-D0F0C9D3AF6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4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5018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64AF0AD-A812-4AE8-BD7C-77F8B375DC28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8E4A5AA-12DF-4DDE-A09E-D73F9D29B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2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F0AD-A812-4AE8-BD7C-77F8B375DC28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4A5AA-12DF-4DDE-A09E-D73F9D29B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3"/>
            <a:ext cx="236996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F0AD-A812-4AE8-BD7C-77F8B375DC28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4A5AA-12DF-4DDE-A09E-D73F9D29B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F0AD-A812-4AE8-BD7C-77F8B375DC28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4A5AA-12DF-4DDE-A09E-D73F9D29B2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F0AD-A812-4AE8-BD7C-77F8B375DC28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4A5AA-12DF-4DDE-A09E-D73F9D29B2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3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3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F0AD-A812-4AE8-BD7C-77F8B375DC28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4A5AA-12DF-4DDE-A09E-D73F9D29B2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70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7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444297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F0AD-A812-4AE8-BD7C-77F8B375DC28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4A5AA-12DF-4DDE-A09E-D73F9D29B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F0AD-A812-4AE8-BD7C-77F8B375DC28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4A5AA-12DF-4DDE-A09E-D73F9D29B2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F0AD-A812-4AE8-BD7C-77F8B375DC28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4A5AA-12DF-4DDE-A09E-D73F9D29B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964AF0AD-A812-4AE8-BD7C-77F8B375DC28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4A5AA-12DF-4DDE-A09E-D73F9D29B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64AF0AD-A812-4AE8-BD7C-77F8B375DC28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8" y="6407947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8E4A5AA-12DF-4DDE-A09E-D73F9D29B2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955250" y="5001996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71413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41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955250" y="5001996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71413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41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31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64AF0AD-A812-4AE8-BD7C-77F8B375DC28}" type="datetimeFigureOut">
              <a:rPr lang="en-US" smtClean="0"/>
              <a:pPr/>
              <a:t>5/1/2026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8" y="6407947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7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8E4A5AA-12DF-4DDE-A09E-D73F9D29B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xhere.com/es/photo/1369317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6E33005-365D-4A6C-82F3-3818B5DD3A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75843" y="173565"/>
            <a:ext cx="11783276" cy="653546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C3FB360-73C8-4BAC-B240-C34B55759E3C}"/>
              </a:ext>
            </a:extLst>
          </p:cNvPr>
          <p:cNvSpPr/>
          <p:nvPr/>
        </p:nvSpPr>
        <p:spPr>
          <a:xfrm>
            <a:off x="1620120" y="1970741"/>
            <a:ext cx="942437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46AD13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  <a:endParaRPr lang="en-US" sz="13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46AD13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959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5B1B170-F2AD-4DA7-93F2-A4D01044756E}"/>
              </a:ext>
            </a:extLst>
          </p:cNvPr>
          <p:cNvSpPr/>
          <p:nvPr/>
        </p:nvSpPr>
        <p:spPr>
          <a:xfrm>
            <a:off x="2714625" y="5398790"/>
            <a:ext cx="8620783" cy="1108920"/>
          </a:xfrm>
          <a:prstGeom prst="rect">
            <a:avLst/>
          </a:prstGeom>
          <a:noFill/>
        </p:spPr>
        <p:txBody>
          <a:bodyPr wrap="square" lIns="75356" tIns="37678" rIns="75356" bIns="3767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6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Students’ silent reading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1304BF-3CEF-429F-A972-52792643B1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5" r="4477"/>
          <a:stretch/>
        </p:blipFill>
        <p:spPr>
          <a:xfrm rot="5400000">
            <a:off x="4735241" y="-67243"/>
            <a:ext cx="4261048" cy="66710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40DC69-0440-4C31-9EAD-260CDC5B2ADF}"/>
              </a:ext>
            </a:extLst>
          </p:cNvPr>
          <p:cNvSpPr txBox="1"/>
          <p:nvPr/>
        </p:nvSpPr>
        <p:spPr>
          <a:xfrm>
            <a:off x="209549" y="133350"/>
            <a:ext cx="3019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Activity: B</a:t>
            </a:r>
          </a:p>
        </p:txBody>
      </p:sp>
    </p:spTree>
    <p:extLst>
      <p:ext uri="{BB962C8B-B14F-4D97-AF65-F5344CB8AC3E}">
        <p14:creationId xmlns:p14="http://schemas.microsoft.com/office/powerpoint/2010/main" val="118470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270CE2C-41C1-476F-B54A-E33339D6A69F}"/>
              </a:ext>
            </a:extLst>
          </p:cNvPr>
          <p:cNvSpPr txBox="1"/>
          <p:nvPr/>
        </p:nvSpPr>
        <p:spPr>
          <a:xfrm>
            <a:off x="2269813" y="45149"/>
            <a:ext cx="787270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New Words </a:t>
            </a:r>
            <a:r>
              <a:rPr lang="en-US" sz="4800" b="1" i="1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&amp; Vocabulary</a:t>
            </a:r>
            <a:endParaRPr lang="en-US" sz="4800" b="1" i="1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23E713-B25F-48E7-BF74-2C90A9D36F09}"/>
              </a:ext>
            </a:extLst>
          </p:cNvPr>
          <p:cNvSpPr txBox="1"/>
          <p:nvPr/>
        </p:nvSpPr>
        <p:spPr>
          <a:xfrm>
            <a:off x="857250" y="876146"/>
            <a:ext cx="10477500" cy="519853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Occasion       ------  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</a:t>
            </a:r>
          </a:p>
          <a:p>
            <a:pPr>
              <a:lnSpc>
                <a:spcPct val="12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Decorated     ------  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furnished/ adorned</a:t>
            </a:r>
          </a:p>
          <a:p>
            <a:pPr>
              <a:lnSpc>
                <a:spcPct val="12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Displayed     ------  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Show/ Exhibition</a:t>
            </a:r>
          </a:p>
          <a:p>
            <a:pPr>
              <a:lnSpc>
                <a:spcPct val="12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       ------  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ceremony/ festival</a:t>
            </a:r>
          </a:p>
          <a:p>
            <a:pPr>
              <a:lnSpc>
                <a:spcPct val="12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Eminent        ------  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famous/ great</a:t>
            </a:r>
          </a:p>
          <a:p>
            <a:pPr>
              <a:lnSpc>
                <a:spcPct val="12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Praised          ------  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admired</a:t>
            </a:r>
          </a:p>
          <a:p>
            <a:pPr>
              <a:lnSpc>
                <a:spcPct val="12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Gave away    ------  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distribute</a:t>
            </a:r>
          </a:p>
        </p:txBody>
      </p:sp>
    </p:spTree>
    <p:extLst>
      <p:ext uri="{BB962C8B-B14F-4D97-AF65-F5344CB8AC3E}">
        <p14:creationId xmlns:p14="http://schemas.microsoft.com/office/powerpoint/2010/main" val="289105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270CE2C-41C1-476F-B54A-E33339D6A69F}"/>
              </a:ext>
            </a:extLst>
          </p:cNvPr>
          <p:cNvSpPr txBox="1"/>
          <p:nvPr/>
        </p:nvSpPr>
        <p:spPr>
          <a:xfrm>
            <a:off x="618980" y="1201282"/>
            <a:ext cx="9848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the answer of the following questions: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8979" y="1871066"/>
            <a:ext cx="96504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a)Who was the chief guest of the function?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When did the function start?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How many prizes did Flora get?</a:t>
            </a:r>
          </a:p>
        </p:txBody>
      </p:sp>
      <p:sp>
        <p:nvSpPr>
          <p:cNvPr id="4" name="Flowchart: Terminator 3"/>
          <p:cNvSpPr/>
          <p:nvPr/>
        </p:nvSpPr>
        <p:spPr>
          <a:xfrm>
            <a:off x="2771336" y="225084"/>
            <a:ext cx="4867420" cy="914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93366" y="337624"/>
            <a:ext cx="3756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Individual Work</a:t>
            </a:r>
          </a:p>
        </p:txBody>
      </p:sp>
    </p:spTree>
    <p:extLst>
      <p:ext uri="{BB962C8B-B14F-4D97-AF65-F5344CB8AC3E}">
        <p14:creationId xmlns:p14="http://schemas.microsoft.com/office/powerpoint/2010/main" val="200792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61975" y="1242416"/>
            <a:ext cx="11630025" cy="5016758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a)Who was the chief guest of the function?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The principal of PN college was the chief guest of</a:t>
            </a:r>
          </a:p>
          <a:p>
            <a:r>
              <a:rPr 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the function. 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When did the function start?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-The function started at 4 pm.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How many prizes did Flora get?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Flora got two prizes-one for regular attendance and</a:t>
            </a:r>
          </a:p>
          <a:p>
            <a:r>
              <a:rPr 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the other for good results in the annual exams. </a:t>
            </a:r>
          </a:p>
        </p:txBody>
      </p:sp>
      <p:sp>
        <p:nvSpPr>
          <p:cNvPr id="4" name="Flowchart: Terminator 3"/>
          <p:cNvSpPr/>
          <p:nvPr/>
        </p:nvSpPr>
        <p:spPr>
          <a:xfrm>
            <a:off x="2771336" y="225084"/>
            <a:ext cx="6182164" cy="914400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36241" y="225084"/>
            <a:ext cx="5302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Check your answers.</a:t>
            </a:r>
          </a:p>
        </p:txBody>
      </p:sp>
    </p:spTree>
    <p:extLst>
      <p:ext uri="{BB962C8B-B14F-4D97-AF65-F5344CB8AC3E}">
        <p14:creationId xmlns:p14="http://schemas.microsoft.com/office/powerpoint/2010/main" val="429054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33331" y="2566630"/>
            <a:ext cx="7132321" cy="989207"/>
          </a:xfrm>
          <a:prstGeom prst="rect">
            <a:avLst/>
          </a:prstGeom>
          <a:noFill/>
        </p:spPr>
        <p:txBody>
          <a:bodyPr wrap="square" lIns="75356" tIns="37678" rIns="75356" bIns="37678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9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Students’ pair 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7CE2FA-662E-40B3-822B-4A4DC104EB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581" y="3429000"/>
            <a:ext cx="5781822" cy="25557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ED0BB4-F5F6-4711-86B2-EF9B080B5887}"/>
              </a:ext>
            </a:extLst>
          </p:cNvPr>
          <p:cNvSpPr txBox="1"/>
          <p:nvPr/>
        </p:nvSpPr>
        <p:spPr>
          <a:xfrm>
            <a:off x="107156" y="103790"/>
            <a:ext cx="610076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Activity: C</a:t>
            </a:r>
          </a:p>
        </p:txBody>
      </p:sp>
    </p:spTree>
    <p:extLst>
      <p:ext uri="{BB962C8B-B14F-4D97-AF65-F5344CB8AC3E}">
        <p14:creationId xmlns:p14="http://schemas.microsoft.com/office/powerpoint/2010/main" val="17046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0FB409-2361-4B75-AD61-306A583C4C00}"/>
              </a:ext>
            </a:extLst>
          </p:cNvPr>
          <p:cNvSpPr txBox="1"/>
          <p:nvPr/>
        </p:nvSpPr>
        <p:spPr>
          <a:xfrm>
            <a:off x="0" y="66675"/>
            <a:ext cx="12191999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pairs and match words with their meanings.  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21C06C27-F0C5-42AB-88D5-0F43BC3D3B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278557"/>
              </p:ext>
            </p:extLst>
          </p:nvPr>
        </p:nvGraphicFramePr>
        <p:xfrm>
          <a:off x="-1" y="894814"/>
          <a:ext cx="12192000" cy="55168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38476">
                  <a:extLst>
                    <a:ext uri="{9D8B030D-6E8A-4147-A177-3AD203B41FA5}">
                      <a16:colId xmlns:a16="http://schemas.microsoft.com/office/drawing/2014/main" val="715701533"/>
                    </a:ext>
                  </a:extLst>
                </a:gridCol>
                <a:gridCol w="9153524">
                  <a:extLst>
                    <a:ext uri="{9D8B030D-6E8A-4147-A177-3AD203B41FA5}">
                      <a16:colId xmlns:a16="http://schemas.microsoft.com/office/drawing/2014/main" val="944293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453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visit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Speak highly of something or somebody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52270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ceremony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Extremely good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5657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eminent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 to see a person or place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4367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praise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Put something in a place where you can see</a:t>
                      </a:r>
                    </a:p>
                    <a:p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easily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9113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outstanding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2224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display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People having lots of power and influence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19812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815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0FB409-2361-4B75-AD61-306A583C4C00}"/>
              </a:ext>
            </a:extLst>
          </p:cNvPr>
          <p:cNvSpPr txBox="1"/>
          <p:nvPr/>
        </p:nvSpPr>
        <p:spPr>
          <a:xfrm>
            <a:off x="4095750" y="85725"/>
            <a:ext cx="4886325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your answers.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AB6A23-3FE3-476C-9C3B-B463DF0415A8}"/>
              </a:ext>
            </a:extLst>
          </p:cNvPr>
          <p:cNvSpPr txBox="1"/>
          <p:nvPr/>
        </p:nvSpPr>
        <p:spPr>
          <a:xfrm>
            <a:off x="185737" y="946011"/>
            <a:ext cx="11820525" cy="563231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visit                          </a:t>
            </a:r>
            <a:r>
              <a:rPr 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to see a person or place.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ceremony                  </a:t>
            </a:r>
            <a:r>
              <a:rPr 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function.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Eminent                    </a:t>
            </a:r>
            <a:r>
              <a:rPr 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 having lots of power and</a:t>
            </a:r>
          </a:p>
          <a:p>
            <a:r>
              <a:rPr 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influence.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Praise                        </a:t>
            </a:r>
            <a:r>
              <a:rPr 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 highly of something or</a:t>
            </a:r>
          </a:p>
          <a:p>
            <a:r>
              <a:rPr 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somebody.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outstanding               </a:t>
            </a:r>
            <a:r>
              <a:rPr 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extremely good.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display                       </a:t>
            </a:r>
            <a:r>
              <a:rPr 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put something in a place where</a:t>
            </a:r>
          </a:p>
          <a:p>
            <a:r>
              <a:rPr lang="en-US" sz="4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you can see easily.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45425B1-0D48-45FF-9EE5-8519249A7C50}"/>
              </a:ext>
            </a:extLst>
          </p:cNvPr>
          <p:cNvCxnSpPr/>
          <p:nvPr/>
        </p:nvCxnSpPr>
        <p:spPr>
          <a:xfrm>
            <a:off x="3209925" y="1371600"/>
            <a:ext cx="158115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613E424-EBA2-4349-A924-3FAB36047B32}"/>
              </a:ext>
            </a:extLst>
          </p:cNvPr>
          <p:cNvCxnSpPr/>
          <p:nvPr/>
        </p:nvCxnSpPr>
        <p:spPr>
          <a:xfrm>
            <a:off x="3305175" y="1981200"/>
            <a:ext cx="158115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B56E413-0FF2-447F-858E-62B158229D72}"/>
              </a:ext>
            </a:extLst>
          </p:cNvPr>
          <p:cNvCxnSpPr/>
          <p:nvPr/>
        </p:nvCxnSpPr>
        <p:spPr>
          <a:xfrm>
            <a:off x="3305175" y="2581275"/>
            <a:ext cx="158115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D76DD5C-51EB-4C26-9474-AB660ED1DF03}"/>
              </a:ext>
            </a:extLst>
          </p:cNvPr>
          <p:cNvCxnSpPr/>
          <p:nvPr/>
        </p:nvCxnSpPr>
        <p:spPr>
          <a:xfrm>
            <a:off x="3305175" y="3867150"/>
            <a:ext cx="158115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979C85D-A75D-42EB-8F56-6D778BD2039F}"/>
              </a:ext>
            </a:extLst>
          </p:cNvPr>
          <p:cNvCxnSpPr/>
          <p:nvPr/>
        </p:nvCxnSpPr>
        <p:spPr>
          <a:xfrm>
            <a:off x="3419475" y="5048250"/>
            <a:ext cx="158115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FCD5533-1DF4-4461-B69F-F5FC6D98711A}"/>
              </a:ext>
            </a:extLst>
          </p:cNvPr>
          <p:cNvCxnSpPr/>
          <p:nvPr/>
        </p:nvCxnSpPr>
        <p:spPr>
          <a:xfrm>
            <a:off x="3419475" y="5610225"/>
            <a:ext cx="158115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64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Terminator 5"/>
          <p:cNvSpPr/>
          <p:nvPr/>
        </p:nvSpPr>
        <p:spPr>
          <a:xfrm>
            <a:off x="3662290" y="73863"/>
            <a:ext cx="4867420" cy="914400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88625" y="177120"/>
            <a:ext cx="3197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Home Work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92D8F2-5616-451A-A2AA-68C1FE9B0BF0}"/>
              </a:ext>
            </a:extLst>
          </p:cNvPr>
          <p:cNvSpPr txBox="1"/>
          <p:nvPr/>
        </p:nvSpPr>
        <p:spPr>
          <a:xfrm>
            <a:off x="1224915" y="1091520"/>
            <a:ext cx="10157460" cy="1323439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Write a short paragraph on ‘A prize-giving ceremony at your school’.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CECD2B66-C722-4A1E-B7AA-A007680FC345}"/>
              </a:ext>
            </a:extLst>
          </p:cNvPr>
          <p:cNvSpPr/>
          <p:nvPr/>
        </p:nvSpPr>
        <p:spPr>
          <a:xfrm>
            <a:off x="1400174" y="1228725"/>
            <a:ext cx="523875" cy="44767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70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9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773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91000" y="1615623"/>
            <a:ext cx="7564902" cy="440120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Md. </a:t>
            </a:r>
            <a:r>
              <a:rPr lang="en-US" sz="4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Mofijul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Haque</a:t>
            </a:r>
          </a:p>
          <a:p>
            <a:pPr algn="ctr"/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Assitant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Teacher (Islamic Studies)</a:t>
            </a:r>
          </a:p>
          <a:p>
            <a:pPr algn="ctr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Moinpur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High School,</a:t>
            </a:r>
          </a:p>
          <a:p>
            <a:pPr algn="ctr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Kasba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Brahmanbaria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Mobile: 01616-115131</a:t>
            </a:r>
          </a:p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Email: mofijulhaque54@gmail.com</a:t>
            </a:r>
          </a:p>
          <a:p>
            <a:pPr algn="ctr"/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740583" y="168812"/>
            <a:ext cx="6755108" cy="1322192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91840" y="433925"/>
            <a:ext cx="5964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Introduction of the Teacher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6B5E14A-FC62-4CE7-9F46-16E00BBB929F}"/>
              </a:ext>
            </a:extLst>
          </p:cNvPr>
          <p:cNvSpPr/>
          <p:nvPr/>
        </p:nvSpPr>
        <p:spPr>
          <a:xfrm>
            <a:off x="236309" y="1674691"/>
            <a:ext cx="3739790" cy="3750064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5998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F995E3-9955-43C8-BCBB-27FF1A2F58E8}"/>
              </a:ext>
            </a:extLst>
          </p:cNvPr>
          <p:cNvSpPr txBox="1"/>
          <p:nvPr/>
        </p:nvSpPr>
        <p:spPr>
          <a:xfrm>
            <a:off x="4657726" y="1733551"/>
            <a:ext cx="608647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Class	  : Seven</a:t>
            </a:r>
          </a:p>
          <a:p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Subject : English</a:t>
            </a:r>
          </a:p>
          <a:p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Unit      : Three</a:t>
            </a:r>
          </a:p>
          <a:p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Lesson  : 1</a:t>
            </a:r>
          </a:p>
          <a:p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Time     : 50 Minutes</a:t>
            </a:r>
          </a:p>
          <a:p>
            <a:endParaRPr lang="en-US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/>
        </p:nvSpPr>
        <p:spPr>
          <a:xfrm>
            <a:off x="1129371" y="253219"/>
            <a:ext cx="8165709" cy="91088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solidFill>
                  <a:srgbClr val="002060"/>
                </a:solidFill>
              </a:rPr>
              <a:t>Introduction of Lesson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2043CF-B9ED-4A77-98F8-BB28315866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95" y="1514475"/>
            <a:ext cx="3804813" cy="486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4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371DF0-4BB7-42F5-AE0A-247E5F316DE0}"/>
              </a:ext>
            </a:extLst>
          </p:cNvPr>
          <p:cNvSpPr txBox="1"/>
          <p:nvPr/>
        </p:nvSpPr>
        <p:spPr>
          <a:xfrm>
            <a:off x="281353" y="1639614"/>
            <a:ext cx="11394831" cy="32624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By the end of the lesson students will be able to</a:t>
            </a:r>
            <a:r>
              <a:rPr lang="en-US" sz="5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5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-ask and answer questions.</a:t>
            </a:r>
          </a:p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-talk about familiar events.</a:t>
            </a:r>
          </a:p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-read and understand the text.</a:t>
            </a:r>
          </a:p>
        </p:txBody>
      </p:sp>
      <p:sp>
        <p:nvSpPr>
          <p:cNvPr id="3" name="Oval 2"/>
          <p:cNvSpPr/>
          <p:nvPr/>
        </p:nvSpPr>
        <p:spPr>
          <a:xfrm>
            <a:off x="2431528" y="397049"/>
            <a:ext cx="6119446" cy="900332"/>
          </a:xfrm>
          <a:prstGeom prst="ellipse">
            <a:avLst/>
          </a:prstGeom>
          <a:solidFill>
            <a:srgbClr val="92D050"/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Learning Outcomes</a:t>
            </a:r>
          </a:p>
        </p:txBody>
      </p:sp>
    </p:spTree>
    <p:extLst>
      <p:ext uri="{BB962C8B-B14F-4D97-AF65-F5344CB8AC3E}">
        <p14:creationId xmlns:p14="http://schemas.microsoft.com/office/powerpoint/2010/main" val="5390588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E9CCB5-F61B-42F7-B568-6ECB380166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0"/>
            <a:ext cx="11696700" cy="57808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16BD21-D31A-4AC0-A0AC-4476A387774F}"/>
              </a:ext>
            </a:extLst>
          </p:cNvPr>
          <p:cNvSpPr txBox="1"/>
          <p:nvPr/>
        </p:nvSpPr>
        <p:spPr>
          <a:xfrm>
            <a:off x="3876675" y="5915025"/>
            <a:ext cx="7991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see in the picture?</a:t>
            </a:r>
          </a:p>
        </p:txBody>
      </p:sp>
    </p:spTree>
    <p:extLst>
      <p:ext uri="{BB962C8B-B14F-4D97-AF65-F5344CB8AC3E}">
        <p14:creationId xmlns:p14="http://schemas.microsoft.com/office/powerpoint/2010/main" val="129654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9BC29D-525B-43AC-B863-711DC35C3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8060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559D16-AE55-412E-8270-1BA6ED8E319A}"/>
              </a:ext>
            </a:extLst>
          </p:cNvPr>
          <p:cNvSpPr txBox="1"/>
          <p:nvPr/>
        </p:nvSpPr>
        <p:spPr>
          <a:xfrm>
            <a:off x="9525000" y="676275"/>
            <a:ext cx="24098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can you see in the picture?</a:t>
            </a:r>
          </a:p>
        </p:txBody>
      </p:sp>
    </p:spTree>
    <p:extLst>
      <p:ext uri="{BB962C8B-B14F-4D97-AF65-F5344CB8AC3E}">
        <p14:creationId xmlns:p14="http://schemas.microsoft.com/office/powerpoint/2010/main" val="215295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3105149" y="228894"/>
            <a:ext cx="6619875" cy="1437982"/>
          </a:xfrm>
          <a:prstGeom prst="homePlat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57550" y="371475"/>
            <a:ext cx="6042441" cy="1129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Today’s Lesson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00774" y="2514600"/>
            <a:ext cx="5908311" cy="2357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Prize-giving day at School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2FA314-3F7B-4DC4-B812-B634F233A1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12" y="1884013"/>
            <a:ext cx="5830316" cy="4148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892A20E-7E61-4036-8EA5-0B3A9CEAD8AD}"/>
              </a:ext>
            </a:extLst>
          </p:cNvPr>
          <p:cNvSpPr txBox="1"/>
          <p:nvPr/>
        </p:nvSpPr>
        <p:spPr>
          <a:xfrm>
            <a:off x="2888566" y="4404938"/>
            <a:ext cx="64148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Now Open The Book At Page 17</a:t>
            </a: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521" y="208239"/>
            <a:ext cx="9129933" cy="405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57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4CC1AF-5F93-4425-84C8-5687E9E1CB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546" y="0"/>
            <a:ext cx="5246829" cy="37294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380293-9D68-48B4-A450-91A043F440D5}"/>
              </a:ext>
            </a:extLst>
          </p:cNvPr>
          <p:cNvSpPr txBox="1"/>
          <p:nvPr/>
        </p:nvSpPr>
        <p:spPr>
          <a:xfrm>
            <a:off x="95249" y="295275"/>
            <a:ext cx="6734175" cy="193899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Activity: A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 and discuss 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questions in pairs.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BB2131-B127-4CFD-A208-0D9CD58E5792}"/>
              </a:ext>
            </a:extLst>
          </p:cNvPr>
          <p:cNvSpPr txBox="1"/>
          <p:nvPr/>
        </p:nvSpPr>
        <p:spPr>
          <a:xfrm>
            <a:off x="95250" y="4191000"/>
            <a:ext cx="11915776" cy="1323439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can you see in the picture?</a:t>
            </a:r>
          </a:p>
          <a:p>
            <a:pPr marL="342900" indent="-342900">
              <a:buAutoNum type="arabicPeriod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they doing?</a:t>
            </a:r>
          </a:p>
        </p:txBody>
      </p:sp>
    </p:spTree>
    <p:extLst>
      <p:ext uri="{BB962C8B-B14F-4D97-AF65-F5344CB8AC3E}">
        <p14:creationId xmlns:p14="http://schemas.microsoft.com/office/powerpoint/2010/main" val="18680299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1121</TotalTime>
  <Words>424</Words>
  <Application>Microsoft Office PowerPoint</Application>
  <PresentationFormat>Widescreen</PresentationFormat>
  <Paragraphs>85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Lucida Sans Unicode</vt:lpstr>
      <vt:lpstr>Times New Roman</vt:lpstr>
      <vt:lpstr>Verdana</vt:lpstr>
      <vt:lpstr>Wingdings</vt:lpstr>
      <vt:lpstr>Wingdings 2</vt:lpstr>
      <vt:lpstr>Wingdings 3</vt:lpstr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n shamim</cp:lastModifiedBy>
  <cp:revision>704</cp:revision>
  <dcterms:created xsi:type="dcterms:W3CDTF">2020-02-12T06:02:39Z</dcterms:created>
  <dcterms:modified xsi:type="dcterms:W3CDTF">2026-05-01T14:08:51Z</dcterms:modified>
</cp:coreProperties>
</file>