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>
        <p:scale>
          <a:sx n="80" d="100"/>
          <a:sy n="80" d="100"/>
        </p:scale>
        <p:origin x="-1086" y="-3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913063" y="0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C1D7B-DC4C-43DD-871A-10D403389107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47625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913063" y="8685213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949AF-EBD3-4F42-8591-0452D5CCD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03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</Words>
  <Application>Microsoft Office PowerPoint</Application>
  <PresentationFormat>On-screen Show (16:9)</PresentationFormat>
  <Paragraphs>15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Ex-D-1</dc:title>
  <dc:subject>Converted from PDF</dc:subject>
  <dc:creator>PDF to PPT Converter</dc:creator>
  <cp:lastModifiedBy>hp</cp:lastModifiedBy>
  <cp:revision>2</cp:revision>
  <dcterms:created xsi:type="dcterms:W3CDTF">2026-05-01T06:19:56Z</dcterms:created>
  <dcterms:modified xsi:type="dcterms:W3CDTF">2026-05-01T06:24:43Z</dcterms:modified>
</cp:coreProperties>
</file>