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>
        <p:scale>
          <a:sx n="80" d="100"/>
          <a:sy n="80" d="100"/>
        </p:scale>
        <p:origin x="-1086" y="-3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22885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2913063" y="0"/>
            <a:ext cx="222885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1FD46-F259-4D1E-B70A-789483BC81EE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47625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22885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913063" y="8685213"/>
            <a:ext cx="222885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E71D34-62E1-4684-8F65-5D38C51DE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104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</Words>
  <Application>Microsoft Office PowerPoint</Application>
  <PresentationFormat>On-screen Show (16:9)</PresentationFormat>
  <Paragraphs>13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lecture-1.pptx01</dc:title>
  <dc:subject>Converted from PDF</dc:subject>
  <dc:creator>PDF to PPT Converter</dc:creator>
  <cp:lastModifiedBy>hp</cp:lastModifiedBy>
  <cp:revision>2</cp:revision>
  <dcterms:created xsi:type="dcterms:W3CDTF">2026-05-01T09:12:40Z</dcterms:created>
  <dcterms:modified xsi:type="dcterms:W3CDTF">2026-05-01T09:14:25Z</dcterms:modified>
</cp:coreProperties>
</file>