
<file path=[Content_Types].xml><?xml version="1.0" encoding="utf-8"?>
<Types xmlns="http://schemas.openxmlformats.org/package/2006/content-types">
  <Default Extension="1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18" r:id="rId3"/>
    <p:sldId id="256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5" r:id="rId20"/>
    <p:sldId id="33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 Kader" userId="888833f1de777e05" providerId="LiveId" clId="{05C7A2FB-64EB-4A80-B290-C3A1AF0421A0}"/>
    <pc:docChg chg="undo custSel addSld modSld sldOrd">
      <pc:chgData name="Abdul Kader" userId="888833f1de777e05" providerId="LiveId" clId="{05C7A2FB-64EB-4A80-B290-C3A1AF0421A0}" dt="2026-03-28T14:14:29.534" v="4143" actId="14100"/>
      <pc:docMkLst>
        <pc:docMk/>
      </pc:docMkLst>
      <pc:sldChg chg="addSp delSp modSp new mod modClrScheme chgLayout">
        <pc:chgData name="Abdul Kader" userId="888833f1de777e05" providerId="LiveId" clId="{05C7A2FB-64EB-4A80-B290-C3A1AF0421A0}" dt="2026-03-28T03:58:42.967" v="108" actId="14100"/>
        <pc:sldMkLst>
          <pc:docMk/>
          <pc:sldMk cId="2564796881" sldId="256"/>
        </pc:sldMkLst>
        <pc:spChg chg="del">
          <ac:chgData name="Abdul Kader" userId="888833f1de777e05" providerId="LiveId" clId="{05C7A2FB-64EB-4A80-B290-C3A1AF0421A0}" dt="2026-03-28T03:30:33.181" v="1" actId="700"/>
          <ac:spMkLst>
            <pc:docMk/>
            <pc:sldMk cId="2564796881" sldId="256"/>
            <ac:spMk id="2" creationId="{13754BD3-32B1-46F8-AEA1-5265FE0F8D17}"/>
          </ac:spMkLst>
        </pc:spChg>
        <pc:spChg chg="del">
          <ac:chgData name="Abdul Kader" userId="888833f1de777e05" providerId="LiveId" clId="{05C7A2FB-64EB-4A80-B290-C3A1AF0421A0}" dt="2026-03-28T03:30:33.181" v="1" actId="700"/>
          <ac:spMkLst>
            <pc:docMk/>
            <pc:sldMk cId="2564796881" sldId="256"/>
            <ac:spMk id="3" creationId="{006B8886-145C-411A-AE32-FBF9B6BE0416}"/>
          </ac:spMkLst>
        </pc:spChg>
        <pc:spChg chg="add mod">
          <ac:chgData name="Abdul Kader" userId="888833f1de777e05" providerId="LiveId" clId="{05C7A2FB-64EB-4A80-B290-C3A1AF0421A0}" dt="2026-03-28T03:56:42.179" v="99" actId="1076"/>
          <ac:spMkLst>
            <pc:docMk/>
            <pc:sldMk cId="2564796881" sldId="256"/>
            <ac:spMk id="14" creationId="{F16AD8BD-FCF4-4D7B-9DAE-59C169F04B53}"/>
          </ac:spMkLst>
        </pc:spChg>
        <pc:picChg chg="add mod">
          <ac:chgData name="Abdul Kader" userId="888833f1de777e05" providerId="LiveId" clId="{05C7A2FB-64EB-4A80-B290-C3A1AF0421A0}" dt="2026-03-28T03:52:09.034" v="41" actId="1076"/>
          <ac:picMkLst>
            <pc:docMk/>
            <pc:sldMk cId="2564796881" sldId="256"/>
            <ac:picMk id="5" creationId="{55E13FD1-86CC-495F-8F47-C17D5348DAE7}"/>
          </ac:picMkLst>
        </pc:picChg>
        <pc:picChg chg="add del mod">
          <ac:chgData name="Abdul Kader" userId="888833f1de777e05" providerId="LiveId" clId="{05C7A2FB-64EB-4A80-B290-C3A1AF0421A0}" dt="2026-03-28T03:57:57.688" v="100" actId="478"/>
          <ac:picMkLst>
            <pc:docMk/>
            <pc:sldMk cId="2564796881" sldId="256"/>
            <ac:picMk id="7" creationId="{C470FCA9-CC47-4687-A1E1-4136691D87EB}"/>
          </ac:picMkLst>
        </pc:picChg>
        <pc:picChg chg="add del mod">
          <ac:chgData name="Abdul Kader" userId="888833f1de777e05" providerId="LiveId" clId="{05C7A2FB-64EB-4A80-B290-C3A1AF0421A0}" dt="2026-03-28T03:49:26.092" v="14" actId="478"/>
          <ac:picMkLst>
            <pc:docMk/>
            <pc:sldMk cId="2564796881" sldId="256"/>
            <ac:picMk id="9" creationId="{BA3FF6C8-30D4-4D9A-8104-040159BB62DB}"/>
          </ac:picMkLst>
        </pc:picChg>
        <pc:picChg chg="add mod">
          <ac:chgData name="Abdul Kader" userId="888833f1de777e05" providerId="LiveId" clId="{05C7A2FB-64EB-4A80-B290-C3A1AF0421A0}" dt="2026-03-28T03:52:49.308" v="45" actId="14100"/>
          <ac:picMkLst>
            <pc:docMk/>
            <pc:sldMk cId="2564796881" sldId="256"/>
            <ac:picMk id="11" creationId="{55137A60-72A8-4336-8C93-DBB1710DC395}"/>
          </ac:picMkLst>
        </pc:picChg>
        <pc:picChg chg="add mod modCrop">
          <ac:chgData name="Abdul Kader" userId="888833f1de777e05" providerId="LiveId" clId="{05C7A2FB-64EB-4A80-B290-C3A1AF0421A0}" dt="2026-03-28T03:55:45.573" v="57" actId="1076"/>
          <ac:picMkLst>
            <pc:docMk/>
            <pc:sldMk cId="2564796881" sldId="256"/>
            <ac:picMk id="13" creationId="{AF4F11D1-7C07-4CD1-8286-561E749A0247}"/>
          </ac:picMkLst>
        </pc:picChg>
        <pc:picChg chg="add mod">
          <ac:chgData name="Abdul Kader" userId="888833f1de777e05" providerId="LiveId" clId="{05C7A2FB-64EB-4A80-B290-C3A1AF0421A0}" dt="2026-03-28T03:58:42.967" v="108" actId="14100"/>
          <ac:picMkLst>
            <pc:docMk/>
            <pc:sldMk cId="2564796881" sldId="256"/>
            <ac:picMk id="16" creationId="{672D639A-44C5-4CEC-A4F7-B8B944DE3958}"/>
          </ac:picMkLst>
        </pc:picChg>
      </pc:sldChg>
      <pc:sldChg chg="add ord">
        <pc:chgData name="Abdul Kader" userId="888833f1de777e05" providerId="LiveId" clId="{05C7A2FB-64EB-4A80-B290-C3A1AF0421A0}" dt="2026-03-28T03:32:06.311" v="6"/>
        <pc:sldMkLst>
          <pc:docMk/>
          <pc:sldMk cId="0" sldId="306"/>
        </pc:sldMkLst>
      </pc:sldChg>
      <pc:sldChg chg="modSp add mod ord setBg">
        <pc:chgData name="Abdul Kader" userId="888833f1de777e05" providerId="LiveId" clId="{05C7A2FB-64EB-4A80-B290-C3A1AF0421A0}" dt="2026-03-28T03:32:13.564" v="7" actId="1076"/>
        <pc:sldMkLst>
          <pc:docMk/>
          <pc:sldMk cId="1954990162" sldId="318"/>
        </pc:sldMkLst>
        <pc:spChg chg="mod">
          <ac:chgData name="Abdul Kader" userId="888833f1de777e05" providerId="LiveId" clId="{05C7A2FB-64EB-4A80-B290-C3A1AF0421A0}" dt="2026-03-28T03:32:13.564" v="7" actId="1076"/>
          <ac:spMkLst>
            <pc:docMk/>
            <pc:sldMk cId="1954990162" sldId="318"/>
            <ac:spMk id="3" creationId="{00000000-0000-0000-0000-000000000000}"/>
          </ac:spMkLst>
        </pc:spChg>
      </pc:sldChg>
      <pc:sldChg chg="addSp modSp new mod">
        <pc:chgData name="Abdul Kader" userId="888833f1de777e05" providerId="LiveId" clId="{05C7A2FB-64EB-4A80-B290-C3A1AF0421A0}" dt="2026-03-28T14:03:36.839" v="4063" actId="1076"/>
        <pc:sldMkLst>
          <pc:docMk/>
          <pc:sldMk cId="1806977657" sldId="319"/>
        </pc:sldMkLst>
        <pc:spChg chg="add mod">
          <ac:chgData name="Abdul Kader" userId="888833f1de777e05" providerId="LiveId" clId="{05C7A2FB-64EB-4A80-B290-C3A1AF0421A0}" dt="2026-03-28T14:03:30.603" v="4062" actId="1076"/>
          <ac:spMkLst>
            <pc:docMk/>
            <pc:sldMk cId="1806977657" sldId="319"/>
            <ac:spMk id="2" creationId="{837B0F9F-9966-4D69-845C-3973AEFD1ACE}"/>
          </ac:spMkLst>
        </pc:spChg>
        <pc:picChg chg="add mod ord">
          <ac:chgData name="Abdul Kader" userId="888833f1de777e05" providerId="LiveId" clId="{05C7A2FB-64EB-4A80-B290-C3A1AF0421A0}" dt="2026-03-28T14:03:36.839" v="4063" actId="1076"/>
          <ac:picMkLst>
            <pc:docMk/>
            <pc:sldMk cId="1806977657" sldId="319"/>
            <ac:picMk id="4" creationId="{CDEE1C40-982B-4078-93A5-C579AC0AE0A8}"/>
          </ac:picMkLst>
        </pc:picChg>
      </pc:sldChg>
      <pc:sldChg chg="addSp modSp new mod">
        <pc:chgData name="Abdul Kader" userId="888833f1de777e05" providerId="LiveId" clId="{05C7A2FB-64EB-4A80-B290-C3A1AF0421A0}" dt="2026-03-28T14:04:11.462" v="4064" actId="2711"/>
        <pc:sldMkLst>
          <pc:docMk/>
          <pc:sldMk cId="1696636594" sldId="320"/>
        </pc:sldMkLst>
        <pc:spChg chg="add mod">
          <ac:chgData name="Abdul Kader" userId="888833f1de777e05" providerId="LiveId" clId="{05C7A2FB-64EB-4A80-B290-C3A1AF0421A0}" dt="2026-03-28T14:04:11.462" v="4064" actId="2711"/>
          <ac:spMkLst>
            <pc:docMk/>
            <pc:sldMk cId="1696636594" sldId="320"/>
            <ac:spMk id="2" creationId="{165BFA94-DC06-4E22-882D-D72E5954EFDA}"/>
          </ac:spMkLst>
        </pc:spChg>
      </pc:sldChg>
      <pc:sldChg chg="addSp modSp new mod">
        <pc:chgData name="Abdul Kader" userId="888833f1de777e05" providerId="LiveId" clId="{05C7A2FB-64EB-4A80-B290-C3A1AF0421A0}" dt="2026-03-28T05:51:17.242" v="1012" actId="20577"/>
        <pc:sldMkLst>
          <pc:docMk/>
          <pc:sldMk cId="2111701601" sldId="321"/>
        </pc:sldMkLst>
        <pc:spChg chg="add mod">
          <ac:chgData name="Abdul Kader" userId="888833f1de777e05" providerId="LiveId" clId="{05C7A2FB-64EB-4A80-B290-C3A1AF0421A0}" dt="2026-03-28T05:51:17.242" v="1012" actId="20577"/>
          <ac:spMkLst>
            <pc:docMk/>
            <pc:sldMk cId="2111701601" sldId="321"/>
            <ac:spMk id="3" creationId="{4DAD046B-6057-4969-81C0-1152822E273F}"/>
          </ac:spMkLst>
        </pc:spChg>
      </pc:sldChg>
      <pc:sldChg chg="addSp modSp new mod">
        <pc:chgData name="Abdul Kader" userId="888833f1de777e05" providerId="LiveId" clId="{05C7A2FB-64EB-4A80-B290-C3A1AF0421A0}" dt="2026-03-28T05:55:35.654" v="1182" actId="1076"/>
        <pc:sldMkLst>
          <pc:docMk/>
          <pc:sldMk cId="2131528024" sldId="322"/>
        </pc:sldMkLst>
        <pc:spChg chg="add mod">
          <ac:chgData name="Abdul Kader" userId="888833f1de777e05" providerId="LiveId" clId="{05C7A2FB-64EB-4A80-B290-C3A1AF0421A0}" dt="2026-03-28T05:55:35.654" v="1182" actId="1076"/>
          <ac:spMkLst>
            <pc:docMk/>
            <pc:sldMk cId="2131528024" sldId="322"/>
            <ac:spMk id="2" creationId="{430B9FA5-78A1-40BF-BB55-5B8DA9F0BB28}"/>
          </ac:spMkLst>
        </pc:spChg>
      </pc:sldChg>
      <pc:sldChg chg="addSp delSp modSp new mod">
        <pc:chgData name="Abdul Kader" userId="888833f1de777e05" providerId="LiveId" clId="{05C7A2FB-64EB-4A80-B290-C3A1AF0421A0}" dt="2026-03-28T14:10:40.132" v="4119" actId="14100"/>
        <pc:sldMkLst>
          <pc:docMk/>
          <pc:sldMk cId="1399809228" sldId="323"/>
        </pc:sldMkLst>
        <pc:spChg chg="add mod">
          <ac:chgData name="Abdul Kader" userId="888833f1de777e05" providerId="LiveId" clId="{05C7A2FB-64EB-4A80-B290-C3A1AF0421A0}" dt="2026-03-28T14:10:21.122" v="4117" actId="14100"/>
          <ac:spMkLst>
            <pc:docMk/>
            <pc:sldMk cId="1399809228" sldId="323"/>
            <ac:spMk id="2" creationId="{46BA5684-F33E-4AA3-A019-2AE94CC12746}"/>
          </ac:spMkLst>
        </pc:spChg>
        <pc:spChg chg="add del mod">
          <ac:chgData name="Abdul Kader" userId="888833f1de777e05" providerId="LiveId" clId="{05C7A2FB-64EB-4A80-B290-C3A1AF0421A0}" dt="2026-03-28T14:07:40.503" v="4084" actId="478"/>
          <ac:spMkLst>
            <pc:docMk/>
            <pc:sldMk cId="1399809228" sldId="323"/>
            <ac:spMk id="3" creationId="{C35017F9-85AB-4622-861D-F79BC0D4C0AF}"/>
          </ac:spMkLst>
        </pc:spChg>
        <pc:spChg chg="add del">
          <ac:chgData name="Abdul Kader" userId="888833f1de777e05" providerId="LiveId" clId="{05C7A2FB-64EB-4A80-B290-C3A1AF0421A0}" dt="2026-03-28T14:08:13.412" v="4088"/>
          <ac:spMkLst>
            <pc:docMk/>
            <pc:sldMk cId="1399809228" sldId="323"/>
            <ac:spMk id="5" creationId="{B3FB7C43-CE2E-49F4-AA7F-CA6BFA6D1A31}"/>
          </ac:spMkLst>
        </pc:spChg>
        <pc:spChg chg="add del mod">
          <ac:chgData name="Abdul Kader" userId="888833f1de777e05" providerId="LiveId" clId="{05C7A2FB-64EB-4A80-B290-C3A1AF0421A0}" dt="2026-03-28T14:09:58.341" v="4114" actId="478"/>
          <ac:spMkLst>
            <pc:docMk/>
            <pc:sldMk cId="1399809228" sldId="323"/>
            <ac:spMk id="6" creationId="{CCF9FDF9-4516-4686-8259-AF4F471665D4}"/>
          </ac:spMkLst>
        </pc:spChg>
        <pc:picChg chg="add mod">
          <ac:chgData name="Abdul Kader" userId="888833f1de777e05" providerId="LiveId" clId="{05C7A2FB-64EB-4A80-B290-C3A1AF0421A0}" dt="2026-03-28T14:10:40.132" v="4119" actId="14100"/>
          <ac:picMkLst>
            <pc:docMk/>
            <pc:sldMk cId="1399809228" sldId="323"/>
            <ac:picMk id="4" creationId="{00A02DC8-1DF2-462B-AF78-12E84F935CCC}"/>
          </ac:picMkLst>
        </pc:picChg>
      </pc:sldChg>
      <pc:sldChg chg="addSp modSp new mod">
        <pc:chgData name="Abdul Kader" userId="888833f1de777e05" providerId="LiveId" clId="{05C7A2FB-64EB-4A80-B290-C3A1AF0421A0}" dt="2026-03-28T12:41:32.286" v="2689" actId="1440"/>
        <pc:sldMkLst>
          <pc:docMk/>
          <pc:sldMk cId="1274467094" sldId="324"/>
        </pc:sldMkLst>
        <pc:spChg chg="add mod">
          <ac:chgData name="Abdul Kader" userId="888833f1de777e05" providerId="LiveId" clId="{05C7A2FB-64EB-4A80-B290-C3A1AF0421A0}" dt="2026-03-28T06:21:59.500" v="2027" actId="20577"/>
          <ac:spMkLst>
            <pc:docMk/>
            <pc:sldMk cId="1274467094" sldId="324"/>
            <ac:spMk id="2" creationId="{8648C908-C795-4181-A3A9-7479A103A0FD}"/>
          </ac:spMkLst>
        </pc:spChg>
        <pc:picChg chg="add mod">
          <ac:chgData name="Abdul Kader" userId="888833f1de777e05" providerId="LiveId" clId="{05C7A2FB-64EB-4A80-B290-C3A1AF0421A0}" dt="2026-03-28T12:41:32.286" v="2689" actId="1440"/>
          <ac:picMkLst>
            <pc:docMk/>
            <pc:sldMk cId="1274467094" sldId="324"/>
            <ac:picMk id="4" creationId="{D7584C01-C90C-4D3C-AB17-F52564D38356}"/>
          </ac:picMkLst>
        </pc:picChg>
      </pc:sldChg>
      <pc:sldChg chg="addSp modSp new mod">
        <pc:chgData name="Abdul Kader" userId="888833f1de777e05" providerId="LiveId" clId="{05C7A2FB-64EB-4A80-B290-C3A1AF0421A0}" dt="2026-03-28T12:40:37.638" v="2686" actId="14861"/>
        <pc:sldMkLst>
          <pc:docMk/>
          <pc:sldMk cId="849338071" sldId="325"/>
        </pc:sldMkLst>
        <pc:spChg chg="add mod">
          <ac:chgData name="Abdul Kader" userId="888833f1de777e05" providerId="LiveId" clId="{05C7A2FB-64EB-4A80-B290-C3A1AF0421A0}" dt="2026-03-28T09:26:42.942" v="2379" actId="404"/>
          <ac:spMkLst>
            <pc:docMk/>
            <pc:sldMk cId="849338071" sldId="325"/>
            <ac:spMk id="2" creationId="{B2467744-E7C0-4E63-B44C-DE1E64E4559C}"/>
          </ac:spMkLst>
        </pc:spChg>
        <pc:picChg chg="add mod">
          <ac:chgData name="Abdul Kader" userId="888833f1de777e05" providerId="LiveId" clId="{05C7A2FB-64EB-4A80-B290-C3A1AF0421A0}" dt="2026-03-28T12:40:37.638" v="2686" actId="14861"/>
          <ac:picMkLst>
            <pc:docMk/>
            <pc:sldMk cId="849338071" sldId="325"/>
            <ac:picMk id="4" creationId="{CA12360B-7C58-4282-8F90-BA9A0C709AE7}"/>
          </ac:picMkLst>
        </pc:picChg>
      </pc:sldChg>
      <pc:sldChg chg="addSp delSp modSp new mod">
        <pc:chgData name="Abdul Kader" userId="888833f1de777e05" providerId="LiveId" clId="{05C7A2FB-64EB-4A80-B290-C3A1AF0421A0}" dt="2026-03-28T12:40:13.475" v="2685" actId="1076"/>
        <pc:sldMkLst>
          <pc:docMk/>
          <pc:sldMk cId="2505803602" sldId="326"/>
        </pc:sldMkLst>
        <pc:spChg chg="add mod">
          <ac:chgData name="Abdul Kader" userId="888833f1de777e05" providerId="LiveId" clId="{05C7A2FB-64EB-4A80-B290-C3A1AF0421A0}" dt="2026-03-28T12:40:13.475" v="2685" actId="1076"/>
          <ac:spMkLst>
            <pc:docMk/>
            <pc:sldMk cId="2505803602" sldId="326"/>
            <ac:spMk id="2" creationId="{E8B08725-EBAB-485D-99AC-E35A51EFB9FC}"/>
          </ac:spMkLst>
        </pc:spChg>
        <pc:spChg chg="add del mod">
          <ac:chgData name="Abdul Kader" userId="888833f1de777e05" providerId="LiveId" clId="{05C7A2FB-64EB-4A80-B290-C3A1AF0421A0}" dt="2026-03-28T12:39:41.564" v="2681" actId="478"/>
          <ac:spMkLst>
            <pc:docMk/>
            <pc:sldMk cId="2505803602" sldId="326"/>
            <ac:spMk id="5" creationId="{535D7A33-DBC5-411D-8F1F-E6BD4E1636E9}"/>
          </ac:spMkLst>
        </pc:spChg>
        <pc:picChg chg="add mod">
          <ac:chgData name="Abdul Kader" userId="888833f1de777e05" providerId="LiveId" clId="{05C7A2FB-64EB-4A80-B290-C3A1AF0421A0}" dt="2026-03-28T12:40:04.947" v="2684" actId="14100"/>
          <ac:picMkLst>
            <pc:docMk/>
            <pc:sldMk cId="2505803602" sldId="326"/>
            <ac:picMk id="4" creationId="{50C1E8A1-0CC5-419A-9A8B-7A7DEC3CD255}"/>
          </ac:picMkLst>
        </pc:picChg>
      </pc:sldChg>
      <pc:sldChg chg="addSp modSp new mod">
        <pc:chgData name="Abdul Kader" userId="888833f1de777e05" providerId="LiveId" clId="{05C7A2FB-64EB-4A80-B290-C3A1AF0421A0}" dt="2026-03-28T12:59:47.528" v="3138" actId="1076"/>
        <pc:sldMkLst>
          <pc:docMk/>
          <pc:sldMk cId="1046666469" sldId="327"/>
        </pc:sldMkLst>
        <pc:spChg chg="add mod">
          <ac:chgData name="Abdul Kader" userId="888833f1de777e05" providerId="LiveId" clId="{05C7A2FB-64EB-4A80-B290-C3A1AF0421A0}" dt="2026-03-28T12:59:23.552" v="3135" actId="1076"/>
          <ac:spMkLst>
            <pc:docMk/>
            <pc:sldMk cId="1046666469" sldId="327"/>
            <ac:spMk id="2" creationId="{87F51130-AFCE-4DE1-B8BF-55F4C4710DAE}"/>
          </ac:spMkLst>
        </pc:spChg>
        <pc:spChg chg="add mod">
          <ac:chgData name="Abdul Kader" userId="888833f1de777e05" providerId="LiveId" clId="{05C7A2FB-64EB-4A80-B290-C3A1AF0421A0}" dt="2026-03-28T12:59:21.353" v="3134" actId="14100"/>
          <ac:spMkLst>
            <pc:docMk/>
            <pc:sldMk cId="1046666469" sldId="327"/>
            <ac:spMk id="5" creationId="{F67A2C0C-D52B-4E00-99F9-FF1500E18796}"/>
          </ac:spMkLst>
        </pc:spChg>
        <pc:picChg chg="add mod">
          <ac:chgData name="Abdul Kader" userId="888833f1de777e05" providerId="LiveId" clId="{05C7A2FB-64EB-4A80-B290-C3A1AF0421A0}" dt="2026-03-28T12:59:44.921" v="3136" actId="1076"/>
          <ac:picMkLst>
            <pc:docMk/>
            <pc:sldMk cId="1046666469" sldId="327"/>
            <ac:picMk id="4" creationId="{CD3FAF42-104E-4717-8771-FA1263D44C9B}"/>
          </ac:picMkLst>
        </pc:picChg>
        <pc:picChg chg="add mod">
          <ac:chgData name="Abdul Kader" userId="888833f1de777e05" providerId="LiveId" clId="{05C7A2FB-64EB-4A80-B290-C3A1AF0421A0}" dt="2026-03-28T12:59:47.528" v="3138" actId="1076"/>
          <ac:picMkLst>
            <pc:docMk/>
            <pc:sldMk cId="1046666469" sldId="327"/>
            <ac:picMk id="7" creationId="{E538D3A5-13CF-46FD-87F8-1F3F940811CE}"/>
          </ac:picMkLst>
        </pc:picChg>
      </pc:sldChg>
      <pc:sldChg chg="addSp modSp new mod">
        <pc:chgData name="Abdul Kader" userId="888833f1de777e05" providerId="LiveId" clId="{05C7A2FB-64EB-4A80-B290-C3A1AF0421A0}" dt="2026-03-28T13:22:09.832" v="3367"/>
        <pc:sldMkLst>
          <pc:docMk/>
          <pc:sldMk cId="2384177821" sldId="328"/>
        </pc:sldMkLst>
        <pc:spChg chg="add mod">
          <ac:chgData name="Abdul Kader" userId="888833f1de777e05" providerId="LiveId" clId="{05C7A2FB-64EB-4A80-B290-C3A1AF0421A0}" dt="2026-03-28T13:22:09.832" v="3367"/>
          <ac:spMkLst>
            <pc:docMk/>
            <pc:sldMk cId="2384177821" sldId="328"/>
            <ac:spMk id="2" creationId="{10729281-1DC0-4E6D-91D1-23CC274D134F}"/>
          </ac:spMkLst>
        </pc:spChg>
        <pc:picChg chg="add mod">
          <ac:chgData name="Abdul Kader" userId="888833f1de777e05" providerId="LiveId" clId="{05C7A2FB-64EB-4A80-B290-C3A1AF0421A0}" dt="2026-03-28T13:21:33.235" v="3365" actId="14861"/>
          <ac:picMkLst>
            <pc:docMk/>
            <pc:sldMk cId="2384177821" sldId="328"/>
            <ac:picMk id="4" creationId="{BF454968-2EF4-4D44-8C8A-A4ECF0F3BE9D}"/>
          </ac:picMkLst>
        </pc:picChg>
      </pc:sldChg>
      <pc:sldChg chg="addSp delSp modSp new mod">
        <pc:chgData name="Abdul Kader" userId="888833f1de777e05" providerId="LiveId" clId="{05C7A2FB-64EB-4A80-B290-C3A1AF0421A0}" dt="2026-03-28T13:31:10.583" v="3427" actId="1076"/>
        <pc:sldMkLst>
          <pc:docMk/>
          <pc:sldMk cId="2666156312" sldId="329"/>
        </pc:sldMkLst>
        <pc:spChg chg="add mod">
          <ac:chgData name="Abdul Kader" userId="888833f1de777e05" providerId="LiveId" clId="{05C7A2FB-64EB-4A80-B290-C3A1AF0421A0}" dt="2026-03-28T13:29:34.160" v="3417" actId="14100"/>
          <ac:spMkLst>
            <pc:docMk/>
            <pc:sldMk cId="2666156312" sldId="329"/>
            <ac:spMk id="2" creationId="{7510385A-2782-42D6-9F3B-6C48D08351BD}"/>
          </ac:spMkLst>
        </pc:spChg>
        <pc:spChg chg="add del">
          <ac:chgData name="Abdul Kader" userId="888833f1de777e05" providerId="LiveId" clId="{05C7A2FB-64EB-4A80-B290-C3A1AF0421A0}" dt="2026-03-28T13:28:04.008" v="3396"/>
          <ac:spMkLst>
            <pc:docMk/>
            <pc:sldMk cId="2666156312" sldId="329"/>
            <ac:spMk id="3" creationId="{2975AD5C-7CF6-47CE-BF41-89593425AFAB}"/>
          </ac:spMkLst>
        </pc:spChg>
        <pc:spChg chg="add del mod">
          <ac:chgData name="Abdul Kader" userId="888833f1de777e05" providerId="LiveId" clId="{05C7A2FB-64EB-4A80-B290-C3A1AF0421A0}" dt="2026-03-28T13:28:59.157" v="3406" actId="478"/>
          <ac:spMkLst>
            <pc:docMk/>
            <pc:sldMk cId="2666156312" sldId="329"/>
            <ac:spMk id="4" creationId="{86877B5A-B8B5-4B6E-A8BF-12D967AA2C19}"/>
          </ac:spMkLst>
        </pc:spChg>
        <pc:picChg chg="add mod">
          <ac:chgData name="Abdul Kader" userId="888833f1de777e05" providerId="LiveId" clId="{05C7A2FB-64EB-4A80-B290-C3A1AF0421A0}" dt="2026-03-28T13:31:10.583" v="3427" actId="1076"/>
          <ac:picMkLst>
            <pc:docMk/>
            <pc:sldMk cId="2666156312" sldId="329"/>
            <ac:picMk id="1028" creationId="{4061E543-F27D-4A2D-8BE4-3A2A89B51CAC}"/>
          </ac:picMkLst>
        </pc:picChg>
      </pc:sldChg>
      <pc:sldChg chg="addSp delSp modSp new mod">
        <pc:chgData name="Abdul Kader" userId="888833f1de777e05" providerId="LiveId" clId="{05C7A2FB-64EB-4A80-B290-C3A1AF0421A0}" dt="2026-03-28T14:14:29.534" v="4143" actId="14100"/>
        <pc:sldMkLst>
          <pc:docMk/>
          <pc:sldMk cId="1018544000" sldId="330"/>
        </pc:sldMkLst>
        <pc:spChg chg="add mod">
          <ac:chgData name="Abdul Kader" userId="888833f1de777e05" providerId="LiveId" clId="{05C7A2FB-64EB-4A80-B290-C3A1AF0421A0}" dt="2026-03-28T14:13:28.824" v="4133" actId="1076"/>
          <ac:spMkLst>
            <pc:docMk/>
            <pc:sldMk cId="1018544000" sldId="330"/>
            <ac:spMk id="2" creationId="{89BF850E-FF6B-4B73-BB9D-862344AD13D2}"/>
          </ac:spMkLst>
        </pc:spChg>
        <pc:spChg chg="add del">
          <ac:chgData name="Abdul Kader" userId="888833f1de777e05" providerId="LiveId" clId="{05C7A2FB-64EB-4A80-B290-C3A1AF0421A0}" dt="2026-03-28T13:34:44.446" v="3451"/>
          <ac:spMkLst>
            <pc:docMk/>
            <pc:sldMk cId="1018544000" sldId="330"/>
            <ac:spMk id="3" creationId="{9423FCE9-F6B1-45F7-B821-BDB5584DD8CD}"/>
          </ac:spMkLst>
        </pc:spChg>
        <pc:spChg chg="add del mod">
          <ac:chgData name="Abdul Kader" userId="888833f1de777e05" providerId="LiveId" clId="{05C7A2FB-64EB-4A80-B290-C3A1AF0421A0}" dt="2026-03-28T13:35:45.642" v="3468" actId="478"/>
          <ac:spMkLst>
            <pc:docMk/>
            <pc:sldMk cId="1018544000" sldId="330"/>
            <ac:spMk id="4" creationId="{C11ED6A5-EEEA-4C1F-BCD4-78DB87A4E819}"/>
          </ac:spMkLst>
        </pc:spChg>
        <pc:picChg chg="add mod">
          <ac:chgData name="Abdul Kader" userId="888833f1de777e05" providerId="LiveId" clId="{05C7A2FB-64EB-4A80-B290-C3A1AF0421A0}" dt="2026-03-28T14:14:29.534" v="4143" actId="14100"/>
          <ac:picMkLst>
            <pc:docMk/>
            <pc:sldMk cId="1018544000" sldId="330"/>
            <ac:picMk id="6" creationId="{81C67F7D-1218-4C8F-A9AC-641D0A658103}"/>
          </ac:picMkLst>
        </pc:picChg>
      </pc:sldChg>
      <pc:sldChg chg="addSp modSp new mod">
        <pc:chgData name="Abdul Kader" userId="888833f1de777e05" providerId="LiveId" clId="{05C7A2FB-64EB-4A80-B290-C3A1AF0421A0}" dt="2026-03-28T13:49:35.439" v="3808" actId="1076"/>
        <pc:sldMkLst>
          <pc:docMk/>
          <pc:sldMk cId="2664961233" sldId="331"/>
        </pc:sldMkLst>
        <pc:spChg chg="add mod">
          <ac:chgData name="Abdul Kader" userId="888833f1de777e05" providerId="LiveId" clId="{05C7A2FB-64EB-4A80-B290-C3A1AF0421A0}" dt="2026-03-28T13:48:53.813" v="3799" actId="14100"/>
          <ac:spMkLst>
            <pc:docMk/>
            <pc:sldMk cId="2664961233" sldId="331"/>
            <ac:spMk id="2" creationId="{FD032BE1-A4F0-445D-81AC-4D171C034204}"/>
          </ac:spMkLst>
        </pc:spChg>
        <pc:picChg chg="add mod">
          <ac:chgData name="Abdul Kader" userId="888833f1de777e05" providerId="LiveId" clId="{05C7A2FB-64EB-4A80-B290-C3A1AF0421A0}" dt="2026-03-28T13:49:35.439" v="3808" actId="1076"/>
          <ac:picMkLst>
            <pc:docMk/>
            <pc:sldMk cId="2664961233" sldId="331"/>
            <ac:picMk id="4" creationId="{E3736177-BB3C-410C-B0FB-41C799D1286B}"/>
          </ac:picMkLst>
        </pc:picChg>
      </pc:sldChg>
      <pc:sldChg chg="addSp modSp new mod">
        <pc:chgData name="Abdul Kader" userId="888833f1de777e05" providerId="LiveId" clId="{05C7A2FB-64EB-4A80-B290-C3A1AF0421A0}" dt="2026-03-28T13:53:31.565" v="3995" actId="1076"/>
        <pc:sldMkLst>
          <pc:docMk/>
          <pc:sldMk cId="2476341393" sldId="332"/>
        </pc:sldMkLst>
        <pc:spChg chg="add mod">
          <ac:chgData name="Abdul Kader" userId="888833f1de777e05" providerId="LiveId" clId="{05C7A2FB-64EB-4A80-B290-C3A1AF0421A0}" dt="2026-03-28T13:53:31.565" v="3995" actId="1076"/>
          <ac:spMkLst>
            <pc:docMk/>
            <pc:sldMk cId="2476341393" sldId="332"/>
            <ac:spMk id="2" creationId="{BFE710DA-00AC-4604-8D26-441B47F04734}"/>
          </ac:spMkLst>
        </pc:spChg>
      </pc:sldChg>
      <pc:sldChg chg="addSp delSp modSp new mod">
        <pc:chgData name="Abdul Kader" userId="888833f1de777e05" providerId="LiveId" clId="{05C7A2FB-64EB-4A80-B290-C3A1AF0421A0}" dt="2026-03-28T13:59:42.707" v="4026" actId="14100"/>
        <pc:sldMkLst>
          <pc:docMk/>
          <pc:sldMk cId="1862458921" sldId="333"/>
        </pc:sldMkLst>
        <pc:spChg chg="add del mod">
          <ac:chgData name="Abdul Kader" userId="888833f1de777e05" providerId="LiveId" clId="{05C7A2FB-64EB-4A80-B290-C3A1AF0421A0}" dt="2026-03-28T13:59:05.680" v="3999" actId="478"/>
          <ac:spMkLst>
            <pc:docMk/>
            <pc:sldMk cId="1862458921" sldId="333"/>
            <ac:spMk id="4" creationId="{A4156553-65BB-4F78-8304-11D9B0CF5073}"/>
          </ac:spMkLst>
        </pc:spChg>
        <pc:spChg chg="add mod">
          <ac:chgData name="Abdul Kader" userId="888833f1de777e05" providerId="LiveId" clId="{05C7A2FB-64EB-4A80-B290-C3A1AF0421A0}" dt="2026-03-28T13:59:42.707" v="4026" actId="14100"/>
          <ac:spMkLst>
            <pc:docMk/>
            <pc:sldMk cId="1862458921" sldId="333"/>
            <ac:spMk id="5" creationId="{ACD147FC-A194-4127-AFED-A2258BBA96E5}"/>
          </ac:spMkLst>
        </pc:spChg>
        <pc:picChg chg="add mod">
          <ac:chgData name="Abdul Kader" userId="888833f1de777e05" providerId="LiveId" clId="{05C7A2FB-64EB-4A80-B290-C3A1AF0421A0}" dt="2026-03-28T13:59:12.343" v="4001" actId="1076"/>
          <ac:picMkLst>
            <pc:docMk/>
            <pc:sldMk cId="1862458921" sldId="333"/>
            <ac:picMk id="3" creationId="{C705C31E-5DDF-4589-948C-9A4AD80A6DB9}"/>
          </ac:picMkLst>
        </pc:picChg>
      </pc:sldChg>
      <pc:sldChg chg="addSp modSp new mod">
        <pc:chgData name="Abdul Kader" userId="888833f1de777e05" providerId="LiveId" clId="{05C7A2FB-64EB-4A80-B290-C3A1AF0421A0}" dt="2026-03-28T14:01:28.887" v="4037" actId="1076"/>
        <pc:sldMkLst>
          <pc:docMk/>
          <pc:sldMk cId="1645612016" sldId="334"/>
        </pc:sldMkLst>
        <pc:picChg chg="add mod">
          <ac:chgData name="Abdul Kader" userId="888833f1de777e05" providerId="LiveId" clId="{05C7A2FB-64EB-4A80-B290-C3A1AF0421A0}" dt="2026-03-28T14:01:28.887" v="4037" actId="1076"/>
          <ac:picMkLst>
            <pc:docMk/>
            <pc:sldMk cId="1645612016" sldId="334"/>
            <ac:picMk id="3" creationId="{6C9212BA-6B27-42CB-B99A-BCFB6F1F06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46BE-F9F3-403A-AD03-69305D280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0241F-6F04-4230-B9C0-EE765C624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33F28-3553-4CC9-A113-F11670E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C59A-B4A2-42CB-A65D-4A845384B7C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9797-F389-4231-8FD2-98533350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52900-D112-4D88-807C-E07155F9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33C-76E4-407A-82D7-A6CD2DFD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4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75A1-CAE2-4B79-8225-CC17112A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19CF0-5AEF-417E-93D1-89A7C3683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1780F-079A-4D05-BBE0-7F0EFC84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C59A-B4A2-42CB-A65D-4A845384B7C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D97A5-A46C-4F61-B717-037F146E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C5509-5BB8-402C-A74F-B7E74EE9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33C-76E4-407A-82D7-A6CD2DFD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8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699D0B-9695-4C7C-8BC6-3983281F5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AA59F-D21B-473A-87DE-A8636E573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D25C-57C9-4CD5-B4E9-15579232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C59A-B4A2-42CB-A65D-4A845384B7C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D3B68-40E1-4977-9F9C-965E3DB1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ADB23-CF9A-4522-AA49-F33B91C3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33C-76E4-407A-82D7-A6CD2DFD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6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24FA-A6A7-4F6B-B2DA-02D1FF6B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EFD65-485A-45E1-B046-45EACF12E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46281-4A94-49A1-A728-F20987D8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C59A-B4A2-42CB-A65D-4A845384B7C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C80F9-4C0B-43BE-8DA7-83EE7E9C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72AE5-1578-4E43-9627-CE33B6F3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33C-76E4-407A-82D7-A6CD2DFD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BA9E2-3CA2-431E-B3A2-63E434A6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CD5E9-734B-4C0D-A5FF-4C30EA2D3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A44B9-44ED-4064-9F43-A36F018B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C59A-B4A2-42CB-A65D-4A845384B7C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B49DF-A582-47CA-962F-F14133E4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E4BD8-A7EF-4EA0-8DC2-6AAE7132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33C-76E4-407A-82D7-A6CD2DFD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8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09E7-3717-4C78-AEC7-79B90D88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131E4-1E2E-4D62-A4C5-2031D489F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9097C-FD70-46CD-9593-8FF244D45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533DC-E9FA-4EBE-B632-22461BBB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C59A-B4A2-42CB-A65D-4A845384B7C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798FE-6537-4422-8F63-06823F4B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8BD5F-7111-4167-8CAB-32ED3DE4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33C-76E4-407A-82D7-A6CD2DFD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AEE8C-3F94-477A-980F-6D9C8055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735B7-F002-407E-98DA-E5B8C6DCC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301C7-3470-4938-824C-A5E2994EF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4B017-C18E-4DA2-88BD-D5FA883A2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A7558F-26D6-4369-BB42-411E8A134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BA7EF-5E0E-4AE6-823F-047D8CA7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C59A-B4A2-42CB-A65D-4A845384B7C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ED9499-8642-476A-9385-CCDC968F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45262-8D5A-424E-A79A-17D5D93B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33C-76E4-407A-82D7-A6CD2DFD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5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DFD5-E10E-417E-BF60-87E52B93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6265C-2BDB-4AC1-AFFC-422C44B4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C59A-B4A2-42CB-A65D-4A845384B7C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11C86-B79C-4676-B4C5-1178927D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EB909-C2B1-4B85-BC2C-F65A913D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33C-76E4-407A-82D7-A6CD2DFD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4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D3551F-3F49-49F7-97D7-E8E21D4A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C59A-B4A2-42CB-A65D-4A845384B7C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36CAC-0653-47F8-964C-97697A7B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CD40E-53B7-4A19-A7AC-4179DD91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33C-76E4-407A-82D7-A6CD2DFD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3935-8F11-4757-8424-5073ABD1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53E36-EDE2-40E4-9767-F7F38F4B0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A7ECA-675E-4D6C-B9F8-3B4AD859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BC38A-D5EA-486F-B6BC-AA7592DF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C59A-B4A2-42CB-A65D-4A845384B7C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3B6B1-789B-4441-ADBD-EDA6FB9E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662CE-47B2-4BD4-BD66-5436B43B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33C-76E4-407A-82D7-A6CD2DFD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B937-D2C1-498C-BF7E-7CCE0CEB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E3D82-4137-4965-A717-AA936596A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64561-1A2E-43C1-BB0F-3EAE33B82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E3E91-B64C-4EF5-A909-560D7856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C59A-B4A2-42CB-A65D-4A845384B7C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76F46-9161-4EFB-A6B7-FD32516F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4F5F1-27C0-48BC-BCD3-5B3D296F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33C-76E4-407A-82D7-A6CD2DFD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3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D84CC-136F-49C2-B0F4-825392ED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A3384-7CC2-4E23-B1A0-866CBB7A5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68984-C867-48BF-A313-9FC0A3A05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C59A-B4A2-42CB-A65D-4A845384B7C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15CB6-D50A-403E-AFD1-65B5B433D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7B7D-B6E4-4C59-97BF-3096081F8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533C-76E4-407A-82D7-A6CD2DFD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iverap1/314939097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acdev.e-education.psu.edu/taxonomy/term/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arewell" TargetMode="External"/><Relationship Id="rId2" Type="http://schemas.openxmlformats.org/officeDocument/2006/relationships/image" Target="../media/image17.1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152400"/>
            <a:ext cx="449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eautiful-flower-animated-gif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1828801"/>
            <a:ext cx="8458200" cy="488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67744-E7C0-4E63-B44C-DE1E64E4559C}"/>
              </a:ext>
            </a:extLst>
          </p:cNvPr>
          <p:cNvSpPr txBox="1"/>
          <p:nvPr/>
        </p:nvSpPr>
        <p:spPr>
          <a:xfrm>
            <a:off x="142874" y="218776"/>
            <a:ext cx="11496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লালকেল্লা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দিল্লিকে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সুরক্ষিত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লালকেল্লা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দিওয়ান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দিওয়ান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দিওয়ান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মার্বেলের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2360B-7C58-4282-8F90-BA9A0C709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96" y="2495550"/>
            <a:ext cx="6226832" cy="4143674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84933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B08725-EBAB-485D-99AC-E35A51EFB9FC}"/>
              </a:ext>
            </a:extLst>
          </p:cNvPr>
          <p:cNvSpPr txBox="1"/>
          <p:nvPr/>
        </p:nvSpPr>
        <p:spPr>
          <a:xfrm>
            <a:off x="482321" y="241998"/>
            <a:ext cx="1122735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স্থাপত্যিক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1E8A1-0CC5-419A-9A8B-7A7DEC3CD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52737" y="2391039"/>
            <a:ext cx="6796088" cy="429401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0580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F51130-AFCE-4DE1-B8BF-55F4C4710DAE}"/>
              </a:ext>
            </a:extLst>
          </p:cNvPr>
          <p:cNvSpPr txBox="1"/>
          <p:nvPr/>
        </p:nvSpPr>
        <p:spPr>
          <a:xfrm>
            <a:off x="352426" y="219075"/>
            <a:ext cx="39909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২৩৪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১৮৭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FAF42-104E-4717-8771-FA1263D44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1" y="219075"/>
            <a:ext cx="3867148" cy="283394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7A2C0C-D52B-4E00-99F9-FF1500E18796}"/>
              </a:ext>
            </a:extLst>
          </p:cNvPr>
          <p:cNvSpPr txBox="1"/>
          <p:nvPr/>
        </p:nvSpPr>
        <p:spPr>
          <a:xfrm>
            <a:off x="371475" y="386715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শিশমহল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যুইমহল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শিশমহল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যুইমহল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সুশোভিত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আবাসগৃহ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সম্রাজ্ঞী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রাতযাপন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38D3A5-13CF-46FD-87F8-1F3F94081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2" y="3591727"/>
            <a:ext cx="4257675" cy="285916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4666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729281-1DC0-4E6D-91D1-23CC274D134F}"/>
              </a:ext>
            </a:extLst>
          </p:cNvPr>
          <p:cNvSpPr txBox="1"/>
          <p:nvPr/>
        </p:nvSpPr>
        <p:spPr>
          <a:xfrm>
            <a:off x="257175" y="161925"/>
            <a:ext cx="10325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শালিমার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মুঘল স্থাপত্যের একটি অনন্য নিদর্শন, যা পাকিস্তানের লাহোর শহরে অবস্থিত। সম্রাট শাহজাহান ১৬৪১ খ্রিস্টাব্দে এটি নির্মাণ করেন।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উদ্যান মূলত একটি রাজকীয় বাগান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ইউনেস্কো বিশ্ব ঐতিহ্য তালিকাভুক্ত একটি গুরুত্বপূর্ণ স্থান।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মার্বেল ও লাল পাথরের চমৎকার 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প্রায় ৪০০-এর বেশি সুন্দর ফোয়ারা 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54968-2EF4-4D44-8C8A-A4ECF0F3B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4" y="2651820"/>
            <a:ext cx="6107011" cy="380613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8417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0385A-2782-42D6-9F3B-6C48D08351BD}"/>
              </a:ext>
            </a:extLst>
          </p:cNvPr>
          <p:cNvSpPr txBox="1"/>
          <p:nvPr/>
        </p:nvSpPr>
        <p:spPr>
          <a:xfrm>
            <a:off x="228599" y="257175"/>
            <a:ext cx="117443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কোহিনুর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কোহিনূর” শব্দের অর্থ “আলোর পাহাড়”। এটি ভারত উপমহাদেশে পাওয়া এক অমূল্য হীরা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বিখ্যাত ময়ূর সিংহাসন-এ স্থাপন করেছিলেন।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১৭৩৯ সালে নাদির শাহ দিল্লি আক্রমণ করে ময়ূর সিংহাসনসহ কোহিনূর নিয়ে যান। এরপর এটি আফগান ও শিখ শাসকদের হাতে যায়। শেষ পর্যন্ত ব্রিটিশরা এটি নিয়ে গিয়ে রানী রানী ভিক্টোরিয়া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 মুকুটে বসায়।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8" name="Picture 4" descr="অভিশপ্ত কোহিনুর হীরা|309026| Bangladesh Pratidin">
            <a:extLst>
              <a:ext uri="{FF2B5EF4-FFF2-40B4-BE49-F238E27FC236}">
                <a16:creationId xmlns:a16="http://schemas.microsoft.com/office/drawing/2014/main" id="{4061E543-F27D-4A2D-8BE4-3A2A89B5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688610"/>
            <a:ext cx="5224462" cy="34766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5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F850E-FF6B-4B73-BB9D-862344AD13D2}"/>
              </a:ext>
            </a:extLst>
          </p:cNvPr>
          <p:cNvSpPr txBox="1"/>
          <p:nvPr/>
        </p:nvSpPr>
        <p:spPr>
          <a:xfrm>
            <a:off x="152400" y="133350"/>
            <a:ext cx="52863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শাহজাহানাবাদ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শাহজাহানাবাদ ছিল মুঘল সাম্রাজ্যের গৌরবময় রাজধানী, যা আজও ইতিহাস, সংস্কৃতি ও স্থাপত্যের এক জীবন্ত নিদর্শন।এটি মুঘল সংস্কৃতি, শিল্প ও স্থাপত্যের কেন্দ্র 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শহরটি চারদিকে প্রাচীর ও ফটক দ্বারা বেষ্টিত ছিল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প্রশস্ত রাস্তা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বাগান ও আবাসিক এলাকা সুপরিকল্পিতভাবে গড়ে তোলা হয়েছিল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আগ্রা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কাশ্মির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আহমেদাবাদে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ইমারত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নিজামুদ্দিন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আউলিয়ার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মাজার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নওলাখ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খাওয়ারগাও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মাছিভবন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অনবদ্য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67F7D-1218-4C8F-A9AC-641D0A658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07" y="695057"/>
            <a:ext cx="5486668" cy="548666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18544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32BE1-A4F0-445D-81AC-4D171C034204}"/>
              </a:ext>
            </a:extLst>
          </p:cNvPr>
          <p:cNvSpPr txBox="1"/>
          <p:nvPr/>
        </p:nvSpPr>
        <p:spPr>
          <a:xfrm>
            <a:off x="504825" y="504825"/>
            <a:ext cx="39338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চিত্রশিল্প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সম্রাট শাহজাহান-এর আমলে চিত্রশিল্প মুঘল শিল্পের একটি গুরুত্বপূর্ণ শাখা হিসেবে বিকশিত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সময় চিত্রকলায় সূক্ষ্মতা ও বাস্তবতার ব্যবহার বৃদ্ধি পায়। প্রাসাদ ও দেয়ালে সুন্দর নকশা ও অলংকরণ করা হতো।সম্রাট, রাজপরিবার ও দরবারের দৃশ্য বেশি আঁকা হতো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রাজকীয় অনুষ্ঠান, সভা ও অভিজাত জীবনযাত্রা চিত্রিত করা হতো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36177-BB3C-410C-B0FB-41C799D12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96" y="745654"/>
            <a:ext cx="3998646" cy="50837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64961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E710DA-00AC-4604-8D26-441B47F04734}"/>
              </a:ext>
            </a:extLst>
          </p:cNvPr>
          <p:cNvSpPr txBox="1"/>
          <p:nvPr/>
        </p:nvSpPr>
        <p:spPr>
          <a:xfrm>
            <a:off x="2400300" y="1305342"/>
            <a:ext cx="71437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দলীয়</a:t>
            </a:r>
            <a:r>
              <a:rPr lang="en-US" sz="3600" b="1" dirty="0"/>
              <a:t> </a:t>
            </a:r>
            <a:r>
              <a:rPr lang="en-US" sz="3600" b="1" dirty="0" err="1"/>
              <a:t>কাজ</a:t>
            </a:r>
            <a:endParaRPr lang="en-US" sz="3600" b="1" dirty="0"/>
          </a:p>
          <a:p>
            <a:r>
              <a:rPr lang="en-US" sz="3200" dirty="0"/>
              <a:t>ক </a:t>
            </a:r>
            <a:r>
              <a:rPr lang="en-US" sz="3200" dirty="0" err="1"/>
              <a:t>দল</a:t>
            </a:r>
            <a:r>
              <a:rPr lang="en-US" sz="3200" dirty="0"/>
              <a:t>- </a:t>
            </a:r>
            <a:r>
              <a:rPr lang="en-US" sz="3200" dirty="0" err="1"/>
              <a:t>শাহজাহানের</a:t>
            </a:r>
            <a:r>
              <a:rPr lang="en-US" sz="3200" dirty="0"/>
              <a:t> </a:t>
            </a:r>
            <a:r>
              <a:rPr lang="en-US" sz="3200" dirty="0" err="1"/>
              <a:t>নির্মিত</a:t>
            </a:r>
            <a:r>
              <a:rPr lang="en-US" sz="3200" dirty="0"/>
              <a:t> </a:t>
            </a:r>
            <a:r>
              <a:rPr lang="en-US" sz="3200" dirty="0" err="1"/>
              <a:t>স্থাপত্যসমূহের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লিখ</a:t>
            </a:r>
            <a:endParaRPr lang="en-US" sz="3200" dirty="0"/>
          </a:p>
          <a:p>
            <a:r>
              <a:rPr lang="en-US" sz="3200" dirty="0"/>
              <a:t>খ </a:t>
            </a:r>
            <a:r>
              <a:rPr lang="en-US" sz="3200" dirty="0" err="1"/>
              <a:t>দল</a:t>
            </a:r>
            <a:r>
              <a:rPr lang="en-US" sz="3200" dirty="0"/>
              <a:t>- </a:t>
            </a:r>
            <a:r>
              <a:rPr lang="en-US" sz="3200" dirty="0" err="1"/>
              <a:t>তাজমহলের</a:t>
            </a:r>
            <a:r>
              <a:rPr lang="en-US" sz="3200" dirty="0"/>
              <a:t> </a:t>
            </a:r>
            <a:r>
              <a:rPr lang="en-US" sz="3200" dirty="0" err="1"/>
              <a:t>বৈশিষ্ঠ্য</a:t>
            </a:r>
            <a:r>
              <a:rPr lang="en-US" sz="3200" dirty="0"/>
              <a:t> </a:t>
            </a:r>
            <a:r>
              <a:rPr lang="en-US" sz="3200" dirty="0" err="1"/>
              <a:t>বর্ণনা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endParaRPr lang="en-US" sz="3200" dirty="0"/>
          </a:p>
          <a:p>
            <a:r>
              <a:rPr lang="en-US" sz="3200" dirty="0"/>
              <a:t>গ </a:t>
            </a:r>
            <a:r>
              <a:rPr lang="en-US" sz="3200" dirty="0" err="1"/>
              <a:t>দল</a:t>
            </a:r>
            <a:r>
              <a:rPr lang="en-US" sz="3200" dirty="0"/>
              <a:t>- </a:t>
            </a:r>
            <a:r>
              <a:rPr lang="en-US" sz="3200" dirty="0" err="1"/>
              <a:t>শাহজাহানের</a:t>
            </a:r>
            <a:r>
              <a:rPr lang="en-US" sz="3200" dirty="0"/>
              <a:t> </a:t>
            </a:r>
            <a:r>
              <a:rPr lang="en-US" sz="3200" dirty="0" err="1"/>
              <a:t>শিল্পগুন</a:t>
            </a:r>
            <a:r>
              <a:rPr lang="en-US" sz="3200" dirty="0"/>
              <a:t> </a:t>
            </a:r>
            <a:r>
              <a:rPr lang="en-US" sz="3200" dirty="0" err="1"/>
              <a:t>আলোচনা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634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5C31E-5DDF-4589-948C-9A4AD80A6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45247" y="600075"/>
            <a:ext cx="4032290" cy="541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147FC-A194-4127-AFED-A2258BBA96E5}"/>
              </a:ext>
            </a:extLst>
          </p:cNvPr>
          <p:cNvSpPr txBox="1"/>
          <p:nvPr/>
        </p:nvSpPr>
        <p:spPr>
          <a:xfrm>
            <a:off x="257175" y="1952625"/>
            <a:ext cx="5734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ANY QUESTION?</a:t>
            </a:r>
          </a:p>
        </p:txBody>
      </p:sp>
    </p:spTree>
    <p:extLst>
      <p:ext uri="{BB962C8B-B14F-4D97-AF65-F5344CB8AC3E}">
        <p14:creationId xmlns:p14="http://schemas.microsoft.com/office/powerpoint/2010/main" val="1862458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7E683C-01E4-4011-8C5E-3B655F282DB6}"/>
              </a:ext>
            </a:extLst>
          </p:cNvPr>
          <p:cNvSpPr txBox="1"/>
          <p:nvPr/>
        </p:nvSpPr>
        <p:spPr>
          <a:xfrm>
            <a:off x="228600" y="1104900"/>
            <a:ext cx="11725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দক্ষ শাসক ছিলেন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 ও স্থাপত্যের এক মহান পৃষ্ঠপোষক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8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92676"/>
            <a:ext cx="5486400" cy="66726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3848100"/>
            <a:ext cx="8001000" cy="23961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24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Muhammad Abdul Kader</a:t>
            </a:r>
          </a:p>
          <a:p>
            <a:pPr algn="ctr"/>
            <a:r>
              <a:rPr lang="en-US" sz="24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Assistant Director  </a:t>
            </a:r>
          </a:p>
          <a:p>
            <a:pPr algn="ctr"/>
            <a:r>
              <a:rPr lang="en-US" sz="24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Higher Secondary Teachers Training Institute</a:t>
            </a:r>
          </a:p>
          <a:p>
            <a:pPr algn="ctr"/>
            <a:r>
              <a:rPr lang="en-US" sz="24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Cumilla</a:t>
            </a:r>
            <a:endParaRPr lang="en-US" sz="24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  <a:p>
            <a:pPr algn="ctr"/>
            <a:endParaRPr lang="en-US" sz="24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9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9212BA-6B27-42CB-B99A-BCFB6F1F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5399" y="475738"/>
            <a:ext cx="8848725" cy="590652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4561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E13FD1-86CC-495F-8F47-C17D5348D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3" y="4886326"/>
            <a:ext cx="4043361" cy="180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137A60-72A8-4336-8C93-DBB1710DC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81344"/>
            <a:ext cx="4112996" cy="2138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F11D1-7C07-4CD1-8286-561E749A0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03" y="1150374"/>
            <a:ext cx="6953147" cy="43404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6AD8BD-FCF4-4D7B-9DAE-59C169F04B53}"/>
              </a:ext>
            </a:extLst>
          </p:cNvPr>
          <p:cNvSpPr txBox="1"/>
          <p:nvPr/>
        </p:nvSpPr>
        <p:spPr>
          <a:xfrm>
            <a:off x="5772150" y="18611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চিত্রগুলো</a:t>
            </a:r>
            <a:r>
              <a:rPr lang="en-US" sz="4400" dirty="0"/>
              <a:t> </a:t>
            </a:r>
            <a:r>
              <a:rPr lang="en-US" sz="4400" dirty="0" err="1"/>
              <a:t>দেখে</a:t>
            </a:r>
            <a:r>
              <a:rPr lang="en-US" sz="4400" dirty="0"/>
              <a:t> </a:t>
            </a:r>
            <a:r>
              <a:rPr lang="en-US" sz="4400" dirty="0" err="1"/>
              <a:t>মন্তব্য</a:t>
            </a:r>
            <a:r>
              <a:rPr lang="en-US" sz="4400" dirty="0"/>
              <a:t> </a:t>
            </a:r>
            <a:r>
              <a:rPr lang="en-US" sz="4400" dirty="0" err="1"/>
              <a:t>কর</a:t>
            </a:r>
            <a:endParaRPr lang="en-US" sz="4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2D639A-44C5-4CEC-A4F7-B8B944DE3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4" y="2357739"/>
            <a:ext cx="3746884" cy="22808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47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E1C40-982B-4078-93A5-C579AC0AE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146006"/>
            <a:ext cx="5629276" cy="562927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7B0F9F-9966-4D69-845C-3973AEFD1ACE}"/>
              </a:ext>
            </a:extLst>
          </p:cNvPr>
          <p:cNvSpPr txBox="1"/>
          <p:nvPr/>
        </p:nvSpPr>
        <p:spPr>
          <a:xfrm>
            <a:off x="261938" y="168473"/>
            <a:ext cx="11706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স্থাপত্যের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97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BFA94-DC06-4E22-882D-D72E5954EFDA}"/>
              </a:ext>
            </a:extLst>
          </p:cNvPr>
          <p:cNvSpPr txBox="1"/>
          <p:nvPr/>
        </p:nvSpPr>
        <p:spPr>
          <a:xfrm>
            <a:off x="1209674" y="1276350"/>
            <a:ext cx="8791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----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শিল্পগুনের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9663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AD046B-6057-4969-81C0-1152822E273F}"/>
              </a:ext>
            </a:extLst>
          </p:cNvPr>
          <p:cNvSpPr txBox="1"/>
          <p:nvPr/>
        </p:nvSpPr>
        <p:spPr>
          <a:xfrm>
            <a:off x="276225" y="434459"/>
            <a:ext cx="1129665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জাহাংগীরের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১৫৯২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লাহোরে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জগৎ গোসাঁই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রাজপুত রাজকন্যা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 আসল নাম ছিল খুররম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মূত্যুর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দাক্ষিণাত্য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মুঘল সিংহাসন নি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সংঘর্ষ শুরু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দারাবক্সকে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১৬২৭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প্রতিদ্বন্দ্বী শাহরি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রসহ অন্যান্য দাবিদারদের পরাজিত ও নির্মূল 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দিল্লীর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211170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B9FA5-78A1-40BF-BB55-5B8DA9F0BB28}"/>
              </a:ext>
            </a:extLst>
          </p:cNvPr>
          <p:cNvSpPr txBox="1"/>
          <p:nvPr/>
        </p:nvSpPr>
        <p:spPr>
          <a:xfrm>
            <a:off x="704850" y="873174"/>
            <a:ext cx="84105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একক</a:t>
            </a:r>
            <a:r>
              <a:rPr lang="en-US" sz="3600" b="1" dirty="0"/>
              <a:t> </a:t>
            </a:r>
            <a:r>
              <a:rPr lang="en-US" sz="3600" b="1" dirty="0" err="1"/>
              <a:t>কাজ</a:t>
            </a:r>
            <a:endParaRPr lang="en-US" sz="3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/>
              <a:t>শাহজাহান</a:t>
            </a:r>
            <a:r>
              <a:rPr lang="en-US" sz="3200" dirty="0"/>
              <a:t> </a:t>
            </a:r>
            <a:r>
              <a:rPr lang="en-US" sz="3200" dirty="0" err="1"/>
              <a:t>কতসালে</a:t>
            </a:r>
            <a:r>
              <a:rPr lang="en-US" sz="3200" dirty="0"/>
              <a:t> </a:t>
            </a:r>
            <a:r>
              <a:rPr lang="en-US" sz="3200" dirty="0" err="1"/>
              <a:t>জন্মগ্রহণ</a:t>
            </a:r>
            <a:r>
              <a:rPr lang="en-US" sz="3200" dirty="0"/>
              <a:t> </a:t>
            </a:r>
            <a:r>
              <a:rPr lang="en-US" sz="3200" dirty="0" err="1"/>
              <a:t>করেন</a:t>
            </a:r>
            <a:r>
              <a:rPr lang="en-US" sz="3200" dirty="0"/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/>
              <a:t>শাহজাহানের</a:t>
            </a:r>
            <a:r>
              <a:rPr lang="en-US" sz="3200" dirty="0"/>
              <a:t> </a:t>
            </a:r>
            <a:r>
              <a:rPr lang="en-US" sz="3200" dirty="0" err="1"/>
              <a:t>পিতা</a:t>
            </a:r>
            <a:r>
              <a:rPr lang="en-US" sz="3200" dirty="0"/>
              <a:t> ও </a:t>
            </a:r>
            <a:r>
              <a:rPr lang="en-US" sz="3200" dirty="0" err="1"/>
              <a:t>মাতার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কী</a:t>
            </a:r>
            <a:r>
              <a:rPr lang="en-US" sz="3200" dirty="0"/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/>
              <a:t>শাহজাহান</a:t>
            </a:r>
            <a:r>
              <a:rPr lang="en-US" sz="3200" dirty="0"/>
              <a:t> </a:t>
            </a:r>
            <a:r>
              <a:rPr lang="en-US" sz="3200" dirty="0" err="1"/>
              <a:t>কতসালে</a:t>
            </a:r>
            <a:r>
              <a:rPr lang="en-US" sz="3200" dirty="0"/>
              <a:t> </a:t>
            </a:r>
            <a:r>
              <a:rPr lang="en-US" sz="3200" dirty="0" err="1"/>
              <a:t>সিংহাসনে</a:t>
            </a:r>
            <a:r>
              <a:rPr lang="en-US" sz="3200" dirty="0"/>
              <a:t> </a:t>
            </a:r>
            <a:r>
              <a:rPr lang="en-US" sz="3200" dirty="0" err="1"/>
              <a:t>আরোহন</a:t>
            </a:r>
            <a:r>
              <a:rPr lang="en-US" sz="3200" dirty="0"/>
              <a:t> </a:t>
            </a:r>
            <a:r>
              <a:rPr lang="en-US" sz="3200" dirty="0" err="1"/>
              <a:t>করেন</a:t>
            </a:r>
            <a:r>
              <a:rPr lang="en-US" sz="3200" dirty="0"/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/>
              <a:t>মমতাজবেগম</a:t>
            </a:r>
            <a:r>
              <a:rPr lang="en-US" sz="3200" dirty="0"/>
              <a:t> </a:t>
            </a:r>
            <a:r>
              <a:rPr lang="en-US" sz="3200" dirty="0" err="1"/>
              <a:t>কে</a:t>
            </a:r>
            <a:r>
              <a:rPr lang="en-US" sz="3200" dirty="0"/>
              <a:t> </a:t>
            </a:r>
            <a:r>
              <a:rPr lang="en-US" sz="3200" dirty="0" err="1"/>
              <a:t>ছিলেন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152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BA5684-F33E-4AA3-A019-2AE94CC12746}"/>
              </a:ext>
            </a:extLst>
          </p:cNvPr>
          <p:cNvSpPr txBox="1"/>
          <p:nvPr/>
        </p:nvSpPr>
        <p:spPr>
          <a:xfrm>
            <a:off x="161926" y="133472"/>
            <a:ext cx="593407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সম্রাট শাহজাহান-এর শাসনামল (১৬২৮–১৬৫৮ খ্রি.) ছিল মুঘল শিল্প ও স্থাপত্যের সোনালী যুগ। এই সম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শিল্প, স্থাপত্য ও সৌন্দর্যচর্চা এক নতুন উচ্চতায় পৌঁছে যায়। নিচে তার শিল্প ও স্থাপত্য বিকাশ সংক্ষেপে তুলে ধরা হলো—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তাজমহল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প্রিয়তমা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চিরস্মরণীয়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তাজমহল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তাজমহল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আশ্চর্য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১৬৩২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২০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অক্লান্ত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পরিশ্রমে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৩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১৬৫৩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পরিসমাপ্ত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পারস্য, তুর্কি ও ভারতীয় স্থাপত্যশৈলীর সমন্বয়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সূক্ষ্ম খোদাই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ফুলের নকশা ও ক্যালিগ্রাফি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ছায়ার খেলায় ভিন্ন সময়ে ভিন্ন রূপ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02DC8-1DF2-462B-AF78-12E84F935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7775"/>
            <a:ext cx="5791199" cy="399113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9980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48C908-C795-4181-A3A9-7479A103A0FD}"/>
              </a:ext>
            </a:extLst>
          </p:cNvPr>
          <p:cNvSpPr txBox="1"/>
          <p:nvPr/>
        </p:nvSpPr>
        <p:spPr>
          <a:xfrm>
            <a:off x="266700" y="266700"/>
            <a:ext cx="494347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ময়ূর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শিল্পানুরাগের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অবিস্মরণীয়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কীর্তি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অপূর্ন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মুঘল সাম্রাজ্যের ঐশ্বর্য ও ক্ষমতার প্রতীক 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পান্না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বিখ্যাত কোহিনূর হীরাসহ অনেক মূল্যবান রত্ন বসানো 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১৭৩৯ খ্রিস্টাব্দে পারস্যের শাসক নাদির শাহ দিল্লি আক্রমণ করে এই সিংহাসন নি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যান।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84C01-C90C-4D3C-AB17-F52564D38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4" y="1119187"/>
            <a:ext cx="6524625" cy="3518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4467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769</Words>
  <Application>Microsoft Office PowerPoint</Application>
  <PresentationFormat>Widescreen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Kader</dc:creator>
  <cp:lastModifiedBy>Abdul Kader</cp:lastModifiedBy>
  <cp:revision>18</cp:revision>
  <dcterms:created xsi:type="dcterms:W3CDTF">2026-03-28T03:30:18Z</dcterms:created>
  <dcterms:modified xsi:type="dcterms:W3CDTF">2026-03-29T01:06:40Z</dcterms:modified>
</cp:coreProperties>
</file>