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5" r:id="rId10"/>
    <p:sldId id="266" r:id="rId11"/>
    <p:sldId id="273" r:id="rId12"/>
    <p:sldId id="278" r:id="rId13"/>
    <p:sldId id="275" r:id="rId14"/>
    <p:sldId id="277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60"/>
  </p:normalViewPr>
  <p:slideViewPr>
    <p:cSldViewPr snapToGrid="0">
      <p:cViewPr varScale="1">
        <p:scale>
          <a:sx n="77" d="100"/>
          <a:sy n="77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ea typeface="+mn-ea"/>
                <a:cs typeface="NikoshBAN" panose="02000000000000000000" pitchFamily="2" charset="0"/>
              </a:defRPr>
            </a:pPr>
            <a:r>
              <a:rPr lang="as-IN" sz="20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 পারফরম্যান্স </a:t>
            </a:r>
            <a:endParaRPr lang="en-GB" sz="2000" b="1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NikoshBAN" panose="02000000000000000000" pitchFamily="2" charset="0"/>
              <a:ea typeface="+mn-ea"/>
              <a:cs typeface="NikoshBAN" panose="02000000000000000000" pitchFamily="2" charset="0"/>
            </a:defRPr>
          </a:pPr>
          <a:endParaRPr lang="en-GB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974998059525142"/>
          <c:y val="0.17804166666666665"/>
          <c:w val="0.67687794844373916"/>
          <c:h val="0.59208038057742784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3"/>
                <c:pt idx="0">
                  <c:v>রক্ষণাবেক্ষণ ছাড়া পিসি(৪০%)</c:v>
                </c:pt>
                <c:pt idx="1">
                  <c:v>নিয়মিত ক্লিনআপ করা পিসি (৭০%)</c:v>
                </c:pt>
                <c:pt idx="2">
                  <c:v>সম্পূর্ণ অপ্টিমাইজড পিসি (৯৫%)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7</c:v>
                </c:pt>
                <c:pt idx="2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4-46AC-90A9-4E4494467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3"/>
                <c:pt idx="0">
                  <c:v>রক্ষণাবেক্ষণ ছাড়া পিসি(৪০%)</c:v>
                </c:pt>
                <c:pt idx="1">
                  <c:v>নিয়মিত ক্লিনআপ করা পিসি (৭০%)</c:v>
                </c:pt>
                <c:pt idx="2">
                  <c:v>সম্পূর্ণ অপ্টিমাইজড পিসি (৯৫%)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B4-46AC-90A9-4E4494467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30535280"/>
        <c:axId val="1130531920"/>
        <c:axId val="0"/>
      </c:bar3DChart>
      <c:catAx>
        <c:axId val="1130535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ea typeface="+mn-ea"/>
                <a:cs typeface="NikoshBAN" panose="02000000000000000000" pitchFamily="2" charset="0"/>
              </a:defRPr>
            </a:pPr>
            <a:endParaRPr lang="en-US"/>
          </a:p>
        </c:txPr>
        <c:crossAx val="1130531920"/>
        <c:crosses val="autoZero"/>
        <c:auto val="1"/>
        <c:lblAlgn val="ctr"/>
        <c:lblOffset val="100"/>
        <c:noMultiLvlLbl val="0"/>
      </c:catAx>
      <c:valAx>
        <c:axId val="1130531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053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49484-D115-4DBF-BC04-58BA05B0FA81}" type="doc">
      <dgm:prSet loTypeId="urn:microsoft.com/office/officeart/2005/8/layout/orgChart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0E8F05-B87B-4719-9C77-92BA8E5766E3}">
      <dgm:prSet phldrT="[Text]" custT="1"/>
      <dgm:spPr/>
      <dgm:t>
        <a:bodyPr/>
        <a:lstStyle/>
        <a:p>
          <a:r>
            <a:rPr lang="en-GB" sz="7200" dirty="0" err="1">
              <a:latin typeface="NikoshBAN" panose="02000000000000000000" pitchFamily="2" charset="0"/>
              <a:cs typeface="NikoshBAN" panose="02000000000000000000" pitchFamily="2" charset="0"/>
            </a:rPr>
            <a:t>কম্পিউটার</a:t>
          </a:r>
          <a:r>
            <a:rPr lang="en-GB" sz="7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7200" dirty="0" err="1">
              <a:latin typeface="NikoshBAN" panose="02000000000000000000" pitchFamily="2" charset="0"/>
              <a:cs typeface="NikoshBAN" panose="02000000000000000000" pitchFamily="2" charset="0"/>
            </a:rPr>
            <a:t>রক্ষণাবেক্ষণ</a:t>
          </a:r>
          <a:endParaRPr lang="en-US" sz="7200" dirty="0"/>
        </a:p>
      </dgm:t>
    </dgm:pt>
    <dgm:pt modelId="{B4B6B0F8-6DAE-40BC-A21B-4BD3E4C2B685}" type="parTrans" cxnId="{C823AA45-7646-41F9-A4A1-2E3680F01A7C}">
      <dgm:prSet/>
      <dgm:spPr/>
      <dgm:t>
        <a:bodyPr/>
        <a:lstStyle/>
        <a:p>
          <a:endParaRPr lang="en-US"/>
        </a:p>
      </dgm:t>
    </dgm:pt>
    <dgm:pt modelId="{DFB4EB31-D438-418F-B0EE-27978A98EA06}" type="sibTrans" cxnId="{C823AA45-7646-41F9-A4A1-2E3680F01A7C}">
      <dgm:prSet/>
      <dgm:spPr/>
      <dgm:t>
        <a:bodyPr/>
        <a:lstStyle/>
        <a:p>
          <a:endParaRPr lang="en-US"/>
        </a:p>
      </dgm:t>
    </dgm:pt>
    <dgm:pt modelId="{9164E1CD-0B86-48CC-A45E-87A87E249BCB}">
      <dgm:prSet phldrT="[Text]" phldr="0"/>
      <dgm:spPr/>
      <dgm:t>
        <a:bodyPr/>
        <a:lstStyle/>
        <a:p>
          <a:r>
            <a:rPr lang="en-GB" dirty="0" err="1"/>
            <a:t>প্রতিরোধ</a:t>
          </a:r>
          <a:r>
            <a:rPr lang="en-GB" dirty="0"/>
            <a:t> </a:t>
          </a:r>
          <a:r>
            <a:rPr lang="en-GB" dirty="0" err="1"/>
            <a:t>মূলক</a:t>
          </a:r>
          <a:endParaRPr lang="en-US" dirty="0"/>
        </a:p>
      </dgm:t>
    </dgm:pt>
    <dgm:pt modelId="{30B2F51A-1E15-412F-B38F-9F6B00ECE2F7}" type="parTrans" cxnId="{2B76341D-B875-4FF9-AD0F-F561F4EE0046}">
      <dgm:prSet/>
      <dgm:spPr/>
      <dgm:t>
        <a:bodyPr/>
        <a:lstStyle/>
        <a:p>
          <a:endParaRPr lang="en-US"/>
        </a:p>
      </dgm:t>
    </dgm:pt>
    <dgm:pt modelId="{88FB0B20-6336-4158-A598-5521741BC414}" type="sibTrans" cxnId="{2B76341D-B875-4FF9-AD0F-F561F4EE0046}">
      <dgm:prSet/>
      <dgm:spPr/>
      <dgm:t>
        <a:bodyPr/>
        <a:lstStyle/>
        <a:p>
          <a:endParaRPr lang="en-US"/>
        </a:p>
      </dgm:t>
    </dgm:pt>
    <dgm:pt modelId="{8979FD49-6878-40B7-AF77-0A361891DE1D}">
      <dgm:prSet phldrT="[Text]" phldr="0"/>
      <dgm:spPr/>
      <dgm:t>
        <a:bodyPr/>
        <a:lstStyle/>
        <a:p>
          <a:r>
            <a:rPr lang="en-GB" dirty="0" err="1"/>
            <a:t>সংশোধনমূলক</a:t>
          </a:r>
          <a:r>
            <a:rPr lang="en-GB" dirty="0"/>
            <a:t>  </a:t>
          </a:r>
          <a:endParaRPr lang="en-US" dirty="0"/>
        </a:p>
      </dgm:t>
    </dgm:pt>
    <dgm:pt modelId="{58E8F632-6BA6-447B-A74F-A288F4CA0E84}" type="parTrans" cxnId="{6A6C07B8-855F-4903-8CA1-D46FD12CE368}">
      <dgm:prSet/>
      <dgm:spPr/>
      <dgm:t>
        <a:bodyPr/>
        <a:lstStyle/>
        <a:p>
          <a:endParaRPr lang="en-US"/>
        </a:p>
      </dgm:t>
    </dgm:pt>
    <dgm:pt modelId="{2251C674-2158-492E-8047-EF4F614CA0BB}" type="sibTrans" cxnId="{6A6C07B8-855F-4903-8CA1-D46FD12CE368}">
      <dgm:prSet/>
      <dgm:spPr/>
      <dgm:t>
        <a:bodyPr/>
        <a:lstStyle/>
        <a:p>
          <a:endParaRPr lang="en-US"/>
        </a:p>
      </dgm:t>
    </dgm:pt>
    <dgm:pt modelId="{A7340DFD-B3AD-44D1-996D-F7710C7EBF32}" type="pres">
      <dgm:prSet presAssocID="{9C249484-D115-4DBF-BC04-58BA05B0FA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B8F936-F2AE-4772-855B-61FE9671FEA6}" type="pres">
      <dgm:prSet presAssocID="{820E8F05-B87B-4719-9C77-92BA8E5766E3}" presName="hierRoot1" presStyleCnt="0">
        <dgm:presLayoutVars>
          <dgm:hierBranch val="init"/>
        </dgm:presLayoutVars>
      </dgm:prSet>
      <dgm:spPr/>
    </dgm:pt>
    <dgm:pt modelId="{E9F30141-1405-4CF2-A6EC-303C7AF2EC5C}" type="pres">
      <dgm:prSet presAssocID="{820E8F05-B87B-4719-9C77-92BA8E5766E3}" presName="rootComposite1" presStyleCnt="0"/>
      <dgm:spPr/>
    </dgm:pt>
    <dgm:pt modelId="{E81FB1A8-0065-4DBD-A433-848BB50FB650}" type="pres">
      <dgm:prSet presAssocID="{820E8F05-B87B-4719-9C77-92BA8E5766E3}" presName="rootText1" presStyleLbl="node0" presStyleIdx="0" presStyleCnt="1" custLinFactNeighborX="0" custLinFactNeighborY="-1081">
        <dgm:presLayoutVars>
          <dgm:chPref val="3"/>
        </dgm:presLayoutVars>
      </dgm:prSet>
      <dgm:spPr/>
    </dgm:pt>
    <dgm:pt modelId="{72CFDE6D-9C9C-46CF-8B03-C793EC4311F3}" type="pres">
      <dgm:prSet presAssocID="{820E8F05-B87B-4719-9C77-92BA8E5766E3}" presName="rootConnector1" presStyleLbl="node1" presStyleIdx="0" presStyleCnt="0"/>
      <dgm:spPr/>
    </dgm:pt>
    <dgm:pt modelId="{C78994AB-0B98-45DC-B898-1BAC83330C04}" type="pres">
      <dgm:prSet presAssocID="{820E8F05-B87B-4719-9C77-92BA8E5766E3}" presName="hierChild2" presStyleCnt="0"/>
      <dgm:spPr/>
    </dgm:pt>
    <dgm:pt modelId="{C9FB8A08-9A72-4CA7-BCA1-DF168CC2C457}" type="pres">
      <dgm:prSet presAssocID="{30B2F51A-1E15-412F-B38F-9F6B00ECE2F7}" presName="Name37" presStyleLbl="parChTrans1D2" presStyleIdx="0" presStyleCnt="2"/>
      <dgm:spPr/>
    </dgm:pt>
    <dgm:pt modelId="{5B7D7D9F-0098-45EA-ACC3-BC4324F49E2B}" type="pres">
      <dgm:prSet presAssocID="{9164E1CD-0B86-48CC-A45E-87A87E249BCB}" presName="hierRoot2" presStyleCnt="0">
        <dgm:presLayoutVars>
          <dgm:hierBranch val="init"/>
        </dgm:presLayoutVars>
      </dgm:prSet>
      <dgm:spPr/>
    </dgm:pt>
    <dgm:pt modelId="{A82C2FDD-6D1B-4C96-9D00-B910A3B295CD}" type="pres">
      <dgm:prSet presAssocID="{9164E1CD-0B86-48CC-A45E-87A87E249BCB}" presName="rootComposite" presStyleCnt="0"/>
      <dgm:spPr/>
    </dgm:pt>
    <dgm:pt modelId="{AB14BFB8-B060-4A54-B2BB-FD00FFE85009}" type="pres">
      <dgm:prSet presAssocID="{9164E1CD-0B86-48CC-A45E-87A87E249BCB}" presName="rootText" presStyleLbl="node2" presStyleIdx="0" presStyleCnt="2" custScaleY="69529">
        <dgm:presLayoutVars>
          <dgm:chPref val="3"/>
        </dgm:presLayoutVars>
      </dgm:prSet>
      <dgm:spPr/>
    </dgm:pt>
    <dgm:pt modelId="{2DD454CD-F7FC-4D39-8128-2BFB072592D6}" type="pres">
      <dgm:prSet presAssocID="{9164E1CD-0B86-48CC-A45E-87A87E249BCB}" presName="rootConnector" presStyleLbl="node2" presStyleIdx="0" presStyleCnt="2"/>
      <dgm:spPr/>
    </dgm:pt>
    <dgm:pt modelId="{CC3317C2-6823-47AC-B376-4A82E7CF2138}" type="pres">
      <dgm:prSet presAssocID="{9164E1CD-0B86-48CC-A45E-87A87E249BCB}" presName="hierChild4" presStyleCnt="0"/>
      <dgm:spPr/>
    </dgm:pt>
    <dgm:pt modelId="{128C49E7-D55A-4AC0-8333-2C3461DDAD5F}" type="pres">
      <dgm:prSet presAssocID="{9164E1CD-0B86-48CC-A45E-87A87E249BCB}" presName="hierChild5" presStyleCnt="0"/>
      <dgm:spPr/>
    </dgm:pt>
    <dgm:pt modelId="{1B3DA41F-996D-48B2-A056-1205CE7D7799}" type="pres">
      <dgm:prSet presAssocID="{58E8F632-6BA6-447B-A74F-A288F4CA0E84}" presName="Name37" presStyleLbl="parChTrans1D2" presStyleIdx="1" presStyleCnt="2"/>
      <dgm:spPr/>
    </dgm:pt>
    <dgm:pt modelId="{D7CF0ED2-73DA-46BA-8D04-44A1B274E1E4}" type="pres">
      <dgm:prSet presAssocID="{8979FD49-6878-40B7-AF77-0A361891DE1D}" presName="hierRoot2" presStyleCnt="0">
        <dgm:presLayoutVars>
          <dgm:hierBranch val="init"/>
        </dgm:presLayoutVars>
      </dgm:prSet>
      <dgm:spPr/>
    </dgm:pt>
    <dgm:pt modelId="{BF42BA4B-2167-41B3-99B5-7B9FC4326DE2}" type="pres">
      <dgm:prSet presAssocID="{8979FD49-6878-40B7-AF77-0A361891DE1D}" presName="rootComposite" presStyleCnt="0"/>
      <dgm:spPr/>
    </dgm:pt>
    <dgm:pt modelId="{4990C0B0-13FF-4624-B838-3DD028778444}" type="pres">
      <dgm:prSet presAssocID="{8979FD49-6878-40B7-AF77-0A361891DE1D}" presName="rootText" presStyleLbl="node2" presStyleIdx="1" presStyleCnt="2" custScaleY="63786">
        <dgm:presLayoutVars>
          <dgm:chPref val="3"/>
        </dgm:presLayoutVars>
      </dgm:prSet>
      <dgm:spPr/>
    </dgm:pt>
    <dgm:pt modelId="{CA10D10E-F2B7-49DB-9EB4-AC1BE64C8709}" type="pres">
      <dgm:prSet presAssocID="{8979FD49-6878-40B7-AF77-0A361891DE1D}" presName="rootConnector" presStyleLbl="node2" presStyleIdx="1" presStyleCnt="2"/>
      <dgm:spPr/>
    </dgm:pt>
    <dgm:pt modelId="{FF5C16A3-452E-4157-B811-5C4F962139B7}" type="pres">
      <dgm:prSet presAssocID="{8979FD49-6878-40B7-AF77-0A361891DE1D}" presName="hierChild4" presStyleCnt="0"/>
      <dgm:spPr/>
    </dgm:pt>
    <dgm:pt modelId="{E1085D19-F8DF-47D1-A189-8CE058A3B896}" type="pres">
      <dgm:prSet presAssocID="{8979FD49-6878-40B7-AF77-0A361891DE1D}" presName="hierChild5" presStyleCnt="0"/>
      <dgm:spPr/>
    </dgm:pt>
    <dgm:pt modelId="{7CCEF12E-FBB2-46A3-8C57-8AA39320173F}" type="pres">
      <dgm:prSet presAssocID="{820E8F05-B87B-4719-9C77-92BA8E5766E3}" presName="hierChild3" presStyleCnt="0"/>
      <dgm:spPr/>
    </dgm:pt>
  </dgm:ptLst>
  <dgm:cxnLst>
    <dgm:cxn modelId="{2B76341D-B875-4FF9-AD0F-F561F4EE0046}" srcId="{820E8F05-B87B-4719-9C77-92BA8E5766E3}" destId="{9164E1CD-0B86-48CC-A45E-87A87E249BCB}" srcOrd="0" destOrd="0" parTransId="{30B2F51A-1E15-412F-B38F-9F6B00ECE2F7}" sibTransId="{88FB0B20-6336-4158-A598-5521741BC414}"/>
    <dgm:cxn modelId="{FF33D823-9EA7-401A-B9D5-826128E109EC}" type="presOf" srcId="{58E8F632-6BA6-447B-A74F-A288F4CA0E84}" destId="{1B3DA41F-996D-48B2-A056-1205CE7D7799}" srcOrd="0" destOrd="0" presId="urn:microsoft.com/office/officeart/2005/8/layout/orgChart1"/>
    <dgm:cxn modelId="{EF5FA33F-0FBC-41E3-BA4B-81F6A6A00EBE}" type="presOf" srcId="{9164E1CD-0B86-48CC-A45E-87A87E249BCB}" destId="{2DD454CD-F7FC-4D39-8128-2BFB072592D6}" srcOrd="1" destOrd="0" presId="urn:microsoft.com/office/officeart/2005/8/layout/orgChart1"/>
    <dgm:cxn modelId="{932A545D-4E2C-433E-A08A-675D3386B49D}" type="presOf" srcId="{8979FD49-6878-40B7-AF77-0A361891DE1D}" destId="{CA10D10E-F2B7-49DB-9EB4-AC1BE64C8709}" srcOrd="1" destOrd="0" presId="urn:microsoft.com/office/officeart/2005/8/layout/orgChart1"/>
    <dgm:cxn modelId="{C823AA45-7646-41F9-A4A1-2E3680F01A7C}" srcId="{9C249484-D115-4DBF-BC04-58BA05B0FA81}" destId="{820E8F05-B87B-4719-9C77-92BA8E5766E3}" srcOrd="0" destOrd="0" parTransId="{B4B6B0F8-6DAE-40BC-A21B-4BD3E4C2B685}" sibTransId="{DFB4EB31-D438-418F-B0EE-27978A98EA06}"/>
    <dgm:cxn modelId="{D7434B4F-3483-4C6E-9843-1491A7751302}" type="presOf" srcId="{8979FD49-6878-40B7-AF77-0A361891DE1D}" destId="{4990C0B0-13FF-4624-B838-3DD028778444}" srcOrd="0" destOrd="0" presId="urn:microsoft.com/office/officeart/2005/8/layout/orgChart1"/>
    <dgm:cxn modelId="{05666F77-BCFF-4081-BB47-C6C98E49FED1}" type="presOf" srcId="{9C249484-D115-4DBF-BC04-58BA05B0FA81}" destId="{A7340DFD-B3AD-44D1-996D-F7710C7EBF32}" srcOrd="0" destOrd="0" presId="urn:microsoft.com/office/officeart/2005/8/layout/orgChart1"/>
    <dgm:cxn modelId="{EA02ED5A-00A6-4D39-937A-61710F61A519}" type="presOf" srcId="{820E8F05-B87B-4719-9C77-92BA8E5766E3}" destId="{E81FB1A8-0065-4DBD-A433-848BB50FB650}" srcOrd="0" destOrd="0" presId="urn:microsoft.com/office/officeart/2005/8/layout/orgChart1"/>
    <dgm:cxn modelId="{F0B4D294-7A54-4F5C-A5E4-01B16CE5CF7A}" type="presOf" srcId="{820E8F05-B87B-4719-9C77-92BA8E5766E3}" destId="{72CFDE6D-9C9C-46CF-8B03-C793EC4311F3}" srcOrd="1" destOrd="0" presId="urn:microsoft.com/office/officeart/2005/8/layout/orgChart1"/>
    <dgm:cxn modelId="{02677BA4-39DA-4B37-AE75-F184EAB52D21}" type="presOf" srcId="{30B2F51A-1E15-412F-B38F-9F6B00ECE2F7}" destId="{C9FB8A08-9A72-4CA7-BCA1-DF168CC2C457}" srcOrd="0" destOrd="0" presId="urn:microsoft.com/office/officeart/2005/8/layout/orgChart1"/>
    <dgm:cxn modelId="{0F7120AB-F134-409B-9F6D-632927D18B91}" type="presOf" srcId="{9164E1CD-0B86-48CC-A45E-87A87E249BCB}" destId="{AB14BFB8-B060-4A54-B2BB-FD00FFE85009}" srcOrd="0" destOrd="0" presId="urn:microsoft.com/office/officeart/2005/8/layout/orgChart1"/>
    <dgm:cxn modelId="{6A6C07B8-855F-4903-8CA1-D46FD12CE368}" srcId="{820E8F05-B87B-4719-9C77-92BA8E5766E3}" destId="{8979FD49-6878-40B7-AF77-0A361891DE1D}" srcOrd="1" destOrd="0" parTransId="{58E8F632-6BA6-447B-A74F-A288F4CA0E84}" sibTransId="{2251C674-2158-492E-8047-EF4F614CA0BB}"/>
    <dgm:cxn modelId="{3E561407-DB0D-4ABA-A3CA-C2379E13BD22}" type="presParOf" srcId="{A7340DFD-B3AD-44D1-996D-F7710C7EBF32}" destId="{11B8F936-F2AE-4772-855B-61FE9671FEA6}" srcOrd="0" destOrd="0" presId="urn:microsoft.com/office/officeart/2005/8/layout/orgChart1"/>
    <dgm:cxn modelId="{D63A7A01-2802-48AA-A88F-21534737AFA9}" type="presParOf" srcId="{11B8F936-F2AE-4772-855B-61FE9671FEA6}" destId="{E9F30141-1405-4CF2-A6EC-303C7AF2EC5C}" srcOrd="0" destOrd="0" presId="urn:microsoft.com/office/officeart/2005/8/layout/orgChart1"/>
    <dgm:cxn modelId="{83D34807-6DAE-460A-A063-4AB476185742}" type="presParOf" srcId="{E9F30141-1405-4CF2-A6EC-303C7AF2EC5C}" destId="{E81FB1A8-0065-4DBD-A433-848BB50FB650}" srcOrd="0" destOrd="0" presId="urn:microsoft.com/office/officeart/2005/8/layout/orgChart1"/>
    <dgm:cxn modelId="{CFA11C2A-9D22-4841-A925-52BAFA130745}" type="presParOf" srcId="{E9F30141-1405-4CF2-A6EC-303C7AF2EC5C}" destId="{72CFDE6D-9C9C-46CF-8B03-C793EC4311F3}" srcOrd="1" destOrd="0" presId="urn:microsoft.com/office/officeart/2005/8/layout/orgChart1"/>
    <dgm:cxn modelId="{A6B70EEB-A337-4C0C-9C50-396F28FDB0FA}" type="presParOf" srcId="{11B8F936-F2AE-4772-855B-61FE9671FEA6}" destId="{C78994AB-0B98-45DC-B898-1BAC83330C04}" srcOrd="1" destOrd="0" presId="urn:microsoft.com/office/officeart/2005/8/layout/orgChart1"/>
    <dgm:cxn modelId="{663F1526-1E6D-42D3-93D2-B57E88705C4B}" type="presParOf" srcId="{C78994AB-0B98-45DC-B898-1BAC83330C04}" destId="{C9FB8A08-9A72-4CA7-BCA1-DF168CC2C457}" srcOrd="0" destOrd="0" presId="urn:microsoft.com/office/officeart/2005/8/layout/orgChart1"/>
    <dgm:cxn modelId="{AD920052-5928-4FB6-97A9-035C1C93F64D}" type="presParOf" srcId="{C78994AB-0B98-45DC-B898-1BAC83330C04}" destId="{5B7D7D9F-0098-45EA-ACC3-BC4324F49E2B}" srcOrd="1" destOrd="0" presId="urn:microsoft.com/office/officeart/2005/8/layout/orgChart1"/>
    <dgm:cxn modelId="{926E9D82-5EF8-415E-A891-09D604E565D1}" type="presParOf" srcId="{5B7D7D9F-0098-45EA-ACC3-BC4324F49E2B}" destId="{A82C2FDD-6D1B-4C96-9D00-B910A3B295CD}" srcOrd="0" destOrd="0" presId="urn:microsoft.com/office/officeart/2005/8/layout/orgChart1"/>
    <dgm:cxn modelId="{070C1155-628D-4931-A878-EF22A86A0D49}" type="presParOf" srcId="{A82C2FDD-6D1B-4C96-9D00-B910A3B295CD}" destId="{AB14BFB8-B060-4A54-B2BB-FD00FFE85009}" srcOrd="0" destOrd="0" presId="urn:microsoft.com/office/officeart/2005/8/layout/orgChart1"/>
    <dgm:cxn modelId="{8ED24139-862A-40FC-8F2B-C8D0BD78B11A}" type="presParOf" srcId="{A82C2FDD-6D1B-4C96-9D00-B910A3B295CD}" destId="{2DD454CD-F7FC-4D39-8128-2BFB072592D6}" srcOrd="1" destOrd="0" presId="urn:microsoft.com/office/officeart/2005/8/layout/orgChart1"/>
    <dgm:cxn modelId="{F253A4E0-213C-4FDC-A2E7-4CE19E0AD5F6}" type="presParOf" srcId="{5B7D7D9F-0098-45EA-ACC3-BC4324F49E2B}" destId="{CC3317C2-6823-47AC-B376-4A82E7CF2138}" srcOrd="1" destOrd="0" presId="urn:microsoft.com/office/officeart/2005/8/layout/orgChart1"/>
    <dgm:cxn modelId="{4E1B44FA-E797-4BE1-B973-0F12A26128E2}" type="presParOf" srcId="{5B7D7D9F-0098-45EA-ACC3-BC4324F49E2B}" destId="{128C49E7-D55A-4AC0-8333-2C3461DDAD5F}" srcOrd="2" destOrd="0" presId="urn:microsoft.com/office/officeart/2005/8/layout/orgChart1"/>
    <dgm:cxn modelId="{E455FFAE-A075-4CDF-B50A-13A43B5EF99E}" type="presParOf" srcId="{C78994AB-0B98-45DC-B898-1BAC83330C04}" destId="{1B3DA41F-996D-48B2-A056-1205CE7D7799}" srcOrd="2" destOrd="0" presId="urn:microsoft.com/office/officeart/2005/8/layout/orgChart1"/>
    <dgm:cxn modelId="{13D36764-F932-467F-9495-BACD8BAA5C8A}" type="presParOf" srcId="{C78994AB-0B98-45DC-B898-1BAC83330C04}" destId="{D7CF0ED2-73DA-46BA-8D04-44A1B274E1E4}" srcOrd="3" destOrd="0" presId="urn:microsoft.com/office/officeart/2005/8/layout/orgChart1"/>
    <dgm:cxn modelId="{67607CC2-4D38-4087-8587-A0644E197216}" type="presParOf" srcId="{D7CF0ED2-73DA-46BA-8D04-44A1B274E1E4}" destId="{BF42BA4B-2167-41B3-99B5-7B9FC4326DE2}" srcOrd="0" destOrd="0" presId="urn:microsoft.com/office/officeart/2005/8/layout/orgChart1"/>
    <dgm:cxn modelId="{3B591AB1-D009-4041-90A5-A64261AC65A3}" type="presParOf" srcId="{BF42BA4B-2167-41B3-99B5-7B9FC4326DE2}" destId="{4990C0B0-13FF-4624-B838-3DD028778444}" srcOrd="0" destOrd="0" presId="urn:microsoft.com/office/officeart/2005/8/layout/orgChart1"/>
    <dgm:cxn modelId="{6A821B68-CC49-42FE-B312-BD8B7666C0A5}" type="presParOf" srcId="{BF42BA4B-2167-41B3-99B5-7B9FC4326DE2}" destId="{CA10D10E-F2B7-49DB-9EB4-AC1BE64C8709}" srcOrd="1" destOrd="0" presId="urn:microsoft.com/office/officeart/2005/8/layout/orgChart1"/>
    <dgm:cxn modelId="{5CEA684A-B585-445A-BA82-2C0213E095FA}" type="presParOf" srcId="{D7CF0ED2-73DA-46BA-8D04-44A1B274E1E4}" destId="{FF5C16A3-452E-4157-B811-5C4F962139B7}" srcOrd="1" destOrd="0" presId="urn:microsoft.com/office/officeart/2005/8/layout/orgChart1"/>
    <dgm:cxn modelId="{03135239-024B-45D5-83A2-038E501E789B}" type="presParOf" srcId="{D7CF0ED2-73DA-46BA-8D04-44A1B274E1E4}" destId="{E1085D19-F8DF-47D1-A189-8CE058A3B896}" srcOrd="2" destOrd="0" presId="urn:microsoft.com/office/officeart/2005/8/layout/orgChart1"/>
    <dgm:cxn modelId="{7A363EE6-DE86-4D87-BEF8-BB35490E9EC9}" type="presParOf" srcId="{11B8F936-F2AE-4772-855B-61FE9671FEA6}" destId="{7CCEF12E-FBB2-46A3-8C57-8AA3932017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A3410E-5B7A-4B97-B4AC-507426998CE7}" type="doc">
      <dgm:prSet loTypeId="urn:microsoft.com/office/officeart/2005/8/layout/hProcess10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3B36834-9BEA-45B5-A0EF-BCF1A5C1C899}">
      <dgm:prSet phldrT="[Text]" phldr="0"/>
      <dgm:spPr/>
      <dgm:t>
        <a:bodyPr/>
        <a:lstStyle/>
        <a:p>
          <a:r>
            <a:rPr lang="en-GB" b="1" dirty="0" err="1"/>
            <a:t>ডাউনলোড</a:t>
          </a:r>
          <a:endParaRPr lang="en-GB" b="1" dirty="0"/>
        </a:p>
        <a:p>
          <a:r>
            <a:rPr lang="en-US" b="1" dirty="0" err="1"/>
            <a:t>সঠিক</a:t>
          </a:r>
          <a:r>
            <a:rPr lang="en-US" b="1" dirty="0"/>
            <a:t> </a:t>
          </a:r>
          <a:r>
            <a:rPr lang="en-US" b="1" dirty="0" err="1"/>
            <a:t>উৎস</a:t>
          </a:r>
          <a:r>
            <a:rPr lang="en-US" b="1" dirty="0"/>
            <a:t> </a:t>
          </a:r>
          <a:r>
            <a:rPr lang="en-US" b="1" dirty="0" err="1"/>
            <a:t>থেকে</a:t>
          </a:r>
          <a:r>
            <a:rPr lang="en-US" b="1" dirty="0"/>
            <a:t> </a:t>
          </a:r>
          <a:r>
            <a:rPr lang="en-US" b="1" dirty="0" err="1"/>
            <a:t>ফাইল</a:t>
          </a:r>
          <a:r>
            <a:rPr lang="en-US" b="1" dirty="0"/>
            <a:t> </a:t>
          </a:r>
          <a:r>
            <a:rPr lang="en-US" b="1" dirty="0" err="1"/>
            <a:t>সংগ্রহ</a:t>
          </a:r>
          <a:endParaRPr lang="en-US" b="1" dirty="0"/>
        </a:p>
      </dgm:t>
    </dgm:pt>
    <dgm:pt modelId="{8F7274DA-7432-4631-BFE3-25C770B23E02}" type="parTrans" cxnId="{0461DA70-8FAA-4C99-BF87-2EA11C068721}">
      <dgm:prSet/>
      <dgm:spPr/>
      <dgm:t>
        <a:bodyPr/>
        <a:lstStyle/>
        <a:p>
          <a:endParaRPr lang="en-US"/>
        </a:p>
      </dgm:t>
    </dgm:pt>
    <dgm:pt modelId="{AD555896-7D31-41E9-B91B-95ACF8B1EB26}" type="sibTrans" cxnId="{0461DA70-8FAA-4C99-BF87-2EA11C068721}">
      <dgm:prSet/>
      <dgm:spPr/>
      <dgm:t>
        <a:bodyPr/>
        <a:lstStyle/>
        <a:p>
          <a:endParaRPr lang="en-US"/>
        </a:p>
      </dgm:t>
    </dgm:pt>
    <dgm:pt modelId="{2647F9FC-DFD5-4133-9024-30B8841FE5A5}">
      <dgm:prSet phldrT="[Text]" phldr="0"/>
      <dgm:spPr/>
      <dgm:t>
        <a:bodyPr/>
        <a:lstStyle/>
        <a:p>
          <a:r>
            <a:rPr lang="en-GB" b="1" dirty="0" err="1"/>
            <a:t>রান</a:t>
          </a:r>
          <a:endParaRPr lang="en-GB" b="1" dirty="0"/>
        </a:p>
        <a:p>
          <a:r>
            <a:rPr lang="en-US" b="1" dirty="0"/>
            <a:t>SETUP এ </a:t>
          </a:r>
          <a:r>
            <a:rPr lang="en-US" b="1" dirty="0" err="1"/>
            <a:t>ডাবল</a:t>
          </a:r>
          <a:r>
            <a:rPr lang="en-US" b="1" dirty="0"/>
            <a:t> </a:t>
          </a:r>
          <a:r>
            <a:rPr lang="en-US" b="1" dirty="0" err="1"/>
            <a:t>ক্লিক</a:t>
          </a:r>
          <a:r>
            <a:rPr lang="en-US" b="1" dirty="0"/>
            <a:t> </a:t>
          </a:r>
          <a:r>
            <a:rPr lang="en-US" b="1" dirty="0" err="1"/>
            <a:t>করা</a:t>
          </a:r>
          <a:endParaRPr lang="en-US" b="1" dirty="0"/>
        </a:p>
      </dgm:t>
    </dgm:pt>
    <dgm:pt modelId="{25F1447C-FD2D-4625-B3FC-4296F3483180}" type="parTrans" cxnId="{67FEA359-1644-41AD-A60D-27FF192F86C1}">
      <dgm:prSet/>
      <dgm:spPr/>
      <dgm:t>
        <a:bodyPr/>
        <a:lstStyle/>
        <a:p>
          <a:endParaRPr lang="en-US"/>
        </a:p>
      </dgm:t>
    </dgm:pt>
    <dgm:pt modelId="{9C63870E-1B4E-411E-9106-B59BB2FF7F49}" type="sibTrans" cxnId="{67FEA359-1644-41AD-A60D-27FF192F86C1}">
      <dgm:prSet/>
      <dgm:spPr/>
      <dgm:t>
        <a:bodyPr/>
        <a:lstStyle/>
        <a:p>
          <a:endParaRPr lang="en-US"/>
        </a:p>
      </dgm:t>
    </dgm:pt>
    <dgm:pt modelId="{956DB19E-B27B-4191-808A-9D50A949CC0D}">
      <dgm:prSet phldrT="[Text]" phldr="0"/>
      <dgm:spPr/>
      <dgm:t>
        <a:bodyPr/>
        <a:lstStyle/>
        <a:p>
          <a:r>
            <a:rPr lang="en-GB" b="1" dirty="0" err="1"/>
            <a:t>পারমিশন</a:t>
          </a:r>
          <a:endParaRPr lang="en-GB" b="1" dirty="0"/>
        </a:p>
        <a:p>
          <a:r>
            <a:rPr lang="en-US" b="1" dirty="0" err="1"/>
            <a:t>শর্তাবলীতে</a:t>
          </a:r>
          <a:r>
            <a:rPr lang="en-US" b="1" dirty="0"/>
            <a:t> </a:t>
          </a:r>
          <a:r>
            <a:rPr lang="en-US" b="1" dirty="0" err="1"/>
            <a:t>সম্মতি</a:t>
          </a:r>
          <a:r>
            <a:rPr lang="en-US" b="1" dirty="0"/>
            <a:t> </a:t>
          </a:r>
          <a:r>
            <a:rPr lang="en-US" b="1" dirty="0" err="1"/>
            <a:t>দেওয়া</a:t>
          </a:r>
          <a:r>
            <a:rPr lang="en-US" b="1" dirty="0"/>
            <a:t>(AGREE)</a:t>
          </a:r>
        </a:p>
      </dgm:t>
    </dgm:pt>
    <dgm:pt modelId="{1D4D8968-6DFE-41E5-9F15-D632B0FA6F02}" type="parTrans" cxnId="{BAC07493-8A1F-4A03-80DB-C25A298A4CFA}">
      <dgm:prSet/>
      <dgm:spPr/>
      <dgm:t>
        <a:bodyPr/>
        <a:lstStyle/>
        <a:p>
          <a:endParaRPr lang="en-US"/>
        </a:p>
      </dgm:t>
    </dgm:pt>
    <dgm:pt modelId="{FEE31A63-654A-4DDE-AF87-DDDB65758C1C}" type="sibTrans" cxnId="{BAC07493-8A1F-4A03-80DB-C25A298A4CFA}">
      <dgm:prSet/>
      <dgm:spPr/>
      <dgm:t>
        <a:bodyPr/>
        <a:lstStyle/>
        <a:p>
          <a:endParaRPr lang="en-US"/>
        </a:p>
      </dgm:t>
    </dgm:pt>
    <dgm:pt modelId="{972FB14D-FAFF-4BDB-9B56-E3B09962C8A9}">
      <dgm:prSet phldrT="[Text]" phldr="0"/>
      <dgm:spPr/>
      <dgm:t>
        <a:bodyPr/>
        <a:lstStyle/>
        <a:p>
          <a:r>
            <a:rPr lang="en-GB" b="1" dirty="0" err="1"/>
            <a:t>ফিনিস</a:t>
          </a:r>
          <a:endParaRPr lang="en-GB" b="1" dirty="0"/>
        </a:p>
        <a:p>
          <a:r>
            <a:rPr lang="en-GB" b="1" dirty="0" err="1"/>
            <a:t>ইনস্টল</a:t>
          </a:r>
          <a:r>
            <a:rPr lang="en-GB" b="1" dirty="0"/>
            <a:t> </a:t>
          </a:r>
          <a:r>
            <a:rPr lang="en-GB" b="1" dirty="0" err="1"/>
            <a:t>শেষে</a:t>
          </a:r>
          <a:r>
            <a:rPr lang="en-GB" b="1" dirty="0"/>
            <a:t> </a:t>
          </a:r>
          <a:r>
            <a:rPr lang="en-GB" b="1" dirty="0" err="1"/>
            <a:t>রিস্টার্ট</a:t>
          </a:r>
          <a:r>
            <a:rPr lang="en-GB" b="1" dirty="0"/>
            <a:t> </a:t>
          </a:r>
          <a:r>
            <a:rPr lang="en-GB" b="1" dirty="0" err="1"/>
            <a:t>দেওয়া</a:t>
          </a:r>
          <a:endParaRPr lang="en-GB" b="1" dirty="0"/>
        </a:p>
      </dgm:t>
    </dgm:pt>
    <dgm:pt modelId="{A4770508-30B5-4B92-9262-FF656B2D4235}" type="parTrans" cxnId="{825CC3AC-A248-4F5C-85EC-75CC96C9B451}">
      <dgm:prSet/>
      <dgm:spPr/>
      <dgm:t>
        <a:bodyPr/>
        <a:lstStyle/>
        <a:p>
          <a:endParaRPr lang="en-US"/>
        </a:p>
      </dgm:t>
    </dgm:pt>
    <dgm:pt modelId="{111EEA00-C5E7-4165-AE07-77273B16A31E}" type="sibTrans" cxnId="{825CC3AC-A248-4F5C-85EC-75CC96C9B451}">
      <dgm:prSet/>
      <dgm:spPr/>
      <dgm:t>
        <a:bodyPr/>
        <a:lstStyle/>
        <a:p>
          <a:endParaRPr lang="en-US"/>
        </a:p>
      </dgm:t>
    </dgm:pt>
    <dgm:pt modelId="{B567F36E-0AFB-44F2-AD4D-17B7C2D6DA0E}" type="pres">
      <dgm:prSet presAssocID="{B8A3410E-5B7A-4B97-B4AC-507426998CE7}" presName="Name0" presStyleCnt="0">
        <dgm:presLayoutVars>
          <dgm:dir/>
          <dgm:resizeHandles val="exact"/>
        </dgm:presLayoutVars>
      </dgm:prSet>
      <dgm:spPr/>
    </dgm:pt>
    <dgm:pt modelId="{9F5354D4-C35D-4C53-870E-F82EA7A14A22}" type="pres">
      <dgm:prSet presAssocID="{23B36834-9BEA-45B5-A0EF-BCF1A5C1C899}" presName="composite" presStyleCnt="0"/>
      <dgm:spPr/>
    </dgm:pt>
    <dgm:pt modelId="{A52A4D91-473F-4036-B12A-C5BB12A1A8BC}" type="pres">
      <dgm:prSet presAssocID="{23B36834-9BEA-45B5-A0EF-BCF1A5C1C899}" presName="imagSh" presStyleLbl="bgImgPlace1" presStyleIdx="0" presStyleCnt="4" custScaleX="94996" custScaleY="108131" custLinFactNeighborX="6369" custLinFactNeighborY="-17647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4000" r="-4000"/>
          </a:stretch>
        </a:blipFill>
      </dgm:spPr>
      <dgm:extLst>
        <a:ext uri="{E40237B7-FDA0-4F09-8148-C483321AD2D9}">
          <dgm14:cNvPr xmlns:dgm14="http://schemas.microsoft.com/office/drawing/2010/diagram" id="0" name="" descr="Download from cloud"/>
        </a:ext>
      </dgm:extLst>
    </dgm:pt>
    <dgm:pt modelId="{BF775047-8129-4386-B368-2D284E2771C7}" type="pres">
      <dgm:prSet presAssocID="{23B36834-9BEA-45B5-A0EF-BCF1A5C1C899}" presName="txNode" presStyleLbl="node1" presStyleIdx="0" presStyleCnt="4">
        <dgm:presLayoutVars>
          <dgm:bulletEnabled val="1"/>
        </dgm:presLayoutVars>
      </dgm:prSet>
      <dgm:spPr/>
    </dgm:pt>
    <dgm:pt modelId="{E6B83384-64A1-44E3-8CB9-802F54347C12}" type="pres">
      <dgm:prSet presAssocID="{AD555896-7D31-41E9-B91B-95ACF8B1EB26}" presName="sibTrans" presStyleLbl="sibTrans2D1" presStyleIdx="0" presStyleCnt="3"/>
      <dgm:spPr/>
    </dgm:pt>
    <dgm:pt modelId="{F8658EAA-7759-44CE-96EC-D36E5DC7C503}" type="pres">
      <dgm:prSet presAssocID="{AD555896-7D31-41E9-B91B-95ACF8B1EB26}" presName="connTx" presStyleLbl="sibTrans2D1" presStyleIdx="0" presStyleCnt="3"/>
      <dgm:spPr/>
    </dgm:pt>
    <dgm:pt modelId="{7A730CC0-9B7D-447A-B21B-3273438A089D}" type="pres">
      <dgm:prSet presAssocID="{2647F9FC-DFD5-4133-9024-30B8841FE5A5}" presName="composite" presStyleCnt="0"/>
      <dgm:spPr/>
    </dgm:pt>
    <dgm:pt modelId="{D6408B58-8B1A-4D9D-8075-466675D6E6B1}" type="pres">
      <dgm:prSet presAssocID="{2647F9FC-DFD5-4133-9024-30B8841FE5A5}" presName="imagSh" presStyleLbl="bgImgPlace1" presStyleIdx="1" presStyleCnt="4" custLinFactNeighborX="15054" custLinFactNeighborY="-2786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F1A2C7F8-F104-4700-A4B4-1CD6A7259AE7}" type="pres">
      <dgm:prSet presAssocID="{2647F9FC-DFD5-4133-9024-30B8841FE5A5}" presName="txNode" presStyleLbl="node1" presStyleIdx="1" presStyleCnt="4">
        <dgm:presLayoutVars>
          <dgm:bulletEnabled val="1"/>
        </dgm:presLayoutVars>
      </dgm:prSet>
      <dgm:spPr/>
    </dgm:pt>
    <dgm:pt modelId="{B61210B2-E7B4-43B5-B16E-3DA5CA67DBA0}" type="pres">
      <dgm:prSet presAssocID="{9C63870E-1B4E-411E-9106-B59BB2FF7F49}" presName="sibTrans" presStyleLbl="sibTrans2D1" presStyleIdx="1" presStyleCnt="3"/>
      <dgm:spPr/>
    </dgm:pt>
    <dgm:pt modelId="{5C4CE174-A7A3-4A33-8940-060D835DF389}" type="pres">
      <dgm:prSet presAssocID="{9C63870E-1B4E-411E-9106-B59BB2FF7F49}" presName="connTx" presStyleLbl="sibTrans2D1" presStyleIdx="1" presStyleCnt="3"/>
      <dgm:spPr/>
    </dgm:pt>
    <dgm:pt modelId="{2596B3A6-6B65-42F2-BAC7-18C38C3ABDEB}" type="pres">
      <dgm:prSet presAssocID="{956DB19E-B27B-4191-808A-9D50A949CC0D}" presName="composite" presStyleCnt="0"/>
      <dgm:spPr/>
    </dgm:pt>
    <dgm:pt modelId="{584BDEF2-2BF2-4976-AD47-D77EBECA090C}" type="pres">
      <dgm:prSet presAssocID="{956DB19E-B27B-4191-808A-9D50A949CC0D}" presName="imagSh" presStyleLbl="bgImgPlace1" presStyleIdx="2" presStyleCnt="4" custLinFactNeighborX="10598" custLinFactNeighborY="-2786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ngerprint"/>
        </a:ext>
      </dgm:extLst>
    </dgm:pt>
    <dgm:pt modelId="{57F7F3AB-84CF-4C96-B8E1-44D1925CC5DE}" type="pres">
      <dgm:prSet presAssocID="{956DB19E-B27B-4191-808A-9D50A949CC0D}" presName="txNode" presStyleLbl="node1" presStyleIdx="2" presStyleCnt="4">
        <dgm:presLayoutVars>
          <dgm:bulletEnabled val="1"/>
        </dgm:presLayoutVars>
      </dgm:prSet>
      <dgm:spPr/>
    </dgm:pt>
    <dgm:pt modelId="{F9243FEC-C508-4D0F-90D6-B5B2CAE0C6DF}" type="pres">
      <dgm:prSet presAssocID="{FEE31A63-654A-4DDE-AF87-DDDB65758C1C}" presName="sibTrans" presStyleLbl="sibTrans2D1" presStyleIdx="2" presStyleCnt="3"/>
      <dgm:spPr/>
    </dgm:pt>
    <dgm:pt modelId="{3EAA8BF3-88C6-47A6-9E45-C095850C2A2D}" type="pres">
      <dgm:prSet presAssocID="{FEE31A63-654A-4DDE-AF87-DDDB65758C1C}" presName="connTx" presStyleLbl="sibTrans2D1" presStyleIdx="2" presStyleCnt="3"/>
      <dgm:spPr/>
    </dgm:pt>
    <dgm:pt modelId="{A97FC1B0-5B63-4FAA-9AED-DDFFC5E27CA5}" type="pres">
      <dgm:prSet presAssocID="{972FB14D-FAFF-4BDB-9B56-E3B09962C8A9}" presName="composite" presStyleCnt="0"/>
      <dgm:spPr/>
    </dgm:pt>
    <dgm:pt modelId="{97A00786-8007-4F61-82C9-F935C865B7AC}" type="pres">
      <dgm:prSet presAssocID="{972FB14D-FAFF-4BDB-9B56-E3B09962C8A9}" presName="imagSh" presStyleLbl="bgImgPlace1" presStyleIdx="3" presStyleCnt="4" custLinFactNeighborX="17030" custLinFactNeighborY="-25107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AE807AE-428E-4692-B311-773C570F9D6F}" type="pres">
      <dgm:prSet presAssocID="{972FB14D-FAFF-4BDB-9B56-E3B09962C8A9}" presName="txNode" presStyleLbl="node1" presStyleIdx="3" presStyleCnt="4">
        <dgm:presLayoutVars>
          <dgm:bulletEnabled val="1"/>
        </dgm:presLayoutVars>
      </dgm:prSet>
      <dgm:spPr/>
    </dgm:pt>
  </dgm:ptLst>
  <dgm:cxnLst>
    <dgm:cxn modelId="{E983AA0F-C611-4BDC-B6DC-A407CC00AE6F}" type="presOf" srcId="{B8A3410E-5B7A-4B97-B4AC-507426998CE7}" destId="{B567F36E-0AFB-44F2-AD4D-17B7C2D6DA0E}" srcOrd="0" destOrd="0" presId="urn:microsoft.com/office/officeart/2005/8/layout/hProcess10"/>
    <dgm:cxn modelId="{F457B21A-5D83-4BDA-89B3-6E2FB5857218}" type="presOf" srcId="{956DB19E-B27B-4191-808A-9D50A949CC0D}" destId="{57F7F3AB-84CF-4C96-B8E1-44D1925CC5DE}" srcOrd="0" destOrd="0" presId="urn:microsoft.com/office/officeart/2005/8/layout/hProcess10"/>
    <dgm:cxn modelId="{95234738-B383-423A-8D3F-FCB963F97FFF}" type="presOf" srcId="{AD555896-7D31-41E9-B91B-95ACF8B1EB26}" destId="{E6B83384-64A1-44E3-8CB9-802F54347C12}" srcOrd="0" destOrd="0" presId="urn:microsoft.com/office/officeart/2005/8/layout/hProcess10"/>
    <dgm:cxn modelId="{C0D4BE65-8E4C-4EC5-96B5-EE2F2C856C6D}" type="presOf" srcId="{23B36834-9BEA-45B5-A0EF-BCF1A5C1C899}" destId="{BF775047-8129-4386-B368-2D284E2771C7}" srcOrd="0" destOrd="0" presId="urn:microsoft.com/office/officeart/2005/8/layout/hProcess10"/>
    <dgm:cxn modelId="{9504426C-66BA-4441-A52A-78CAE602A810}" type="presOf" srcId="{9C63870E-1B4E-411E-9106-B59BB2FF7F49}" destId="{B61210B2-E7B4-43B5-B16E-3DA5CA67DBA0}" srcOrd="0" destOrd="0" presId="urn:microsoft.com/office/officeart/2005/8/layout/hProcess10"/>
    <dgm:cxn modelId="{0461DA70-8FAA-4C99-BF87-2EA11C068721}" srcId="{B8A3410E-5B7A-4B97-B4AC-507426998CE7}" destId="{23B36834-9BEA-45B5-A0EF-BCF1A5C1C899}" srcOrd="0" destOrd="0" parTransId="{8F7274DA-7432-4631-BFE3-25C770B23E02}" sibTransId="{AD555896-7D31-41E9-B91B-95ACF8B1EB26}"/>
    <dgm:cxn modelId="{CF400954-78D9-46D2-BD5B-23091E38A8C0}" type="presOf" srcId="{FEE31A63-654A-4DDE-AF87-DDDB65758C1C}" destId="{3EAA8BF3-88C6-47A6-9E45-C095850C2A2D}" srcOrd="1" destOrd="0" presId="urn:microsoft.com/office/officeart/2005/8/layout/hProcess10"/>
    <dgm:cxn modelId="{67FEA359-1644-41AD-A60D-27FF192F86C1}" srcId="{B8A3410E-5B7A-4B97-B4AC-507426998CE7}" destId="{2647F9FC-DFD5-4133-9024-30B8841FE5A5}" srcOrd="1" destOrd="0" parTransId="{25F1447C-FD2D-4625-B3FC-4296F3483180}" sibTransId="{9C63870E-1B4E-411E-9106-B59BB2FF7F49}"/>
    <dgm:cxn modelId="{CB3B857A-53B7-4C6B-88CD-9CA01EF4597D}" type="presOf" srcId="{FEE31A63-654A-4DDE-AF87-DDDB65758C1C}" destId="{F9243FEC-C508-4D0F-90D6-B5B2CAE0C6DF}" srcOrd="0" destOrd="0" presId="urn:microsoft.com/office/officeart/2005/8/layout/hProcess10"/>
    <dgm:cxn modelId="{00B82B81-EF72-4464-AC57-C1E507F8D8B7}" type="presOf" srcId="{972FB14D-FAFF-4BDB-9B56-E3B09962C8A9}" destId="{7AE807AE-428E-4692-B311-773C570F9D6F}" srcOrd="0" destOrd="0" presId="urn:microsoft.com/office/officeart/2005/8/layout/hProcess10"/>
    <dgm:cxn modelId="{0368008F-0D06-4A9B-8A82-593996D06033}" type="presOf" srcId="{AD555896-7D31-41E9-B91B-95ACF8B1EB26}" destId="{F8658EAA-7759-44CE-96EC-D36E5DC7C503}" srcOrd="1" destOrd="0" presId="urn:microsoft.com/office/officeart/2005/8/layout/hProcess10"/>
    <dgm:cxn modelId="{BAC07493-8A1F-4A03-80DB-C25A298A4CFA}" srcId="{B8A3410E-5B7A-4B97-B4AC-507426998CE7}" destId="{956DB19E-B27B-4191-808A-9D50A949CC0D}" srcOrd="2" destOrd="0" parTransId="{1D4D8968-6DFE-41E5-9F15-D632B0FA6F02}" sibTransId="{FEE31A63-654A-4DDE-AF87-DDDB65758C1C}"/>
    <dgm:cxn modelId="{825CC3AC-A248-4F5C-85EC-75CC96C9B451}" srcId="{B8A3410E-5B7A-4B97-B4AC-507426998CE7}" destId="{972FB14D-FAFF-4BDB-9B56-E3B09962C8A9}" srcOrd="3" destOrd="0" parTransId="{A4770508-30B5-4B92-9262-FF656B2D4235}" sibTransId="{111EEA00-C5E7-4165-AE07-77273B16A31E}"/>
    <dgm:cxn modelId="{3DA0D0C7-22EF-425E-8946-DFC9DA79B16A}" type="presOf" srcId="{2647F9FC-DFD5-4133-9024-30B8841FE5A5}" destId="{F1A2C7F8-F104-4700-A4B4-1CD6A7259AE7}" srcOrd="0" destOrd="0" presId="urn:microsoft.com/office/officeart/2005/8/layout/hProcess10"/>
    <dgm:cxn modelId="{88D95FD2-D389-41FC-8D2D-B29C8BAB4137}" type="presOf" srcId="{9C63870E-1B4E-411E-9106-B59BB2FF7F49}" destId="{5C4CE174-A7A3-4A33-8940-060D835DF389}" srcOrd="1" destOrd="0" presId="urn:microsoft.com/office/officeart/2005/8/layout/hProcess10"/>
    <dgm:cxn modelId="{43ED0F22-83F0-46CC-B1FF-8D7A0E6653D0}" type="presParOf" srcId="{B567F36E-0AFB-44F2-AD4D-17B7C2D6DA0E}" destId="{9F5354D4-C35D-4C53-870E-F82EA7A14A22}" srcOrd="0" destOrd="0" presId="urn:microsoft.com/office/officeart/2005/8/layout/hProcess10"/>
    <dgm:cxn modelId="{B90A4D48-553E-43AB-872B-C957016D5BCA}" type="presParOf" srcId="{9F5354D4-C35D-4C53-870E-F82EA7A14A22}" destId="{A52A4D91-473F-4036-B12A-C5BB12A1A8BC}" srcOrd="0" destOrd="0" presId="urn:microsoft.com/office/officeart/2005/8/layout/hProcess10"/>
    <dgm:cxn modelId="{6B77B9A5-8B00-4253-A38A-75DBF2B991E5}" type="presParOf" srcId="{9F5354D4-C35D-4C53-870E-F82EA7A14A22}" destId="{BF775047-8129-4386-B368-2D284E2771C7}" srcOrd="1" destOrd="0" presId="urn:microsoft.com/office/officeart/2005/8/layout/hProcess10"/>
    <dgm:cxn modelId="{5ECD87DE-72BD-423A-B0D6-A1FB980F7E33}" type="presParOf" srcId="{B567F36E-0AFB-44F2-AD4D-17B7C2D6DA0E}" destId="{E6B83384-64A1-44E3-8CB9-802F54347C12}" srcOrd="1" destOrd="0" presId="urn:microsoft.com/office/officeart/2005/8/layout/hProcess10"/>
    <dgm:cxn modelId="{F05E40DA-8B27-4544-99D3-C80009A7754A}" type="presParOf" srcId="{E6B83384-64A1-44E3-8CB9-802F54347C12}" destId="{F8658EAA-7759-44CE-96EC-D36E5DC7C503}" srcOrd="0" destOrd="0" presId="urn:microsoft.com/office/officeart/2005/8/layout/hProcess10"/>
    <dgm:cxn modelId="{8937A246-CF98-451A-AA07-BB7DC72F7FE1}" type="presParOf" srcId="{B567F36E-0AFB-44F2-AD4D-17B7C2D6DA0E}" destId="{7A730CC0-9B7D-447A-B21B-3273438A089D}" srcOrd="2" destOrd="0" presId="urn:microsoft.com/office/officeart/2005/8/layout/hProcess10"/>
    <dgm:cxn modelId="{4F568EC1-0D21-4749-8F59-2C86B263E257}" type="presParOf" srcId="{7A730CC0-9B7D-447A-B21B-3273438A089D}" destId="{D6408B58-8B1A-4D9D-8075-466675D6E6B1}" srcOrd="0" destOrd="0" presId="urn:microsoft.com/office/officeart/2005/8/layout/hProcess10"/>
    <dgm:cxn modelId="{656FBD2B-9D8F-417D-8765-E1DB84AA338A}" type="presParOf" srcId="{7A730CC0-9B7D-447A-B21B-3273438A089D}" destId="{F1A2C7F8-F104-4700-A4B4-1CD6A7259AE7}" srcOrd="1" destOrd="0" presId="urn:microsoft.com/office/officeart/2005/8/layout/hProcess10"/>
    <dgm:cxn modelId="{29EBA493-BC50-4893-A61C-7E159ECD3018}" type="presParOf" srcId="{B567F36E-0AFB-44F2-AD4D-17B7C2D6DA0E}" destId="{B61210B2-E7B4-43B5-B16E-3DA5CA67DBA0}" srcOrd="3" destOrd="0" presId="urn:microsoft.com/office/officeart/2005/8/layout/hProcess10"/>
    <dgm:cxn modelId="{13D8F856-3E7C-4680-BC0F-6EFAAF7DA51F}" type="presParOf" srcId="{B61210B2-E7B4-43B5-B16E-3DA5CA67DBA0}" destId="{5C4CE174-A7A3-4A33-8940-060D835DF389}" srcOrd="0" destOrd="0" presId="urn:microsoft.com/office/officeart/2005/8/layout/hProcess10"/>
    <dgm:cxn modelId="{1FDA4738-9353-48C3-B404-EF2AA498D057}" type="presParOf" srcId="{B567F36E-0AFB-44F2-AD4D-17B7C2D6DA0E}" destId="{2596B3A6-6B65-42F2-BAC7-18C38C3ABDEB}" srcOrd="4" destOrd="0" presId="urn:microsoft.com/office/officeart/2005/8/layout/hProcess10"/>
    <dgm:cxn modelId="{1ECADBC8-9F79-4BAE-BDED-61ECD911064A}" type="presParOf" srcId="{2596B3A6-6B65-42F2-BAC7-18C38C3ABDEB}" destId="{584BDEF2-2BF2-4976-AD47-D77EBECA090C}" srcOrd="0" destOrd="0" presId="urn:microsoft.com/office/officeart/2005/8/layout/hProcess10"/>
    <dgm:cxn modelId="{EB399A4B-9542-4DF9-B6B1-B87261BA0280}" type="presParOf" srcId="{2596B3A6-6B65-42F2-BAC7-18C38C3ABDEB}" destId="{57F7F3AB-84CF-4C96-B8E1-44D1925CC5DE}" srcOrd="1" destOrd="0" presId="urn:microsoft.com/office/officeart/2005/8/layout/hProcess10"/>
    <dgm:cxn modelId="{5CC95866-CBFD-4CBF-AC8B-0D56777EC654}" type="presParOf" srcId="{B567F36E-0AFB-44F2-AD4D-17B7C2D6DA0E}" destId="{F9243FEC-C508-4D0F-90D6-B5B2CAE0C6DF}" srcOrd="5" destOrd="0" presId="urn:microsoft.com/office/officeart/2005/8/layout/hProcess10"/>
    <dgm:cxn modelId="{75C46180-C895-4524-A4BE-18EF823C8336}" type="presParOf" srcId="{F9243FEC-C508-4D0F-90D6-B5B2CAE0C6DF}" destId="{3EAA8BF3-88C6-47A6-9E45-C095850C2A2D}" srcOrd="0" destOrd="0" presId="urn:microsoft.com/office/officeart/2005/8/layout/hProcess10"/>
    <dgm:cxn modelId="{BCCB58C8-E766-4E64-B539-85B493113424}" type="presParOf" srcId="{B567F36E-0AFB-44F2-AD4D-17B7C2D6DA0E}" destId="{A97FC1B0-5B63-4FAA-9AED-DDFFC5E27CA5}" srcOrd="6" destOrd="0" presId="urn:microsoft.com/office/officeart/2005/8/layout/hProcess10"/>
    <dgm:cxn modelId="{480E849C-95A5-4CC2-9E63-8B0C96AE2E1C}" type="presParOf" srcId="{A97FC1B0-5B63-4FAA-9AED-DDFFC5E27CA5}" destId="{97A00786-8007-4F61-82C9-F935C865B7AC}" srcOrd="0" destOrd="0" presId="urn:microsoft.com/office/officeart/2005/8/layout/hProcess10"/>
    <dgm:cxn modelId="{F46FA3CA-FEEA-4649-A0E9-8B6C4373608C}" type="presParOf" srcId="{A97FC1B0-5B63-4FAA-9AED-DDFFC5E27CA5}" destId="{7AE807AE-428E-4692-B311-773C570F9D6F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DA41F-996D-48B2-A056-1205CE7D7799}">
      <dsp:nvSpPr>
        <dsp:cNvPr id="0" name=""/>
        <dsp:cNvSpPr/>
      </dsp:nvSpPr>
      <dsp:spPr>
        <a:xfrm>
          <a:off x="4924287" y="2362143"/>
          <a:ext cx="2694802" cy="959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768"/>
              </a:lnTo>
              <a:lnTo>
                <a:pt x="2694802" y="491768"/>
              </a:lnTo>
              <a:lnTo>
                <a:pt x="2694802" y="9594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B8A08-9A72-4CA7-BCA1-DF168CC2C457}">
      <dsp:nvSpPr>
        <dsp:cNvPr id="0" name=""/>
        <dsp:cNvSpPr/>
      </dsp:nvSpPr>
      <dsp:spPr>
        <a:xfrm>
          <a:off x="2229484" y="2362143"/>
          <a:ext cx="2694802" cy="959461"/>
        </a:xfrm>
        <a:custGeom>
          <a:avLst/>
          <a:gdLst/>
          <a:ahLst/>
          <a:cxnLst/>
          <a:rect l="0" t="0" r="0" b="0"/>
          <a:pathLst>
            <a:path>
              <a:moveTo>
                <a:pt x="2694802" y="0"/>
              </a:moveTo>
              <a:lnTo>
                <a:pt x="2694802" y="491768"/>
              </a:lnTo>
              <a:lnTo>
                <a:pt x="0" y="491768"/>
              </a:lnTo>
              <a:lnTo>
                <a:pt x="0" y="9594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1FB1A8-0065-4DBD-A433-848BB50FB650}">
      <dsp:nvSpPr>
        <dsp:cNvPr id="0" name=""/>
        <dsp:cNvSpPr/>
      </dsp:nvSpPr>
      <dsp:spPr>
        <a:xfrm>
          <a:off x="2697177" y="135033"/>
          <a:ext cx="4454219" cy="22271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কম্পিউটার</a:t>
          </a:r>
          <a:r>
            <a:rPr lang="en-GB" sz="7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7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রক্ষণাবেক্ষণ</a:t>
          </a:r>
          <a:endParaRPr lang="en-US" sz="7200" kern="1200" dirty="0"/>
        </a:p>
      </dsp:txBody>
      <dsp:txXfrm>
        <a:off x="2697177" y="135033"/>
        <a:ext cx="4454219" cy="2227109"/>
      </dsp:txXfrm>
    </dsp:sp>
    <dsp:sp modelId="{AB14BFB8-B060-4A54-B2BB-FD00FFE85009}">
      <dsp:nvSpPr>
        <dsp:cNvPr id="0" name=""/>
        <dsp:cNvSpPr/>
      </dsp:nvSpPr>
      <dsp:spPr>
        <a:xfrm>
          <a:off x="2374" y="3321604"/>
          <a:ext cx="4454219" cy="154848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kern="1200" dirty="0" err="1"/>
            <a:t>প্রতিরোধ</a:t>
          </a:r>
          <a:r>
            <a:rPr lang="en-GB" sz="5500" kern="1200" dirty="0"/>
            <a:t> </a:t>
          </a:r>
          <a:r>
            <a:rPr lang="en-GB" sz="5500" kern="1200" dirty="0" err="1"/>
            <a:t>মূলক</a:t>
          </a:r>
          <a:endParaRPr lang="en-US" sz="5500" kern="1200" dirty="0"/>
        </a:p>
      </dsp:txBody>
      <dsp:txXfrm>
        <a:off x="2374" y="3321604"/>
        <a:ext cx="4454219" cy="1548487"/>
      </dsp:txXfrm>
    </dsp:sp>
    <dsp:sp modelId="{4990C0B0-13FF-4624-B838-3DD028778444}">
      <dsp:nvSpPr>
        <dsp:cNvPr id="0" name=""/>
        <dsp:cNvSpPr/>
      </dsp:nvSpPr>
      <dsp:spPr>
        <a:xfrm>
          <a:off x="5391980" y="3321604"/>
          <a:ext cx="4454219" cy="142058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kern="1200" dirty="0" err="1"/>
            <a:t>সংশোধনমূলক</a:t>
          </a:r>
          <a:r>
            <a:rPr lang="en-GB" sz="5500" kern="1200" dirty="0"/>
            <a:t>  </a:t>
          </a:r>
          <a:endParaRPr lang="en-US" sz="5500" kern="1200" dirty="0"/>
        </a:p>
      </dsp:txBody>
      <dsp:txXfrm>
        <a:off x="5391980" y="3321604"/>
        <a:ext cx="4454219" cy="14205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A4D91-473F-4036-B12A-C5BB12A1A8BC}">
      <dsp:nvSpPr>
        <dsp:cNvPr id="0" name=""/>
        <dsp:cNvSpPr/>
      </dsp:nvSpPr>
      <dsp:spPr>
        <a:xfrm>
          <a:off x="136135" y="111346"/>
          <a:ext cx="1948925" cy="221840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4000" r="-4000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F775047-8129-4386-B368-2D284E2771C7}">
      <dsp:nvSpPr>
        <dsp:cNvPr id="0" name=""/>
        <dsp:cNvSpPr/>
      </dsp:nvSpPr>
      <dsp:spPr>
        <a:xfrm>
          <a:off x="288118" y="1787749"/>
          <a:ext cx="2051586" cy="20515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 err="1"/>
            <a:t>ডাউনলোড</a:t>
          </a:r>
          <a:endParaRPr lang="en-GB" sz="2100" b="1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সঠিক</a:t>
          </a:r>
          <a:r>
            <a:rPr lang="en-US" sz="2100" b="1" kern="1200" dirty="0"/>
            <a:t> </a:t>
          </a:r>
          <a:r>
            <a:rPr lang="en-US" sz="2100" b="1" kern="1200" dirty="0" err="1"/>
            <a:t>উৎস</a:t>
          </a:r>
          <a:r>
            <a:rPr lang="en-US" sz="2100" b="1" kern="1200" dirty="0"/>
            <a:t> </a:t>
          </a:r>
          <a:r>
            <a:rPr lang="en-US" sz="2100" b="1" kern="1200" dirty="0" err="1"/>
            <a:t>থেকে</a:t>
          </a:r>
          <a:r>
            <a:rPr lang="en-US" sz="2100" b="1" kern="1200" dirty="0"/>
            <a:t> </a:t>
          </a:r>
          <a:r>
            <a:rPr lang="en-US" sz="2100" b="1" kern="1200" dirty="0" err="1"/>
            <a:t>ফাইল</a:t>
          </a:r>
          <a:r>
            <a:rPr lang="en-US" sz="2100" b="1" kern="1200" dirty="0"/>
            <a:t> </a:t>
          </a:r>
          <a:r>
            <a:rPr lang="en-US" sz="2100" b="1" kern="1200" dirty="0" err="1"/>
            <a:t>সংগ্রহ</a:t>
          </a:r>
          <a:endParaRPr lang="en-US" sz="2100" b="1" kern="1200" dirty="0"/>
        </a:p>
      </dsp:txBody>
      <dsp:txXfrm>
        <a:off x="348207" y="1847838"/>
        <a:ext cx="1931408" cy="1931408"/>
      </dsp:txXfrm>
    </dsp:sp>
    <dsp:sp modelId="{E6B83384-64A1-44E3-8CB9-802F54347C12}">
      <dsp:nvSpPr>
        <dsp:cNvPr id="0" name=""/>
        <dsp:cNvSpPr/>
      </dsp:nvSpPr>
      <dsp:spPr>
        <a:xfrm rot="21400895">
          <a:off x="2560170" y="876205"/>
          <a:ext cx="476308" cy="4929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560290" y="978934"/>
        <a:ext cx="333416" cy="295781"/>
      </dsp:txXfrm>
    </dsp:sp>
    <dsp:sp modelId="{D6408B58-8B1A-4D9D-8075-466675D6E6B1}">
      <dsp:nvSpPr>
        <dsp:cNvPr id="0" name=""/>
        <dsp:cNvSpPr/>
      </dsp:nvSpPr>
      <dsp:spPr>
        <a:xfrm>
          <a:off x="3443659" y="0"/>
          <a:ext cx="2051586" cy="20515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1A2C7F8-F104-4700-A4B4-1CD6A7259AE7}">
      <dsp:nvSpPr>
        <dsp:cNvPr id="0" name=""/>
        <dsp:cNvSpPr/>
      </dsp:nvSpPr>
      <dsp:spPr>
        <a:xfrm>
          <a:off x="3468793" y="1746045"/>
          <a:ext cx="2051586" cy="20515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 err="1"/>
            <a:t>রান</a:t>
          </a:r>
          <a:endParaRPr lang="en-GB" sz="2100" b="1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SETUP এ </a:t>
          </a:r>
          <a:r>
            <a:rPr lang="en-US" sz="2100" b="1" kern="1200" dirty="0" err="1"/>
            <a:t>ডাবল</a:t>
          </a:r>
          <a:r>
            <a:rPr lang="en-US" sz="2100" b="1" kern="1200" dirty="0"/>
            <a:t> </a:t>
          </a:r>
          <a:r>
            <a:rPr lang="en-US" sz="2100" b="1" kern="1200" dirty="0" err="1"/>
            <a:t>ক্লিক</a:t>
          </a:r>
          <a:r>
            <a:rPr lang="en-US" sz="2100" b="1" kern="1200" dirty="0"/>
            <a:t> </a:t>
          </a:r>
          <a:r>
            <a:rPr lang="en-US" sz="2100" b="1" kern="1200" dirty="0" err="1"/>
            <a:t>করা</a:t>
          </a:r>
          <a:endParaRPr lang="en-US" sz="2100" b="1" kern="1200" dirty="0"/>
        </a:p>
      </dsp:txBody>
      <dsp:txXfrm>
        <a:off x="3528882" y="1806134"/>
        <a:ext cx="1931408" cy="1931408"/>
      </dsp:txXfrm>
    </dsp:sp>
    <dsp:sp modelId="{B61210B2-E7B4-43B5-B16E-3DA5CA67DBA0}">
      <dsp:nvSpPr>
        <dsp:cNvPr id="0" name=""/>
        <dsp:cNvSpPr/>
      </dsp:nvSpPr>
      <dsp:spPr>
        <a:xfrm>
          <a:off x="5858431" y="779309"/>
          <a:ext cx="363184" cy="4929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858431" y="877902"/>
        <a:ext cx="254229" cy="295781"/>
      </dsp:txXfrm>
    </dsp:sp>
    <dsp:sp modelId="{584BDEF2-2BF2-4976-AD47-D77EBECA090C}">
      <dsp:nvSpPr>
        <dsp:cNvPr id="0" name=""/>
        <dsp:cNvSpPr/>
      </dsp:nvSpPr>
      <dsp:spPr>
        <a:xfrm>
          <a:off x="6532916" y="0"/>
          <a:ext cx="2051586" cy="20515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7F7F3AB-84CF-4C96-B8E1-44D1925CC5DE}">
      <dsp:nvSpPr>
        <dsp:cNvPr id="0" name=""/>
        <dsp:cNvSpPr/>
      </dsp:nvSpPr>
      <dsp:spPr>
        <a:xfrm>
          <a:off x="6649468" y="1746045"/>
          <a:ext cx="2051586" cy="20515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 err="1"/>
            <a:t>পারমিশন</a:t>
          </a:r>
          <a:endParaRPr lang="en-GB" sz="2100" b="1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 err="1"/>
            <a:t>শর্তাবলীতে</a:t>
          </a:r>
          <a:r>
            <a:rPr lang="en-US" sz="2100" b="1" kern="1200" dirty="0"/>
            <a:t> </a:t>
          </a:r>
          <a:r>
            <a:rPr lang="en-US" sz="2100" b="1" kern="1200" dirty="0" err="1"/>
            <a:t>সম্মতি</a:t>
          </a:r>
          <a:r>
            <a:rPr lang="en-US" sz="2100" b="1" kern="1200" dirty="0"/>
            <a:t> </a:t>
          </a:r>
          <a:r>
            <a:rPr lang="en-US" sz="2100" b="1" kern="1200" dirty="0" err="1"/>
            <a:t>দেওয়া</a:t>
          </a:r>
          <a:r>
            <a:rPr lang="en-US" sz="2100" b="1" kern="1200" dirty="0"/>
            <a:t>(AGREE)</a:t>
          </a:r>
        </a:p>
      </dsp:txBody>
      <dsp:txXfrm>
        <a:off x="6709557" y="1806134"/>
        <a:ext cx="1931408" cy="1931408"/>
      </dsp:txXfrm>
    </dsp:sp>
    <dsp:sp modelId="{F9243FEC-C508-4D0F-90D6-B5B2CAE0C6DF}">
      <dsp:nvSpPr>
        <dsp:cNvPr id="0" name=""/>
        <dsp:cNvSpPr/>
      </dsp:nvSpPr>
      <dsp:spPr>
        <a:xfrm rot="2">
          <a:off x="9022391" y="779310"/>
          <a:ext cx="437888" cy="49296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022391" y="877903"/>
        <a:ext cx="306522" cy="295781"/>
      </dsp:txXfrm>
    </dsp:sp>
    <dsp:sp modelId="{97A00786-8007-4F61-82C9-F935C865B7AC}">
      <dsp:nvSpPr>
        <dsp:cNvPr id="0" name=""/>
        <dsp:cNvSpPr/>
      </dsp:nvSpPr>
      <dsp:spPr>
        <a:xfrm>
          <a:off x="9835613" y="1"/>
          <a:ext cx="2051586" cy="20515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AE807AE-428E-4692-B311-773C570F9D6F}">
      <dsp:nvSpPr>
        <dsp:cNvPr id="0" name=""/>
        <dsp:cNvSpPr/>
      </dsp:nvSpPr>
      <dsp:spPr>
        <a:xfrm>
          <a:off x="9830143" y="1746045"/>
          <a:ext cx="2051586" cy="205158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 err="1"/>
            <a:t>ফিনিস</a:t>
          </a:r>
          <a:endParaRPr lang="en-GB" sz="2100" b="1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 err="1"/>
            <a:t>ইনস্টল</a:t>
          </a:r>
          <a:r>
            <a:rPr lang="en-GB" sz="2100" b="1" kern="1200" dirty="0"/>
            <a:t> </a:t>
          </a:r>
          <a:r>
            <a:rPr lang="en-GB" sz="2100" b="1" kern="1200" dirty="0" err="1"/>
            <a:t>শেষে</a:t>
          </a:r>
          <a:r>
            <a:rPr lang="en-GB" sz="2100" b="1" kern="1200" dirty="0"/>
            <a:t> </a:t>
          </a:r>
          <a:r>
            <a:rPr lang="en-GB" sz="2100" b="1" kern="1200" dirty="0" err="1"/>
            <a:t>রিস্টার্ট</a:t>
          </a:r>
          <a:r>
            <a:rPr lang="en-GB" sz="2100" b="1" kern="1200" dirty="0"/>
            <a:t> </a:t>
          </a:r>
          <a:r>
            <a:rPr lang="en-GB" sz="2100" b="1" kern="1200" dirty="0" err="1"/>
            <a:t>দেওয়া</a:t>
          </a:r>
          <a:endParaRPr lang="en-GB" sz="2100" b="1" kern="1200" dirty="0"/>
        </a:p>
      </dsp:txBody>
      <dsp:txXfrm>
        <a:off x="9890232" y="1806134"/>
        <a:ext cx="1931408" cy="1931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E5DE3-E5DB-49D3-B3BF-8C0060CC8AED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DCB0A-0DAB-42C5-8334-B686E3EFC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6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DCB0A-0DAB-42C5-8334-B686E3EFCC6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10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7D302-852C-C104-33CA-16BCCEA5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811181-6B7E-F340-086F-0373F4B36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D06ED-E816-15ED-4B1F-7823BDABC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022F59-9E10-B606-4452-27A778E31E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DCB0A-0DAB-42C5-8334-B686E3EFCC6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32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36C7A-052E-BE36-44B8-F74C638E4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27D79C-9D7D-8544-E934-72D4FC67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970F6-146C-E2CC-D626-B76901CAA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2D049-04C7-9E9B-D8C2-33064ACB8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DCB0A-0DAB-42C5-8334-B686E3EFCC6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7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8E44F-F51E-2A0A-E564-C1AB981A8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85F93-AB59-02D8-3FA6-4FD4306EC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AD7DA-556C-F7A7-BF43-0114E71B4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4EC0B-23BE-B742-DEFB-FBA62AAD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FBAFF-6225-D460-3AF9-9D1009DF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1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2FA9A-20D9-006F-631F-695EBA14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D90BC-A7EF-AE0D-3EC4-87AAD7147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DC1A9-9617-712C-D301-67B7F9A4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9068A-371C-21DE-8B6D-0A9049FAE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7B0E7-721F-D5C4-83AD-50B35F2A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773AD-BA89-486B-072D-76EEAAA9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78183-CAE2-16DA-B9F0-10EAA0292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51751-6AB1-0533-3984-44EEA2BE7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BDFF2-8FD8-9984-3B81-3F2B076CC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DD168-1F18-A679-21DB-0E6DFE8D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8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743E-0C70-E401-3C10-9117B114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61CE8-5BA4-9A9A-E27C-AF0546AD7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E48D7-05BC-4635-2783-F1FBA7F0B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197E0-AFAA-4E7E-A8FF-284A0F964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831B2-BD16-9348-D1EB-62F00EA1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291E2-01F5-B654-4A64-01839EF0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A5114-9062-E2DF-63E0-67745DCFF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B1DC2-B967-D0B9-3C42-63D3401AF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4C4EC7-EA04-73AF-61F4-4153FB103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BFD793-14C5-E1B0-ECCB-D6AA70672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F754FB-815E-333E-F3AE-D18733A9A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AACC6A-9DDD-9648-8949-135AB033B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7B06B1-63F5-3CCC-5696-116F874B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5953F-2F4A-7C3E-4787-54CC6E87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5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202BA-1A80-46D2-8A49-C18DD0D9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FA1306-8E3C-011A-11DD-B81CB24F4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94455-7087-57F0-0A1B-8ED91515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14CF50-38C3-369E-3333-1D2313A2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7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5E7088-53BE-5335-447E-402C278F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0944AA-548F-7529-B1C8-B8B79E86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20AB9-F153-0DD1-3235-BA6C56A23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5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940F-3912-4B76-535D-BC65888D8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55E5A-F929-D068-07E9-53F3DCA4C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7E529-C862-3C60-20FC-82495066F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A471D-8AAA-4A7A-95A4-D0DF9CD69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45217-2B43-E1D4-0D82-39259E7F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7137B3-8DF5-157F-943A-6E208AA0A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8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BC9AF-CE36-D4C4-AC6E-65E6E13C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698C1A-46B1-3E8A-C324-C04D3D7FB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BC505-176F-DC21-0003-9BC70D802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22BA32-238B-0DFE-7EF7-394B3A80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10F7C-F40E-B5C6-52C3-2CB089A18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0641D-FADA-BDE5-6DFB-E8431FAD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11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557EE-2CBC-372D-186A-FFF19C3A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9DFD9B-ADD9-A69D-C6FA-A530556A0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BB907-C569-A515-3CD8-53E45370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0D57D-21D3-4E9C-BEB2-39E3876E4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A3F5D-2D59-88B4-2772-7246C354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7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6CCF3E-63CB-7757-4122-BBCE2D77D2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342685-55C6-E391-063D-98E522F6B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2CC2E-D251-2383-994D-F2EEF26A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8964C-09A9-72E7-F169-5D432D13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03310-C9EF-7477-4AE5-0679396BD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6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61C5AA-7BC0-765D-60BD-017181A7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FA281-A97E-7AC1-3EF9-5AC86FB54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54ACB-40DE-FA53-B1FC-BE0A39F26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D14E9-0F7B-417A-9F12-E7B59E905242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26E25-F95F-2EB6-0954-BB9E119C9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57F50-DD79-1D09-8F79-93B36C8A3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3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ushararkar97@gmail.com" TargetMode="External"/><Relationship Id="rId7" Type="http://schemas.openxmlformats.org/officeDocument/2006/relationships/image" Target="../media/image7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un-north-sea-sea-beach-sky-coast-2251753/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E6152F-7730-FBE3-CA7C-9BDB15932F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5" b="7895"/>
          <a:stretch>
            <a:fillRect/>
          </a:stretch>
        </p:blipFill>
        <p:spPr>
          <a:xfrm>
            <a:off x="475599" y="159026"/>
            <a:ext cx="10266944" cy="5537631"/>
          </a:xfrm>
          <a:prstGeom prst="rect">
            <a:avLst/>
          </a:prstGeom>
        </p:spPr>
      </p:pic>
      <p:sp>
        <p:nvSpPr>
          <p:cNvPr id="2" name="Freeform 7">
            <a:extLst>
              <a:ext uri="{FF2B5EF4-FFF2-40B4-BE49-F238E27FC236}">
                <a16:creationId xmlns:a16="http://schemas.microsoft.com/office/drawing/2014/main" id="{6B09BA0E-7FDA-2158-EE7C-A97E12D823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264188" y="3371128"/>
                </a:moveTo>
                <a:lnTo>
                  <a:pt x="8283722" y="3371128"/>
                </a:lnTo>
                <a:cubicBezTo>
                  <a:pt x="8293693" y="3371128"/>
                  <a:pt x="8301841" y="3372505"/>
                  <a:pt x="8308166" y="3375258"/>
                </a:cubicBezTo>
                <a:cubicBezTo>
                  <a:pt x="8314492" y="3378012"/>
                  <a:pt x="8319719" y="3381844"/>
                  <a:pt x="8323849" y="3386755"/>
                </a:cubicBezTo>
                <a:cubicBezTo>
                  <a:pt x="8327979" y="3391667"/>
                  <a:pt x="8331012" y="3397489"/>
                  <a:pt x="8332946" y="3404224"/>
                </a:cubicBezTo>
                <a:cubicBezTo>
                  <a:pt x="8334881" y="3410958"/>
                  <a:pt x="8335848" y="3418232"/>
                  <a:pt x="8335848" y="3426046"/>
                </a:cubicBezTo>
                <a:cubicBezTo>
                  <a:pt x="8335848" y="3435868"/>
                  <a:pt x="8334788" y="3444370"/>
                  <a:pt x="8332667" y="3451551"/>
                </a:cubicBezTo>
                <a:cubicBezTo>
                  <a:pt x="8330546" y="3458732"/>
                  <a:pt x="8327365" y="3464704"/>
                  <a:pt x="8323124" y="3469466"/>
                </a:cubicBezTo>
                <a:cubicBezTo>
                  <a:pt x="8318882" y="3474229"/>
                  <a:pt x="8313599" y="3477764"/>
                  <a:pt x="8307273" y="3480070"/>
                </a:cubicBezTo>
                <a:cubicBezTo>
                  <a:pt x="8300949" y="3482377"/>
                  <a:pt x="8293172" y="3483531"/>
                  <a:pt x="8283945" y="3483531"/>
                </a:cubicBezTo>
                <a:lnTo>
                  <a:pt x="8264188" y="3483531"/>
                </a:lnTo>
                <a:close/>
                <a:moveTo>
                  <a:pt x="7416463" y="3371017"/>
                </a:moveTo>
                <a:lnTo>
                  <a:pt x="7432648" y="3371017"/>
                </a:lnTo>
                <a:cubicBezTo>
                  <a:pt x="7436443" y="3371017"/>
                  <a:pt x="7439513" y="3371128"/>
                  <a:pt x="7441857" y="3371351"/>
                </a:cubicBezTo>
                <a:cubicBezTo>
                  <a:pt x="7444201" y="3371575"/>
                  <a:pt x="7446303" y="3371947"/>
                  <a:pt x="7448163" y="3372468"/>
                </a:cubicBezTo>
                <a:cubicBezTo>
                  <a:pt x="7454116" y="3374179"/>
                  <a:pt x="7458358" y="3376988"/>
                  <a:pt x="7460888" y="3380895"/>
                </a:cubicBezTo>
                <a:cubicBezTo>
                  <a:pt x="7463418" y="3384802"/>
                  <a:pt x="7464683" y="3389583"/>
                  <a:pt x="7464683" y="3395238"/>
                </a:cubicBezTo>
                <a:cubicBezTo>
                  <a:pt x="7464683" y="3398736"/>
                  <a:pt x="7464106" y="3401973"/>
                  <a:pt x="7462953" y="3404949"/>
                </a:cubicBezTo>
                <a:cubicBezTo>
                  <a:pt x="7461800" y="3407926"/>
                  <a:pt x="7459995" y="3410512"/>
                  <a:pt x="7457539" y="3412707"/>
                </a:cubicBezTo>
                <a:cubicBezTo>
                  <a:pt x="7455084" y="3414902"/>
                  <a:pt x="7452014" y="3416614"/>
                  <a:pt x="7448331" y="3417842"/>
                </a:cubicBezTo>
                <a:cubicBezTo>
                  <a:pt x="7444647" y="3419070"/>
                  <a:pt x="7440275" y="3419684"/>
                  <a:pt x="7435215" y="3419684"/>
                </a:cubicBezTo>
                <a:lnTo>
                  <a:pt x="7416463" y="3419684"/>
                </a:lnTo>
                <a:close/>
                <a:moveTo>
                  <a:pt x="6987298" y="3369454"/>
                </a:moveTo>
                <a:cubicBezTo>
                  <a:pt x="6995622" y="3369454"/>
                  <a:pt x="7002608" y="3370905"/>
                  <a:pt x="7008256" y="3373807"/>
                </a:cubicBezTo>
                <a:cubicBezTo>
                  <a:pt x="7013904" y="3376709"/>
                  <a:pt x="7018419" y="3380746"/>
                  <a:pt x="7021801" y="3385918"/>
                </a:cubicBezTo>
                <a:cubicBezTo>
                  <a:pt x="7025182" y="3391090"/>
                  <a:pt x="7027598" y="3397192"/>
                  <a:pt x="7029047" y="3404224"/>
                </a:cubicBezTo>
                <a:cubicBezTo>
                  <a:pt x="7030497" y="3411256"/>
                  <a:pt x="7031221" y="3418865"/>
                  <a:pt x="7031221" y="3427050"/>
                </a:cubicBezTo>
                <a:cubicBezTo>
                  <a:pt x="7031221" y="3434864"/>
                  <a:pt x="7030478" y="3442268"/>
                  <a:pt x="7028991" y="3449263"/>
                </a:cubicBezTo>
                <a:cubicBezTo>
                  <a:pt x="7027505" y="3456258"/>
                  <a:pt x="7025015" y="3462416"/>
                  <a:pt x="7021522" y="3467736"/>
                </a:cubicBezTo>
                <a:cubicBezTo>
                  <a:pt x="7018030" y="3473057"/>
                  <a:pt x="7013422" y="3477280"/>
                  <a:pt x="7007699" y="3480405"/>
                </a:cubicBezTo>
                <a:cubicBezTo>
                  <a:pt x="7001976" y="3483531"/>
                  <a:pt x="6994915" y="3485093"/>
                  <a:pt x="6986517" y="3485093"/>
                </a:cubicBezTo>
                <a:cubicBezTo>
                  <a:pt x="6978045" y="3485093"/>
                  <a:pt x="6971004" y="3483661"/>
                  <a:pt x="6965393" y="3480796"/>
                </a:cubicBezTo>
                <a:cubicBezTo>
                  <a:pt x="6959781" y="3477931"/>
                  <a:pt x="6955303" y="3473913"/>
                  <a:pt x="6951959" y="3468741"/>
                </a:cubicBezTo>
                <a:cubicBezTo>
                  <a:pt x="6948614" y="3463569"/>
                  <a:pt x="6946236" y="3457411"/>
                  <a:pt x="6944824" y="3450268"/>
                </a:cubicBezTo>
                <a:cubicBezTo>
                  <a:pt x="6943412" y="3443124"/>
                  <a:pt x="6942706" y="3435310"/>
                  <a:pt x="6942706" y="3426827"/>
                </a:cubicBezTo>
                <a:cubicBezTo>
                  <a:pt x="6942706" y="3419163"/>
                  <a:pt x="6943468" y="3411852"/>
                  <a:pt x="6944991" y="3404894"/>
                </a:cubicBezTo>
                <a:cubicBezTo>
                  <a:pt x="6946515" y="3397936"/>
                  <a:pt x="6949042" y="3391853"/>
                  <a:pt x="6952572" y="3386644"/>
                </a:cubicBezTo>
                <a:cubicBezTo>
                  <a:pt x="6956102" y="3381435"/>
                  <a:pt x="6960691" y="3377267"/>
                  <a:pt x="6966340" y="3374142"/>
                </a:cubicBezTo>
                <a:cubicBezTo>
                  <a:pt x="6971988" y="3371017"/>
                  <a:pt x="6978974" y="3369454"/>
                  <a:pt x="6987298" y="3369454"/>
                </a:cubicBezTo>
                <a:close/>
                <a:moveTo>
                  <a:pt x="4015499" y="3369454"/>
                </a:moveTo>
                <a:cubicBezTo>
                  <a:pt x="4023822" y="3369454"/>
                  <a:pt x="4030808" y="3370905"/>
                  <a:pt x="4036456" y="3373807"/>
                </a:cubicBezTo>
                <a:cubicBezTo>
                  <a:pt x="4042104" y="3376709"/>
                  <a:pt x="4046619" y="3380746"/>
                  <a:pt x="4050001" y="3385918"/>
                </a:cubicBezTo>
                <a:cubicBezTo>
                  <a:pt x="4053383" y="3391090"/>
                  <a:pt x="4055798" y="3397192"/>
                  <a:pt x="4057247" y="3404224"/>
                </a:cubicBezTo>
                <a:cubicBezTo>
                  <a:pt x="4058697" y="3411256"/>
                  <a:pt x="4059421" y="3418865"/>
                  <a:pt x="4059421" y="3427050"/>
                </a:cubicBezTo>
                <a:cubicBezTo>
                  <a:pt x="4059421" y="3434864"/>
                  <a:pt x="4058678" y="3442268"/>
                  <a:pt x="4057192" y="3449263"/>
                </a:cubicBezTo>
                <a:cubicBezTo>
                  <a:pt x="4055705" y="3456258"/>
                  <a:pt x="4053215" y="3462416"/>
                  <a:pt x="4049723" y="3467736"/>
                </a:cubicBezTo>
                <a:cubicBezTo>
                  <a:pt x="4046230" y="3473057"/>
                  <a:pt x="4041622" y="3477280"/>
                  <a:pt x="4035899" y="3480405"/>
                </a:cubicBezTo>
                <a:cubicBezTo>
                  <a:pt x="4030176" y="3483531"/>
                  <a:pt x="4023116" y="3485093"/>
                  <a:pt x="4014717" y="3485093"/>
                </a:cubicBezTo>
                <a:cubicBezTo>
                  <a:pt x="4006246" y="3485093"/>
                  <a:pt x="3999204" y="3483661"/>
                  <a:pt x="3993593" y="3480796"/>
                </a:cubicBezTo>
                <a:cubicBezTo>
                  <a:pt x="3987982" y="3477931"/>
                  <a:pt x="3983504" y="3473913"/>
                  <a:pt x="3980159" y="3468741"/>
                </a:cubicBezTo>
                <a:cubicBezTo>
                  <a:pt x="3976815" y="3463569"/>
                  <a:pt x="3974436" y="3457411"/>
                  <a:pt x="3973024" y="3450268"/>
                </a:cubicBezTo>
                <a:cubicBezTo>
                  <a:pt x="3971612" y="3443124"/>
                  <a:pt x="3970906" y="3435310"/>
                  <a:pt x="3970906" y="3426827"/>
                </a:cubicBezTo>
                <a:cubicBezTo>
                  <a:pt x="3970906" y="3419163"/>
                  <a:pt x="3971668" y="3411852"/>
                  <a:pt x="3973192" y="3404894"/>
                </a:cubicBezTo>
                <a:cubicBezTo>
                  <a:pt x="3974715" y="3397936"/>
                  <a:pt x="3977242" y="3391853"/>
                  <a:pt x="3980772" y="3386644"/>
                </a:cubicBezTo>
                <a:cubicBezTo>
                  <a:pt x="3984302" y="3381435"/>
                  <a:pt x="3988891" y="3377267"/>
                  <a:pt x="3994540" y="3374142"/>
                </a:cubicBezTo>
                <a:cubicBezTo>
                  <a:pt x="4000188" y="3371017"/>
                  <a:pt x="4007175" y="3369454"/>
                  <a:pt x="4015499" y="3369454"/>
                </a:cubicBezTo>
                <a:close/>
                <a:moveTo>
                  <a:pt x="8252133" y="3355166"/>
                </a:moveTo>
                <a:cubicBezTo>
                  <a:pt x="8250421" y="3355166"/>
                  <a:pt x="8248803" y="3355743"/>
                  <a:pt x="8247277" y="3356897"/>
                </a:cubicBezTo>
                <a:cubicBezTo>
                  <a:pt x="8245752" y="3358050"/>
                  <a:pt x="8244989" y="3360078"/>
                  <a:pt x="8244989" y="3362980"/>
                </a:cubicBezTo>
                <a:lnTo>
                  <a:pt x="8244989" y="3491791"/>
                </a:lnTo>
                <a:cubicBezTo>
                  <a:pt x="8244989" y="3494693"/>
                  <a:pt x="8245752" y="3496721"/>
                  <a:pt x="8247277" y="3497874"/>
                </a:cubicBezTo>
                <a:cubicBezTo>
                  <a:pt x="8248803" y="3499027"/>
                  <a:pt x="8250421" y="3499604"/>
                  <a:pt x="8252133" y="3499604"/>
                </a:cubicBezTo>
                <a:lnTo>
                  <a:pt x="8282717" y="3499604"/>
                </a:lnTo>
                <a:cubicBezTo>
                  <a:pt x="8295070" y="3499604"/>
                  <a:pt x="8305711" y="3498079"/>
                  <a:pt x="8314640" y="3495028"/>
                </a:cubicBezTo>
                <a:cubicBezTo>
                  <a:pt x="8323570" y="3491977"/>
                  <a:pt x="8331105" y="3487382"/>
                  <a:pt x="8337244" y="3481242"/>
                </a:cubicBezTo>
                <a:cubicBezTo>
                  <a:pt x="8343383" y="3475103"/>
                  <a:pt x="8348052" y="3467364"/>
                  <a:pt x="8351252" y="3458025"/>
                </a:cubicBezTo>
                <a:cubicBezTo>
                  <a:pt x="8354452" y="3448686"/>
                  <a:pt x="8356052" y="3437766"/>
                  <a:pt x="8356052" y="3425264"/>
                </a:cubicBezTo>
                <a:cubicBezTo>
                  <a:pt x="8356052" y="3414400"/>
                  <a:pt x="8354545" y="3404652"/>
                  <a:pt x="8351531" y="3396020"/>
                </a:cubicBezTo>
                <a:cubicBezTo>
                  <a:pt x="8348517" y="3387388"/>
                  <a:pt x="8344090" y="3380040"/>
                  <a:pt x="8338248" y="3373975"/>
                </a:cubicBezTo>
                <a:cubicBezTo>
                  <a:pt x="8332407" y="3367910"/>
                  <a:pt x="8325170" y="3363259"/>
                  <a:pt x="8316538" y="3360022"/>
                </a:cubicBezTo>
                <a:cubicBezTo>
                  <a:pt x="8307906" y="3356785"/>
                  <a:pt x="8297339" y="3355166"/>
                  <a:pt x="8284838" y="3355166"/>
                </a:cubicBezTo>
                <a:close/>
                <a:moveTo>
                  <a:pt x="7404408" y="3355166"/>
                </a:moveTo>
                <a:cubicBezTo>
                  <a:pt x="7402696" y="3355166"/>
                  <a:pt x="7401078" y="3355743"/>
                  <a:pt x="7399552" y="3356897"/>
                </a:cubicBezTo>
                <a:cubicBezTo>
                  <a:pt x="7398027" y="3358050"/>
                  <a:pt x="7397264" y="3360078"/>
                  <a:pt x="7397264" y="3362980"/>
                </a:cubicBezTo>
                <a:lnTo>
                  <a:pt x="7397264" y="3496702"/>
                </a:lnTo>
                <a:cubicBezTo>
                  <a:pt x="7397264" y="3497297"/>
                  <a:pt x="7397413" y="3497818"/>
                  <a:pt x="7397710" y="3498265"/>
                </a:cubicBezTo>
                <a:cubicBezTo>
                  <a:pt x="7398008" y="3498711"/>
                  <a:pt x="7398529" y="3499065"/>
                  <a:pt x="7399273" y="3499325"/>
                </a:cubicBezTo>
                <a:cubicBezTo>
                  <a:pt x="7400017" y="3499586"/>
                  <a:pt x="7401003" y="3499809"/>
                  <a:pt x="7402231" y="3499995"/>
                </a:cubicBezTo>
                <a:cubicBezTo>
                  <a:pt x="7403459" y="3500181"/>
                  <a:pt x="7405003" y="3500274"/>
                  <a:pt x="7406863" y="3500274"/>
                </a:cubicBezTo>
                <a:cubicBezTo>
                  <a:pt x="7408724" y="3500274"/>
                  <a:pt x="7410268" y="3500181"/>
                  <a:pt x="7411496" y="3499995"/>
                </a:cubicBezTo>
                <a:cubicBezTo>
                  <a:pt x="7412724" y="3499809"/>
                  <a:pt x="7413691" y="3499586"/>
                  <a:pt x="7414398" y="3499325"/>
                </a:cubicBezTo>
                <a:cubicBezTo>
                  <a:pt x="7415105" y="3499065"/>
                  <a:pt x="7415626" y="3498711"/>
                  <a:pt x="7415961" y="3498265"/>
                </a:cubicBezTo>
                <a:cubicBezTo>
                  <a:pt x="7416295" y="3497818"/>
                  <a:pt x="7416463" y="3497297"/>
                  <a:pt x="7416463" y="3496702"/>
                </a:cubicBezTo>
                <a:lnTo>
                  <a:pt x="7416463" y="3435199"/>
                </a:lnTo>
                <a:lnTo>
                  <a:pt x="7429299" y="3435199"/>
                </a:lnTo>
                <a:cubicBezTo>
                  <a:pt x="7433690" y="3435199"/>
                  <a:pt x="7437448" y="3435850"/>
                  <a:pt x="7440573" y="3437152"/>
                </a:cubicBezTo>
                <a:cubicBezTo>
                  <a:pt x="7443698" y="3438454"/>
                  <a:pt x="7446414" y="3440278"/>
                  <a:pt x="7448721" y="3442622"/>
                </a:cubicBezTo>
                <a:cubicBezTo>
                  <a:pt x="7451028" y="3444966"/>
                  <a:pt x="7453019" y="3447756"/>
                  <a:pt x="7454693" y="3450993"/>
                </a:cubicBezTo>
                <a:cubicBezTo>
                  <a:pt x="7456367" y="3454230"/>
                  <a:pt x="7457986" y="3457783"/>
                  <a:pt x="7459549" y="3461653"/>
                </a:cubicBezTo>
                <a:lnTo>
                  <a:pt x="7472831" y="3495697"/>
                </a:lnTo>
                <a:cubicBezTo>
                  <a:pt x="7473129" y="3496590"/>
                  <a:pt x="7473483" y="3497334"/>
                  <a:pt x="7473892" y="3497930"/>
                </a:cubicBezTo>
                <a:cubicBezTo>
                  <a:pt x="7474301" y="3498525"/>
                  <a:pt x="7474878" y="3498990"/>
                  <a:pt x="7475622" y="3499325"/>
                </a:cubicBezTo>
                <a:cubicBezTo>
                  <a:pt x="7476366" y="3499660"/>
                  <a:pt x="7477352" y="3499902"/>
                  <a:pt x="7478580" y="3500051"/>
                </a:cubicBezTo>
                <a:cubicBezTo>
                  <a:pt x="7479808" y="3500199"/>
                  <a:pt x="7481389" y="3500274"/>
                  <a:pt x="7483324" y="3500274"/>
                </a:cubicBezTo>
                <a:cubicBezTo>
                  <a:pt x="7485556" y="3500274"/>
                  <a:pt x="7487342" y="3500199"/>
                  <a:pt x="7488682" y="3500051"/>
                </a:cubicBezTo>
                <a:cubicBezTo>
                  <a:pt x="7490021" y="3499902"/>
                  <a:pt x="7491063" y="3499679"/>
                  <a:pt x="7491807" y="3499381"/>
                </a:cubicBezTo>
                <a:cubicBezTo>
                  <a:pt x="7492551" y="3499083"/>
                  <a:pt x="7493035" y="3498711"/>
                  <a:pt x="7493258" y="3498265"/>
                </a:cubicBezTo>
                <a:cubicBezTo>
                  <a:pt x="7493481" y="3497818"/>
                  <a:pt x="7493593" y="3497297"/>
                  <a:pt x="7493593" y="3496702"/>
                </a:cubicBezTo>
                <a:cubicBezTo>
                  <a:pt x="7493593" y="3496107"/>
                  <a:pt x="7493444" y="3495270"/>
                  <a:pt x="7493147" y="3494191"/>
                </a:cubicBezTo>
                <a:cubicBezTo>
                  <a:pt x="7492849" y="3493111"/>
                  <a:pt x="7492179" y="3491233"/>
                  <a:pt x="7491137" y="3488554"/>
                </a:cubicBezTo>
                <a:lnTo>
                  <a:pt x="7478189" y="3456742"/>
                </a:lnTo>
                <a:cubicBezTo>
                  <a:pt x="7476701" y="3453095"/>
                  <a:pt x="7475213" y="3449821"/>
                  <a:pt x="7473724" y="3446919"/>
                </a:cubicBezTo>
                <a:cubicBezTo>
                  <a:pt x="7472236" y="3444017"/>
                  <a:pt x="7470655" y="3441450"/>
                  <a:pt x="7468981" y="3439217"/>
                </a:cubicBezTo>
                <a:cubicBezTo>
                  <a:pt x="7467306" y="3436985"/>
                  <a:pt x="7465502" y="3435069"/>
                  <a:pt x="7463567" y="3433469"/>
                </a:cubicBezTo>
                <a:cubicBezTo>
                  <a:pt x="7461632" y="3431869"/>
                  <a:pt x="7459474" y="3430548"/>
                  <a:pt x="7457093" y="3429506"/>
                </a:cubicBezTo>
                <a:cubicBezTo>
                  <a:pt x="7461335" y="3428018"/>
                  <a:pt x="7465167" y="3426195"/>
                  <a:pt x="7468590" y="3424037"/>
                </a:cubicBezTo>
                <a:cubicBezTo>
                  <a:pt x="7472013" y="3421879"/>
                  <a:pt x="7474952" y="3419330"/>
                  <a:pt x="7477408" y="3416391"/>
                </a:cubicBezTo>
                <a:cubicBezTo>
                  <a:pt x="7479864" y="3413451"/>
                  <a:pt x="7481743" y="3410066"/>
                  <a:pt x="7483045" y="3406233"/>
                </a:cubicBezTo>
                <a:cubicBezTo>
                  <a:pt x="7484347" y="3402401"/>
                  <a:pt x="7484998" y="3398066"/>
                  <a:pt x="7484998" y="3393229"/>
                </a:cubicBezTo>
                <a:cubicBezTo>
                  <a:pt x="7484998" y="3388243"/>
                  <a:pt x="7484273" y="3383686"/>
                  <a:pt x="7482822" y="3379556"/>
                </a:cubicBezTo>
                <a:cubicBezTo>
                  <a:pt x="7481371" y="3375426"/>
                  <a:pt x="7479194" y="3371761"/>
                  <a:pt x="7476292" y="3368561"/>
                </a:cubicBezTo>
                <a:cubicBezTo>
                  <a:pt x="7473390" y="3365361"/>
                  <a:pt x="7469799" y="3362719"/>
                  <a:pt x="7465520" y="3360636"/>
                </a:cubicBezTo>
                <a:cubicBezTo>
                  <a:pt x="7461242" y="3358552"/>
                  <a:pt x="7456312" y="3357027"/>
                  <a:pt x="7450731" y="3356059"/>
                </a:cubicBezTo>
                <a:cubicBezTo>
                  <a:pt x="7448796" y="3355836"/>
                  <a:pt x="7446619" y="3355632"/>
                  <a:pt x="7444201" y="3355446"/>
                </a:cubicBezTo>
                <a:cubicBezTo>
                  <a:pt x="7441782" y="3355259"/>
                  <a:pt x="7438750" y="3355166"/>
                  <a:pt x="7435104" y="3355166"/>
                </a:cubicBezTo>
                <a:close/>
                <a:moveTo>
                  <a:pt x="5592835" y="3355166"/>
                </a:moveTo>
                <a:cubicBezTo>
                  <a:pt x="5592239" y="3355166"/>
                  <a:pt x="5591700" y="3355315"/>
                  <a:pt x="5591216" y="3355613"/>
                </a:cubicBezTo>
                <a:cubicBezTo>
                  <a:pt x="5590732" y="3355911"/>
                  <a:pt x="5590342" y="3356394"/>
                  <a:pt x="5590044" y="3357064"/>
                </a:cubicBezTo>
                <a:cubicBezTo>
                  <a:pt x="5589746" y="3357734"/>
                  <a:pt x="5589505" y="3358608"/>
                  <a:pt x="5589319" y="3359687"/>
                </a:cubicBezTo>
                <a:cubicBezTo>
                  <a:pt x="5589133" y="3360766"/>
                  <a:pt x="5589040" y="3362013"/>
                  <a:pt x="5589040" y="3363426"/>
                </a:cubicBezTo>
                <a:cubicBezTo>
                  <a:pt x="5589040" y="3364840"/>
                  <a:pt x="5589133" y="3366068"/>
                  <a:pt x="5589319" y="3367110"/>
                </a:cubicBezTo>
                <a:cubicBezTo>
                  <a:pt x="5589505" y="3368152"/>
                  <a:pt x="5589746" y="3368989"/>
                  <a:pt x="5590044" y="3369622"/>
                </a:cubicBezTo>
                <a:cubicBezTo>
                  <a:pt x="5590342" y="3370254"/>
                  <a:pt x="5590732" y="3370719"/>
                  <a:pt x="5591216" y="3371017"/>
                </a:cubicBezTo>
                <a:cubicBezTo>
                  <a:pt x="5591700" y="3371314"/>
                  <a:pt x="5592239" y="3371463"/>
                  <a:pt x="5592835" y="3371463"/>
                </a:cubicBezTo>
                <a:lnTo>
                  <a:pt x="5633465" y="3371463"/>
                </a:lnTo>
                <a:lnTo>
                  <a:pt x="5633465" y="3496702"/>
                </a:lnTo>
                <a:cubicBezTo>
                  <a:pt x="5633465" y="3497297"/>
                  <a:pt x="5633614" y="3497818"/>
                  <a:pt x="5633911" y="3498265"/>
                </a:cubicBezTo>
                <a:cubicBezTo>
                  <a:pt x="5634209" y="3498711"/>
                  <a:pt x="5634730" y="3499065"/>
                  <a:pt x="5635474" y="3499325"/>
                </a:cubicBezTo>
                <a:cubicBezTo>
                  <a:pt x="5636218" y="3499586"/>
                  <a:pt x="5637223" y="3499809"/>
                  <a:pt x="5638488" y="3499995"/>
                </a:cubicBezTo>
                <a:cubicBezTo>
                  <a:pt x="5639753" y="3500181"/>
                  <a:pt x="5641278" y="3500274"/>
                  <a:pt x="5643065" y="3500274"/>
                </a:cubicBezTo>
                <a:cubicBezTo>
                  <a:pt x="5644925" y="3500274"/>
                  <a:pt x="5646469" y="3500181"/>
                  <a:pt x="5647696" y="3499995"/>
                </a:cubicBezTo>
                <a:cubicBezTo>
                  <a:pt x="5648924" y="3499809"/>
                  <a:pt x="5649910" y="3499586"/>
                  <a:pt x="5650654" y="3499325"/>
                </a:cubicBezTo>
                <a:cubicBezTo>
                  <a:pt x="5651399" y="3499065"/>
                  <a:pt x="5651919" y="3498711"/>
                  <a:pt x="5652217" y="3498265"/>
                </a:cubicBezTo>
                <a:cubicBezTo>
                  <a:pt x="5652515" y="3497818"/>
                  <a:pt x="5652664" y="3497297"/>
                  <a:pt x="5652664" y="3496702"/>
                </a:cubicBezTo>
                <a:lnTo>
                  <a:pt x="5652664" y="3371463"/>
                </a:lnTo>
                <a:lnTo>
                  <a:pt x="5693294" y="3371463"/>
                </a:lnTo>
                <a:cubicBezTo>
                  <a:pt x="5693889" y="3371463"/>
                  <a:pt x="5694428" y="3371314"/>
                  <a:pt x="5694912" y="3371017"/>
                </a:cubicBezTo>
                <a:cubicBezTo>
                  <a:pt x="5695396" y="3370719"/>
                  <a:pt x="5695805" y="3370254"/>
                  <a:pt x="5696140" y="3369622"/>
                </a:cubicBezTo>
                <a:cubicBezTo>
                  <a:pt x="5696475" y="3368989"/>
                  <a:pt x="5696717" y="3368152"/>
                  <a:pt x="5696866" y="3367110"/>
                </a:cubicBezTo>
                <a:cubicBezTo>
                  <a:pt x="5697014" y="3366068"/>
                  <a:pt x="5697089" y="3364840"/>
                  <a:pt x="5697089" y="3363426"/>
                </a:cubicBezTo>
                <a:cubicBezTo>
                  <a:pt x="5697089" y="3362013"/>
                  <a:pt x="5697014" y="3360766"/>
                  <a:pt x="5696866" y="3359687"/>
                </a:cubicBezTo>
                <a:cubicBezTo>
                  <a:pt x="5696717" y="3358608"/>
                  <a:pt x="5696475" y="3357734"/>
                  <a:pt x="5696140" y="3357064"/>
                </a:cubicBezTo>
                <a:cubicBezTo>
                  <a:pt x="5695805" y="3356394"/>
                  <a:pt x="5695396" y="3355911"/>
                  <a:pt x="5694912" y="3355613"/>
                </a:cubicBezTo>
                <a:cubicBezTo>
                  <a:pt x="5694428" y="3355315"/>
                  <a:pt x="5693889" y="3355166"/>
                  <a:pt x="5693294" y="3355166"/>
                </a:cubicBezTo>
                <a:close/>
                <a:moveTo>
                  <a:pt x="3525910" y="3355166"/>
                </a:moveTo>
                <a:cubicBezTo>
                  <a:pt x="3525315" y="3355166"/>
                  <a:pt x="3524775" y="3355315"/>
                  <a:pt x="3524291" y="3355613"/>
                </a:cubicBezTo>
                <a:cubicBezTo>
                  <a:pt x="3523808" y="3355911"/>
                  <a:pt x="3523417" y="3356394"/>
                  <a:pt x="3523119" y="3357064"/>
                </a:cubicBezTo>
                <a:cubicBezTo>
                  <a:pt x="3522822" y="3357734"/>
                  <a:pt x="3522580" y="3358608"/>
                  <a:pt x="3522394" y="3359687"/>
                </a:cubicBezTo>
                <a:cubicBezTo>
                  <a:pt x="3522208" y="3360766"/>
                  <a:pt x="3522114" y="3362013"/>
                  <a:pt x="3522114" y="3363426"/>
                </a:cubicBezTo>
                <a:cubicBezTo>
                  <a:pt x="3522114" y="3364840"/>
                  <a:pt x="3522208" y="3366068"/>
                  <a:pt x="3522394" y="3367110"/>
                </a:cubicBezTo>
                <a:cubicBezTo>
                  <a:pt x="3522580" y="3368152"/>
                  <a:pt x="3522822" y="3368989"/>
                  <a:pt x="3523119" y="3369622"/>
                </a:cubicBezTo>
                <a:cubicBezTo>
                  <a:pt x="3523417" y="3370254"/>
                  <a:pt x="3523808" y="3370719"/>
                  <a:pt x="3524291" y="3371017"/>
                </a:cubicBezTo>
                <a:cubicBezTo>
                  <a:pt x="3524775" y="3371314"/>
                  <a:pt x="3525315" y="3371463"/>
                  <a:pt x="3525910" y="3371463"/>
                </a:cubicBezTo>
                <a:lnTo>
                  <a:pt x="3566540" y="3371463"/>
                </a:lnTo>
                <a:lnTo>
                  <a:pt x="3566540" y="3496702"/>
                </a:lnTo>
                <a:cubicBezTo>
                  <a:pt x="3566540" y="3497297"/>
                  <a:pt x="3566689" y="3497818"/>
                  <a:pt x="3566986" y="3498265"/>
                </a:cubicBezTo>
                <a:cubicBezTo>
                  <a:pt x="3567284" y="3498711"/>
                  <a:pt x="3567805" y="3499065"/>
                  <a:pt x="3568549" y="3499325"/>
                </a:cubicBezTo>
                <a:cubicBezTo>
                  <a:pt x="3569293" y="3499586"/>
                  <a:pt x="3570298" y="3499809"/>
                  <a:pt x="3571563" y="3499995"/>
                </a:cubicBezTo>
                <a:cubicBezTo>
                  <a:pt x="3572828" y="3500181"/>
                  <a:pt x="3574353" y="3500274"/>
                  <a:pt x="3576139" y="3500274"/>
                </a:cubicBezTo>
                <a:cubicBezTo>
                  <a:pt x="3578000" y="3500274"/>
                  <a:pt x="3579544" y="3500181"/>
                  <a:pt x="3580772" y="3499995"/>
                </a:cubicBezTo>
                <a:cubicBezTo>
                  <a:pt x="3581999" y="3499809"/>
                  <a:pt x="3582985" y="3499586"/>
                  <a:pt x="3583730" y="3499325"/>
                </a:cubicBezTo>
                <a:cubicBezTo>
                  <a:pt x="3584474" y="3499065"/>
                  <a:pt x="3584995" y="3498711"/>
                  <a:pt x="3585292" y="3498265"/>
                </a:cubicBezTo>
                <a:cubicBezTo>
                  <a:pt x="3585590" y="3497818"/>
                  <a:pt x="3585739" y="3497297"/>
                  <a:pt x="3585739" y="3496702"/>
                </a:cubicBezTo>
                <a:lnTo>
                  <a:pt x="3585739" y="3371463"/>
                </a:lnTo>
                <a:lnTo>
                  <a:pt x="3626369" y="3371463"/>
                </a:lnTo>
                <a:cubicBezTo>
                  <a:pt x="3626964" y="3371463"/>
                  <a:pt x="3627504" y="3371314"/>
                  <a:pt x="3627987" y="3371017"/>
                </a:cubicBezTo>
                <a:cubicBezTo>
                  <a:pt x="3628471" y="3370719"/>
                  <a:pt x="3628880" y="3370254"/>
                  <a:pt x="3629215" y="3369622"/>
                </a:cubicBezTo>
                <a:cubicBezTo>
                  <a:pt x="3629550" y="3368989"/>
                  <a:pt x="3629792" y="3368152"/>
                  <a:pt x="3629941" y="3367110"/>
                </a:cubicBezTo>
                <a:cubicBezTo>
                  <a:pt x="3630090" y="3366068"/>
                  <a:pt x="3630164" y="3364840"/>
                  <a:pt x="3630164" y="3363426"/>
                </a:cubicBezTo>
                <a:cubicBezTo>
                  <a:pt x="3630164" y="3362013"/>
                  <a:pt x="3630090" y="3360766"/>
                  <a:pt x="3629941" y="3359687"/>
                </a:cubicBezTo>
                <a:cubicBezTo>
                  <a:pt x="3629792" y="3358608"/>
                  <a:pt x="3629550" y="3357734"/>
                  <a:pt x="3629215" y="3357064"/>
                </a:cubicBezTo>
                <a:cubicBezTo>
                  <a:pt x="3628880" y="3356394"/>
                  <a:pt x="3628471" y="3355911"/>
                  <a:pt x="3627987" y="3355613"/>
                </a:cubicBezTo>
                <a:cubicBezTo>
                  <a:pt x="3627504" y="3355315"/>
                  <a:pt x="3626964" y="3355166"/>
                  <a:pt x="3626369" y="3355166"/>
                </a:cubicBezTo>
                <a:close/>
                <a:moveTo>
                  <a:pt x="7845014" y="3354497"/>
                </a:moveTo>
                <a:cubicBezTo>
                  <a:pt x="7843228" y="3354497"/>
                  <a:pt x="7841702" y="3354590"/>
                  <a:pt x="7840437" y="3354776"/>
                </a:cubicBezTo>
                <a:cubicBezTo>
                  <a:pt x="7839172" y="3354962"/>
                  <a:pt x="7838167" y="3355185"/>
                  <a:pt x="7837423" y="3355446"/>
                </a:cubicBezTo>
                <a:cubicBezTo>
                  <a:pt x="7836679" y="3355706"/>
                  <a:pt x="7836158" y="3356059"/>
                  <a:pt x="7835861" y="3356506"/>
                </a:cubicBezTo>
                <a:cubicBezTo>
                  <a:pt x="7835563" y="3356952"/>
                  <a:pt x="7835414" y="3357473"/>
                  <a:pt x="7835414" y="3358069"/>
                </a:cubicBezTo>
                <a:lnTo>
                  <a:pt x="7835414" y="3491791"/>
                </a:lnTo>
                <a:cubicBezTo>
                  <a:pt x="7835414" y="3494693"/>
                  <a:pt x="7836177" y="3496721"/>
                  <a:pt x="7837702" y="3497874"/>
                </a:cubicBezTo>
                <a:cubicBezTo>
                  <a:pt x="7839228" y="3499027"/>
                  <a:pt x="7840846" y="3499604"/>
                  <a:pt x="7842558" y="3499604"/>
                </a:cubicBezTo>
                <a:lnTo>
                  <a:pt x="7906405" y="3499604"/>
                </a:lnTo>
                <a:cubicBezTo>
                  <a:pt x="7907075" y="3499604"/>
                  <a:pt x="7907652" y="3499437"/>
                  <a:pt x="7908135" y="3499102"/>
                </a:cubicBezTo>
                <a:cubicBezTo>
                  <a:pt x="7908619" y="3498767"/>
                  <a:pt x="7909028" y="3498246"/>
                  <a:pt x="7909363" y="3497539"/>
                </a:cubicBezTo>
                <a:cubicBezTo>
                  <a:pt x="7909698" y="3496832"/>
                  <a:pt x="7909940" y="3495976"/>
                  <a:pt x="7910089" y="3494972"/>
                </a:cubicBezTo>
                <a:cubicBezTo>
                  <a:pt x="7910237" y="3493967"/>
                  <a:pt x="7910312" y="3492721"/>
                  <a:pt x="7910312" y="3491233"/>
                </a:cubicBezTo>
                <a:cubicBezTo>
                  <a:pt x="7910312" y="3489744"/>
                  <a:pt x="7910237" y="3488479"/>
                  <a:pt x="7910089" y="3487437"/>
                </a:cubicBezTo>
                <a:cubicBezTo>
                  <a:pt x="7909940" y="3486396"/>
                  <a:pt x="7909698" y="3485558"/>
                  <a:pt x="7909363" y="3484926"/>
                </a:cubicBezTo>
                <a:cubicBezTo>
                  <a:pt x="7909028" y="3484293"/>
                  <a:pt x="7908619" y="3483810"/>
                  <a:pt x="7908135" y="3483475"/>
                </a:cubicBezTo>
                <a:cubicBezTo>
                  <a:pt x="7907652" y="3483140"/>
                  <a:pt x="7907075" y="3482973"/>
                  <a:pt x="7906405" y="3482973"/>
                </a:cubicBezTo>
                <a:lnTo>
                  <a:pt x="7854613" y="3482973"/>
                </a:lnTo>
                <a:lnTo>
                  <a:pt x="7854613" y="3358069"/>
                </a:lnTo>
                <a:cubicBezTo>
                  <a:pt x="7854613" y="3357473"/>
                  <a:pt x="7854464" y="3356952"/>
                  <a:pt x="7854166" y="3356506"/>
                </a:cubicBezTo>
                <a:cubicBezTo>
                  <a:pt x="7853869" y="3356059"/>
                  <a:pt x="7853348" y="3355706"/>
                  <a:pt x="7852604" y="3355446"/>
                </a:cubicBezTo>
                <a:cubicBezTo>
                  <a:pt x="7851860" y="3355185"/>
                  <a:pt x="7850874" y="3354962"/>
                  <a:pt x="7849646" y="3354776"/>
                </a:cubicBezTo>
                <a:cubicBezTo>
                  <a:pt x="7848418" y="3354590"/>
                  <a:pt x="7846874" y="3354497"/>
                  <a:pt x="7845014" y="3354497"/>
                </a:cubicBezTo>
                <a:close/>
                <a:moveTo>
                  <a:pt x="6413510" y="3354497"/>
                </a:moveTo>
                <a:cubicBezTo>
                  <a:pt x="6411129" y="3354497"/>
                  <a:pt x="6409231" y="3354571"/>
                  <a:pt x="6407817" y="3354720"/>
                </a:cubicBezTo>
                <a:cubicBezTo>
                  <a:pt x="6406404" y="3354869"/>
                  <a:pt x="6405380" y="3355204"/>
                  <a:pt x="6404748" y="3355725"/>
                </a:cubicBezTo>
                <a:cubicBezTo>
                  <a:pt x="6404115" y="3356245"/>
                  <a:pt x="6403818" y="3356990"/>
                  <a:pt x="6403855" y="3357957"/>
                </a:cubicBezTo>
                <a:cubicBezTo>
                  <a:pt x="6403892" y="3358924"/>
                  <a:pt x="6404134" y="3360264"/>
                  <a:pt x="6404580" y="3361976"/>
                </a:cubicBezTo>
                <a:lnTo>
                  <a:pt x="6442755" y="3495363"/>
                </a:lnTo>
                <a:cubicBezTo>
                  <a:pt x="6442978" y="3496404"/>
                  <a:pt x="6443369" y="3497241"/>
                  <a:pt x="6443927" y="3497874"/>
                </a:cubicBezTo>
                <a:cubicBezTo>
                  <a:pt x="6444485" y="3498507"/>
                  <a:pt x="6445285" y="3498990"/>
                  <a:pt x="6446327" y="3499325"/>
                </a:cubicBezTo>
                <a:cubicBezTo>
                  <a:pt x="6447369" y="3499660"/>
                  <a:pt x="6448708" y="3499902"/>
                  <a:pt x="6450345" y="3500051"/>
                </a:cubicBezTo>
                <a:cubicBezTo>
                  <a:pt x="6451982" y="3500199"/>
                  <a:pt x="6454029" y="3500274"/>
                  <a:pt x="6456484" y="3500274"/>
                </a:cubicBezTo>
                <a:cubicBezTo>
                  <a:pt x="6458865" y="3500274"/>
                  <a:pt x="6460819" y="3500199"/>
                  <a:pt x="6462344" y="3500051"/>
                </a:cubicBezTo>
                <a:cubicBezTo>
                  <a:pt x="6463870" y="3499902"/>
                  <a:pt x="6465116" y="3499660"/>
                  <a:pt x="6466084" y="3499325"/>
                </a:cubicBezTo>
                <a:cubicBezTo>
                  <a:pt x="6467051" y="3498990"/>
                  <a:pt x="6467795" y="3498507"/>
                  <a:pt x="6468316" y="3497874"/>
                </a:cubicBezTo>
                <a:cubicBezTo>
                  <a:pt x="6468837" y="3497241"/>
                  <a:pt x="6469209" y="3496404"/>
                  <a:pt x="6469432" y="3495363"/>
                </a:cubicBezTo>
                <a:lnTo>
                  <a:pt x="6497338" y="3386309"/>
                </a:lnTo>
                <a:lnTo>
                  <a:pt x="6497561" y="3386309"/>
                </a:lnTo>
                <a:lnTo>
                  <a:pt x="6527810" y="3495363"/>
                </a:lnTo>
                <a:cubicBezTo>
                  <a:pt x="6528108" y="3496404"/>
                  <a:pt x="6528517" y="3497241"/>
                  <a:pt x="6529038" y="3497874"/>
                </a:cubicBezTo>
                <a:cubicBezTo>
                  <a:pt x="6529559" y="3498507"/>
                  <a:pt x="6530340" y="3498990"/>
                  <a:pt x="6531382" y="3499325"/>
                </a:cubicBezTo>
                <a:cubicBezTo>
                  <a:pt x="6532424" y="3499660"/>
                  <a:pt x="6533745" y="3499902"/>
                  <a:pt x="6535345" y="3500051"/>
                </a:cubicBezTo>
                <a:cubicBezTo>
                  <a:pt x="6536944" y="3500199"/>
                  <a:pt x="6538898" y="3500274"/>
                  <a:pt x="6541205" y="3500274"/>
                </a:cubicBezTo>
                <a:cubicBezTo>
                  <a:pt x="6543437" y="3500274"/>
                  <a:pt x="6545316" y="3500199"/>
                  <a:pt x="6546842" y="3500051"/>
                </a:cubicBezTo>
                <a:cubicBezTo>
                  <a:pt x="6548367" y="3499902"/>
                  <a:pt x="6549651" y="3499660"/>
                  <a:pt x="6550692" y="3499325"/>
                </a:cubicBezTo>
                <a:cubicBezTo>
                  <a:pt x="6551734" y="3498990"/>
                  <a:pt x="6552553" y="3498507"/>
                  <a:pt x="6553148" y="3497874"/>
                </a:cubicBezTo>
                <a:cubicBezTo>
                  <a:pt x="6553743" y="3497241"/>
                  <a:pt x="6554190" y="3496404"/>
                  <a:pt x="6554488" y="3495363"/>
                </a:cubicBezTo>
                <a:lnTo>
                  <a:pt x="6592774" y="3362087"/>
                </a:lnTo>
                <a:cubicBezTo>
                  <a:pt x="6593146" y="3360375"/>
                  <a:pt x="6593350" y="3359036"/>
                  <a:pt x="6593387" y="3358069"/>
                </a:cubicBezTo>
                <a:cubicBezTo>
                  <a:pt x="6593425" y="3357101"/>
                  <a:pt x="6593146" y="3356357"/>
                  <a:pt x="6592550" y="3355836"/>
                </a:cubicBezTo>
                <a:cubicBezTo>
                  <a:pt x="6591955" y="3355315"/>
                  <a:pt x="6591006" y="3354962"/>
                  <a:pt x="6589704" y="3354776"/>
                </a:cubicBezTo>
                <a:cubicBezTo>
                  <a:pt x="6588402" y="3354590"/>
                  <a:pt x="6586634" y="3354497"/>
                  <a:pt x="6584402" y="3354497"/>
                </a:cubicBezTo>
                <a:cubicBezTo>
                  <a:pt x="6582244" y="3354497"/>
                  <a:pt x="6580514" y="3354571"/>
                  <a:pt x="6579212" y="3354720"/>
                </a:cubicBezTo>
                <a:cubicBezTo>
                  <a:pt x="6577909" y="3354869"/>
                  <a:pt x="6576905" y="3355092"/>
                  <a:pt x="6576198" y="3355390"/>
                </a:cubicBezTo>
                <a:cubicBezTo>
                  <a:pt x="6575491" y="3355688"/>
                  <a:pt x="6575026" y="3356115"/>
                  <a:pt x="6574803" y="3356673"/>
                </a:cubicBezTo>
                <a:cubicBezTo>
                  <a:pt x="6574579" y="3357231"/>
                  <a:pt x="6574356" y="3357883"/>
                  <a:pt x="6574133" y="3358627"/>
                </a:cubicBezTo>
                <a:lnTo>
                  <a:pt x="6542321" y="3479512"/>
                </a:lnTo>
                <a:lnTo>
                  <a:pt x="6542098" y="3479512"/>
                </a:lnTo>
                <a:lnTo>
                  <a:pt x="6508946" y="3358738"/>
                </a:lnTo>
                <a:cubicBezTo>
                  <a:pt x="6508723" y="3357920"/>
                  <a:pt x="6508444" y="3357231"/>
                  <a:pt x="6508109" y="3356673"/>
                </a:cubicBezTo>
                <a:cubicBezTo>
                  <a:pt x="6507774" y="3356115"/>
                  <a:pt x="6507235" y="3355688"/>
                  <a:pt x="6506490" y="3355390"/>
                </a:cubicBezTo>
                <a:cubicBezTo>
                  <a:pt x="6505746" y="3355092"/>
                  <a:pt x="6504760" y="3354869"/>
                  <a:pt x="6503533" y="3354720"/>
                </a:cubicBezTo>
                <a:cubicBezTo>
                  <a:pt x="6502305" y="3354571"/>
                  <a:pt x="6500649" y="3354497"/>
                  <a:pt x="6498565" y="3354497"/>
                </a:cubicBezTo>
                <a:cubicBezTo>
                  <a:pt x="6496333" y="3354497"/>
                  <a:pt x="6494528" y="3354571"/>
                  <a:pt x="6493152" y="3354720"/>
                </a:cubicBezTo>
                <a:cubicBezTo>
                  <a:pt x="6491775" y="3354869"/>
                  <a:pt x="6490715" y="3355092"/>
                  <a:pt x="6489971" y="3355390"/>
                </a:cubicBezTo>
                <a:cubicBezTo>
                  <a:pt x="6489226" y="3355688"/>
                  <a:pt x="6488687" y="3356115"/>
                  <a:pt x="6488352" y="3356673"/>
                </a:cubicBezTo>
                <a:cubicBezTo>
                  <a:pt x="6488017" y="3357231"/>
                  <a:pt x="6487738" y="3357920"/>
                  <a:pt x="6487515" y="3358738"/>
                </a:cubicBezTo>
                <a:lnTo>
                  <a:pt x="6456707" y="3479512"/>
                </a:lnTo>
                <a:lnTo>
                  <a:pt x="6456596" y="3479512"/>
                </a:lnTo>
                <a:lnTo>
                  <a:pt x="6424114" y="3358515"/>
                </a:lnTo>
                <a:cubicBezTo>
                  <a:pt x="6423965" y="3357697"/>
                  <a:pt x="6423761" y="3357027"/>
                  <a:pt x="6423500" y="3356506"/>
                </a:cubicBezTo>
                <a:cubicBezTo>
                  <a:pt x="6423240" y="3355985"/>
                  <a:pt x="6422756" y="3355576"/>
                  <a:pt x="6422049" y="3355278"/>
                </a:cubicBezTo>
                <a:cubicBezTo>
                  <a:pt x="6421342" y="3354980"/>
                  <a:pt x="6420319" y="3354776"/>
                  <a:pt x="6418980" y="3354664"/>
                </a:cubicBezTo>
                <a:cubicBezTo>
                  <a:pt x="6417640" y="3354553"/>
                  <a:pt x="6415817" y="3354497"/>
                  <a:pt x="6413510" y="3354497"/>
                </a:cubicBezTo>
                <a:close/>
                <a:moveTo>
                  <a:pt x="4806538" y="3354497"/>
                </a:moveTo>
                <a:cubicBezTo>
                  <a:pt x="4804827" y="3354497"/>
                  <a:pt x="4803357" y="3354590"/>
                  <a:pt x="4802129" y="3354776"/>
                </a:cubicBezTo>
                <a:cubicBezTo>
                  <a:pt x="4800902" y="3354962"/>
                  <a:pt x="4799897" y="3355185"/>
                  <a:pt x="4799116" y="3355446"/>
                </a:cubicBezTo>
                <a:cubicBezTo>
                  <a:pt x="4798334" y="3355706"/>
                  <a:pt x="4797776" y="3356059"/>
                  <a:pt x="4797441" y="3356506"/>
                </a:cubicBezTo>
                <a:cubicBezTo>
                  <a:pt x="4797107" y="3356952"/>
                  <a:pt x="4796939" y="3357473"/>
                  <a:pt x="4796939" y="3358069"/>
                </a:cubicBezTo>
                <a:lnTo>
                  <a:pt x="4796939" y="3496702"/>
                </a:lnTo>
                <a:cubicBezTo>
                  <a:pt x="4796939" y="3497297"/>
                  <a:pt x="4797088" y="3497818"/>
                  <a:pt x="4797386" y="3498265"/>
                </a:cubicBezTo>
                <a:cubicBezTo>
                  <a:pt x="4797683" y="3498711"/>
                  <a:pt x="4798204" y="3499065"/>
                  <a:pt x="4798948" y="3499325"/>
                </a:cubicBezTo>
                <a:cubicBezTo>
                  <a:pt x="4799693" y="3499586"/>
                  <a:pt x="4800698" y="3499809"/>
                  <a:pt x="4801962" y="3499995"/>
                </a:cubicBezTo>
                <a:cubicBezTo>
                  <a:pt x="4803227" y="3500181"/>
                  <a:pt x="4804753" y="3500274"/>
                  <a:pt x="4806538" y="3500274"/>
                </a:cubicBezTo>
                <a:cubicBezTo>
                  <a:pt x="4808399" y="3500274"/>
                  <a:pt x="4809944" y="3500181"/>
                  <a:pt x="4811171" y="3499995"/>
                </a:cubicBezTo>
                <a:cubicBezTo>
                  <a:pt x="4812399" y="3499809"/>
                  <a:pt x="4813385" y="3499586"/>
                  <a:pt x="4814129" y="3499325"/>
                </a:cubicBezTo>
                <a:cubicBezTo>
                  <a:pt x="4814873" y="3499065"/>
                  <a:pt x="4815394" y="3498711"/>
                  <a:pt x="4815692" y="3498265"/>
                </a:cubicBezTo>
                <a:cubicBezTo>
                  <a:pt x="4815989" y="3497818"/>
                  <a:pt x="4816138" y="3497297"/>
                  <a:pt x="4816138" y="3496702"/>
                </a:cubicBezTo>
                <a:lnTo>
                  <a:pt x="4816138" y="3358069"/>
                </a:lnTo>
                <a:cubicBezTo>
                  <a:pt x="4816138" y="3357473"/>
                  <a:pt x="4815989" y="3356952"/>
                  <a:pt x="4815692" y="3356506"/>
                </a:cubicBezTo>
                <a:cubicBezTo>
                  <a:pt x="4815394" y="3356059"/>
                  <a:pt x="4814873" y="3355706"/>
                  <a:pt x="4814129" y="3355446"/>
                </a:cubicBezTo>
                <a:cubicBezTo>
                  <a:pt x="4813385" y="3355185"/>
                  <a:pt x="4812399" y="3354962"/>
                  <a:pt x="4811171" y="3354776"/>
                </a:cubicBezTo>
                <a:cubicBezTo>
                  <a:pt x="4809944" y="3354590"/>
                  <a:pt x="4808399" y="3354497"/>
                  <a:pt x="4806538" y="3354497"/>
                </a:cubicBezTo>
                <a:close/>
                <a:moveTo>
                  <a:pt x="5223555" y="3353380"/>
                </a:moveTo>
                <a:cubicBezTo>
                  <a:pt x="5214105" y="3353380"/>
                  <a:pt x="5205491" y="3355092"/>
                  <a:pt x="5197715" y="3358515"/>
                </a:cubicBezTo>
                <a:cubicBezTo>
                  <a:pt x="5189938" y="3361938"/>
                  <a:pt x="5183260" y="3366905"/>
                  <a:pt x="5177679" y="3373416"/>
                </a:cubicBezTo>
                <a:cubicBezTo>
                  <a:pt x="5172098" y="3379928"/>
                  <a:pt x="5167763" y="3387872"/>
                  <a:pt x="5164675" y="3397248"/>
                </a:cubicBezTo>
                <a:cubicBezTo>
                  <a:pt x="5161587" y="3406624"/>
                  <a:pt x="5160043" y="3417302"/>
                  <a:pt x="5160043" y="3429283"/>
                </a:cubicBezTo>
                <a:cubicBezTo>
                  <a:pt x="5160043" y="3440966"/>
                  <a:pt x="5161475" y="3451291"/>
                  <a:pt x="5164340" y="3460258"/>
                </a:cubicBezTo>
                <a:cubicBezTo>
                  <a:pt x="5167205" y="3469225"/>
                  <a:pt x="5171298" y="3476759"/>
                  <a:pt x="5176618" y="3482861"/>
                </a:cubicBezTo>
                <a:cubicBezTo>
                  <a:pt x="5181940" y="3488963"/>
                  <a:pt x="5188376" y="3493577"/>
                  <a:pt x="5195929" y="3496702"/>
                </a:cubicBezTo>
                <a:cubicBezTo>
                  <a:pt x="5203482" y="3499827"/>
                  <a:pt x="5211946" y="3501390"/>
                  <a:pt x="5221322" y="3501390"/>
                </a:cubicBezTo>
                <a:cubicBezTo>
                  <a:pt x="5226755" y="3501390"/>
                  <a:pt x="5231760" y="3500888"/>
                  <a:pt x="5236336" y="3499883"/>
                </a:cubicBezTo>
                <a:cubicBezTo>
                  <a:pt x="5240912" y="3498879"/>
                  <a:pt x="5244968" y="3497651"/>
                  <a:pt x="5248502" y="3496200"/>
                </a:cubicBezTo>
                <a:cubicBezTo>
                  <a:pt x="5252038" y="3494749"/>
                  <a:pt x="5254995" y="3493260"/>
                  <a:pt x="5257376" y="3491735"/>
                </a:cubicBezTo>
                <a:cubicBezTo>
                  <a:pt x="5259757" y="3490209"/>
                  <a:pt x="5261320" y="3489075"/>
                  <a:pt x="5262065" y="3488330"/>
                </a:cubicBezTo>
                <a:cubicBezTo>
                  <a:pt x="5262808" y="3487586"/>
                  <a:pt x="5263330" y="3486954"/>
                  <a:pt x="5263627" y="3486433"/>
                </a:cubicBezTo>
                <a:cubicBezTo>
                  <a:pt x="5263925" y="3485912"/>
                  <a:pt x="5264167" y="3485317"/>
                  <a:pt x="5264352" y="3484647"/>
                </a:cubicBezTo>
                <a:cubicBezTo>
                  <a:pt x="5264538" y="3483977"/>
                  <a:pt x="5264669" y="3483196"/>
                  <a:pt x="5264743" y="3482303"/>
                </a:cubicBezTo>
                <a:cubicBezTo>
                  <a:pt x="5264817" y="3481410"/>
                  <a:pt x="5264855" y="3480368"/>
                  <a:pt x="5264855" y="3479177"/>
                </a:cubicBezTo>
                <a:cubicBezTo>
                  <a:pt x="5264855" y="3477466"/>
                  <a:pt x="5264799" y="3476052"/>
                  <a:pt x="5264686" y="3474936"/>
                </a:cubicBezTo>
                <a:cubicBezTo>
                  <a:pt x="5264574" y="3473820"/>
                  <a:pt x="5264406" y="3472945"/>
                  <a:pt x="5264182" y="3472313"/>
                </a:cubicBezTo>
                <a:cubicBezTo>
                  <a:pt x="5263957" y="3471680"/>
                  <a:pt x="5263658" y="3471252"/>
                  <a:pt x="5263284" y="3471029"/>
                </a:cubicBezTo>
                <a:cubicBezTo>
                  <a:pt x="5262910" y="3470806"/>
                  <a:pt x="5262461" y="3470694"/>
                  <a:pt x="5261937" y="3470694"/>
                </a:cubicBezTo>
                <a:cubicBezTo>
                  <a:pt x="5260816" y="3470694"/>
                  <a:pt x="5259281" y="3471401"/>
                  <a:pt x="5257336" y="3472815"/>
                </a:cubicBezTo>
                <a:cubicBezTo>
                  <a:pt x="5255391" y="3474229"/>
                  <a:pt x="5252903" y="3475810"/>
                  <a:pt x="5249874" y="3477559"/>
                </a:cubicBezTo>
                <a:cubicBezTo>
                  <a:pt x="5246845" y="3479308"/>
                  <a:pt x="5243179" y="3480889"/>
                  <a:pt x="5238878" y="3482303"/>
                </a:cubicBezTo>
                <a:cubicBezTo>
                  <a:pt x="5234576" y="3483717"/>
                  <a:pt x="5229545" y="3484424"/>
                  <a:pt x="5223785" y="3484424"/>
                </a:cubicBezTo>
                <a:cubicBezTo>
                  <a:pt x="5216978" y="3484424"/>
                  <a:pt x="5210881" y="3483214"/>
                  <a:pt x="5205494" y="3480796"/>
                </a:cubicBezTo>
                <a:cubicBezTo>
                  <a:pt x="5200108" y="3478378"/>
                  <a:pt x="5195563" y="3474806"/>
                  <a:pt x="5191860" y="3470080"/>
                </a:cubicBezTo>
                <a:cubicBezTo>
                  <a:pt x="5188156" y="3465355"/>
                  <a:pt x="5185314" y="3459476"/>
                  <a:pt x="5183331" y="3452444"/>
                </a:cubicBezTo>
                <a:cubicBezTo>
                  <a:pt x="5181349" y="3445412"/>
                  <a:pt x="5180358" y="3437320"/>
                  <a:pt x="5180358" y="3428167"/>
                </a:cubicBezTo>
                <a:cubicBezTo>
                  <a:pt x="5180358" y="3418939"/>
                  <a:pt x="5181386" y="3410735"/>
                  <a:pt x="5183444" y="3403554"/>
                </a:cubicBezTo>
                <a:cubicBezTo>
                  <a:pt x="5185501" y="3396373"/>
                  <a:pt x="5188400" y="3390290"/>
                  <a:pt x="5192141" y="3385304"/>
                </a:cubicBezTo>
                <a:cubicBezTo>
                  <a:pt x="5195881" y="3380318"/>
                  <a:pt x="5200388" y="3376542"/>
                  <a:pt x="5205662" y="3373975"/>
                </a:cubicBezTo>
                <a:cubicBezTo>
                  <a:pt x="5210937" y="3371407"/>
                  <a:pt x="5216791" y="3370124"/>
                  <a:pt x="5223226" y="3370124"/>
                </a:cubicBezTo>
                <a:cubicBezTo>
                  <a:pt x="5229135" y="3370124"/>
                  <a:pt x="5234204" y="3370849"/>
                  <a:pt x="5238430" y="3372300"/>
                </a:cubicBezTo>
                <a:cubicBezTo>
                  <a:pt x="5242657" y="3373752"/>
                  <a:pt x="5246247" y="3375351"/>
                  <a:pt x="5249203" y="3377100"/>
                </a:cubicBezTo>
                <a:cubicBezTo>
                  <a:pt x="5252158" y="3378849"/>
                  <a:pt x="5254571" y="3380449"/>
                  <a:pt x="5256441" y="3381900"/>
                </a:cubicBezTo>
                <a:cubicBezTo>
                  <a:pt x="5258312" y="3383351"/>
                  <a:pt x="5259771" y="3384077"/>
                  <a:pt x="5260818" y="3384077"/>
                </a:cubicBezTo>
                <a:cubicBezTo>
                  <a:pt x="5261416" y="3384077"/>
                  <a:pt x="5261921" y="3383909"/>
                  <a:pt x="5262333" y="3383574"/>
                </a:cubicBezTo>
                <a:cubicBezTo>
                  <a:pt x="5262744" y="3383239"/>
                  <a:pt x="5263100" y="3382718"/>
                  <a:pt x="5263399" y="3382012"/>
                </a:cubicBezTo>
                <a:cubicBezTo>
                  <a:pt x="5263699" y="3381304"/>
                  <a:pt x="5263923" y="3380430"/>
                  <a:pt x="5264072" y="3379388"/>
                </a:cubicBezTo>
                <a:cubicBezTo>
                  <a:pt x="5264222" y="3378346"/>
                  <a:pt x="5264297" y="3377081"/>
                  <a:pt x="5264297" y="3375593"/>
                </a:cubicBezTo>
                <a:cubicBezTo>
                  <a:pt x="5264297" y="3374254"/>
                  <a:pt x="5264241" y="3373100"/>
                  <a:pt x="5264129" y="3372133"/>
                </a:cubicBezTo>
                <a:cubicBezTo>
                  <a:pt x="5264018" y="3371165"/>
                  <a:pt x="5263869" y="3370328"/>
                  <a:pt x="5263683" y="3369622"/>
                </a:cubicBezTo>
                <a:cubicBezTo>
                  <a:pt x="5263497" y="3368914"/>
                  <a:pt x="5263255" y="3368301"/>
                  <a:pt x="5262957" y="3367780"/>
                </a:cubicBezTo>
                <a:cubicBezTo>
                  <a:pt x="5262660" y="3367259"/>
                  <a:pt x="5262008" y="3366496"/>
                  <a:pt x="5261004" y="3365491"/>
                </a:cubicBezTo>
                <a:cubicBezTo>
                  <a:pt x="5259999" y="3364487"/>
                  <a:pt x="5258195" y="3363203"/>
                  <a:pt x="5255590" y="3361641"/>
                </a:cubicBezTo>
                <a:cubicBezTo>
                  <a:pt x="5252986" y="3360078"/>
                  <a:pt x="5250009" y="3358701"/>
                  <a:pt x="5246661" y="3357511"/>
                </a:cubicBezTo>
                <a:cubicBezTo>
                  <a:pt x="5243312" y="3356320"/>
                  <a:pt x="5239666" y="3355334"/>
                  <a:pt x="5235722" y="3354553"/>
                </a:cubicBezTo>
                <a:cubicBezTo>
                  <a:pt x="5231778" y="3353771"/>
                  <a:pt x="5227723" y="3353380"/>
                  <a:pt x="5223555" y="3353380"/>
                </a:cubicBezTo>
                <a:close/>
                <a:moveTo>
                  <a:pt x="6988470" y="3353046"/>
                </a:moveTo>
                <a:cubicBezTo>
                  <a:pt x="6977457" y="3353046"/>
                  <a:pt x="6967820" y="3354813"/>
                  <a:pt x="6959560" y="3358348"/>
                </a:cubicBezTo>
                <a:cubicBezTo>
                  <a:pt x="6951301" y="3361883"/>
                  <a:pt x="6944417" y="3366905"/>
                  <a:pt x="6938911" y="3373416"/>
                </a:cubicBezTo>
                <a:cubicBezTo>
                  <a:pt x="6933404" y="3379928"/>
                  <a:pt x="6929274" y="3387834"/>
                  <a:pt x="6926521" y="3397136"/>
                </a:cubicBezTo>
                <a:cubicBezTo>
                  <a:pt x="6923767" y="3406438"/>
                  <a:pt x="6922391" y="3416781"/>
                  <a:pt x="6922391" y="3428167"/>
                </a:cubicBezTo>
                <a:cubicBezTo>
                  <a:pt x="6922391" y="3440073"/>
                  <a:pt x="6923656" y="3450602"/>
                  <a:pt x="6926186" y="3459755"/>
                </a:cubicBezTo>
                <a:cubicBezTo>
                  <a:pt x="6928716" y="3468908"/>
                  <a:pt x="6932567" y="3476573"/>
                  <a:pt x="6937739" y="3482749"/>
                </a:cubicBezTo>
                <a:cubicBezTo>
                  <a:pt x="6942910" y="3488926"/>
                  <a:pt x="6949459" y="3493632"/>
                  <a:pt x="6957384" y="3496869"/>
                </a:cubicBezTo>
                <a:cubicBezTo>
                  <a:pt x="6965309" y="3500106"/>
                  <a:pt x="6974704" y="3501725"/>
                  <a:pt x="6985568" y="3501725"/>
                </a:cubicBezTo>
                <a:cubicBezTo>
                  <a:pt x="6996581" y="3501725"/>
                  <a:pt x="7006218" y="3499958"/>
                  <a:pt x="7014478" y="3496423"/>
                </a:cubicBezTo>
                <a:cubicBezTo>
                  <a:pt x="7022738" y="3492888"/>
                  <a:pt x="7029603" y="3487828"/>
                  <a:pt x="7035072" y="3481242"/>
                </a:cubicBezTo>
                <a:cubicBezTo>
                  <a:pt x="7040542" y="3474657"/>
                  <a:pt x="7044653" y="3466676"/>
                  <a:pt x="7047406" y="3457300"/>
                </a:cubicBezTo>
                <a:cubicBezTo>
                  <a:pt x="7050160" y="3447924"/>
                  <a:pt x="7051536" y="3437394"/>
                  <a:pt x="7051536" y="3425711"/>
                </a:cubicBezTo>
                <a:cubicBezTo>
                  <a:pt x="7051536" y="3414028"/>
                  <a:pt x="7050253" y="3403666"/>
                  <a:pt x="7047685" y="3394624"/>
                </a:cubicBezTo>
                <a:cubicBezTo>
                  <a:pt x="7045118" y="3385583"/>
                  <a:pt x="7041211" y="3377993"/>
                  <a:pt x="7035965" y="3371854"/>
                </a:cubicBezTo>
                <a:cubicBezTo>
                  <a:pt x="7030719" y="3365715"/>
                  <a:pt x="7024152" y="3361045"/>
                  <a:pt x="7016264" y="3357846"/>
                </a:cubicBezTo>
                <a:cubicBezTo>
                  <a:pt x="7008376" y="3354646"/>
                  <a:pt x="6999112" y="3353046"/>
                  <a:pt x="6988470" y="3353046"/>
                </a:cubicBezTo>
                <a:close/>
                <a:moveTo>
                  <a:pt x="4016671" y="3353046"/>
                </a:moveTo>
                <a:cubicBezTo>
                  <a:pt x="4005657" y="3353046"/>
                  <a:pt x="3996021" y="3354813"/>
                  <a:pt x="3987761" y="3358348"/>
                </a:cubicBezTo>
                <a:cubicBezTo>
                  <a:pt x="3979501" y="3361883"/>
                  <a:pt x="3972617" y="3366905"/>
                  <a:pt x="3967111" y="3373416"/>
                </a:cubicBezTo>
                <a:cubicBezTo>
                  <a:pt x="3961604" y="3379928"/>
                  <a:pt x="3957474" y="3387834"/>
                  <a:pt x="3954721" y="3397136"/>
                </a:cubicBezTo>
                <a:cubicBezTo>
                  <a:pt x="3951968" y="3406438"/>
                  <a:pt x="3950591" y="3416781"/>
                  <a:pt x="3950591" y="3428167"/>
                </a:cubicBezTo>
                <a:cubicBezTo>
                  <a:pt x="3950591" y="3440073"/>
                  <a:pt x="3951856" y="3450602"/>
                  <a:pt x="3954386" y="3459755"/>
                </a:cubicBezTo>
                <a:cubicBezTo>
                  <a:pt x="3956916" y="3468908"/>
                  <a:pt x="3960767" y="3476573"/>
                  <a:pt x="3965939" y="3482749"/>
                </a:cubicBezTo>
                <a:cubicBezTo>
                  <a:pt x="3971111" y="3488926"/>
                  <a:pt x="3977659" y="3493632"/>
                  <a:pt x="3985584" y="3496869"/>
                </a:cubicBezTo>
                <a:cubicBezTo>
                  <a:pt x="3993509" y="3500106"/>
                  <a:pt x="4002904" y="3501725"/>
                  <a:pt x="4013768" y="3501725"/>
                </a:cubicBezTo>
                <a:cubicBezTo>
                  <a:pt x="4024781" y="3501725"/>
                  <a:pt x="4034418" y="3499958"/>
                  <a:pt x="4042678" y="3496423"/>
                </a:cubicBezTo>
                <a:cubicBezTo>
                  <a:pt x="4050938" y="3492888"/>
                  <a:pt x="4057803" y="3487828"/>
                  <a:pt x="4063272" y="3481242"/>
                </a:cubicBezTo>
                <a:cubicBezTo>
                  <a:pt x="4068742" y="3474657"/>
                  <a:pt x="4072853" y="3466676"/>
                  <a:pt x="4075606" y="3457300"/>
                </a:cubicBezTo>
                <a:cubicBezTo>
                  <a:pt x="4078360" y="3447924"/>
                  <a:pt x="4079736" y="3437394"/>
                  <a:pt x="4079736" y="3425711"/>
                </a:cubicBezTo>
                <a:cubicBezTo>
                  <a:pt x="4079736" y="3414028"/>
                  <a:pt x="4078453" y="3403666"/>
                  <a:pt x="4075886" y="3394624"/>
                </a:cubicBezTo>
                <a:cubicBezTo>
                  <a:pt x="4073318" y="3385583"/>
                  <a:pt x="4069412" y="3377993"/>
                  <a:pt x="4064165" y="3371854"/>
                </a:cubicBezTo>
                <a:cubicBezTo>
                  <a:pt x="4058919" y="3365715"/>
                  <a:pt x="4052352" y="3361045"/>
                  <a:pt x="4044464" y="3357846"/>
                </a:cubicBezTo>
                <a:cubicBezTo>
                  <a:pt x="4036576" y="3354646"/>
                  <a:pt x="4027312" y="3353046"/>
                  <a:pt x="4016671" y="3353046"/>
                </a:cubicBezTo>
                <a:close/>
                <a:moveTo>
                  <a:pt x="7105900" y="2352039"/>
                </a:moveTo>
                <a:cubicBezTo>
                  <a:pt x="7173738" y="2352039"/>
                  <a:pt x="7227463" y="2374692"/>
                  <a:pt x="7267074" y="2419996"/>
                </a:cubicBezTo>
                <a:cubicBezTo>
                  <a:pt x="7306686" y="2465300"/>
                  <a:pt x="7326491" y="2537051"/>
                  <a:pt x="7326491" y="2635250"/>
                </a:cubicBezTo>
                <a:cubicBezTo>
                  <a:pt x="7326491" y="2751950"/>
                  <a:pt x="7307516" y="2832833"/>
                  <a:pt x="7269565" y="2877900"/>
                </a:cubicBezTo>
                <a:cubicBezTo>
                  <a:pt x="7231613" y="2922967"/>
                  <a:pt x="7178007" y="2945501"/>
                  <a:pt x="7108747" y="2945501"/>
                </a:cubicBezTo>
                <a:cubicBezTo>
                  <a:pt x="7041383" y="2945501"/>
                  <a:pt x="6988133" y="2922493"/>
                  <a:pt x="6948996" y="2876477"/>
                </a:cubicBezTo>
                <a:cubicBezTo>
                  <a:pt x="6909859" y="2830461"/>
                  <a:pt x="6890290" y="2754796"/>
                  <a:pt x="6890290" y="2649482"/>
                </a:cubicBezTo>
                <a:cubicBezTo>
                  <a:pt x="6890290" y="2543218"/>
                  <a:pt x="6909977" y="2467079"/>
                  <a:pt x="6949352" y="2421063"/>
                </a:cubicBezTo>
                <a:cubicBezTo>
                  <a:pt x="6988726" y="2375047"/>
                  <a:pt x="7040909" y="2352039"/>
                  <a:pt x="7105900" y="2352039"/>
                </a:cubicBezTo>
                <a:close/>
                <a:moveTo>
                  <a:pt x="9189066" y="2125756"/>
                </a:moveTo>
                <a:lnTo>
                  <a:pt x="9189066" y="3168938"/>
                </a:lnTo>
                <a:lnTo>
                  <a:pt x="10068584" y="3168938"/>
                </a:lnTo>
                <a:lnTo>
                  <a:pt x="10068584" y="2932692"/>
                </a:lnTo>
                <a:lnTo>
                  <a:pt x="9512125" y="2932692"/>
                </a:lnTo>
                <a:lnTo>
                  <a:pt x="9512125" y="2727044"/>
                </a:lnTo>
                <a:lnTo>
                  <a:pt x="10013792" y="2727044"/>
                </a:lnTo>
                <a:lnTo>
                  <a:pt x="10013792" y="2514281"/>
                </a:lnTo>
                <a:lnTo>
                  <a:pt x="9512125" y="2514281"/>
                </a:lnTo>
                <a:lnTo>
                  <a:pt x="9512125" y="2348481"/>
                </a:lnTo>
                <a:lnTo>
                  <a:pt x="10052930" y="2348481"/>
                </a:lnTo>
                <a:lnTo>
                  <a:pt x="10052930" y="2125756"/>
                </a:lnTo>
                <a:close/>
                <a:moveTo>
                  <a:pt x="7814619" y="2125756"/>
                </a:moveTo>
                <a:lnTo>
                  <a:pt x="7814619" y="3168938"/>
                </a:lnTo>
                <a:lnTo>
                  <a:pt x="8078617" y="3168938"/>
                </a:lnTo>
                <a:lnTo>
                  <a:pt x="8078617" y="2373387"/>
                </a:lnTo>
                <a:lnTo>
                  <a:pt x="8281652" y="3168938"/>
                </a:lnTo>
                <a:lnTo>
                  <a:pt x="8520612" y="3168938"/>
                </a:lnTo>
                <a:lnTo>
                  <a:pt x="8724024" y="2373387"/>
                </a:lnTo>
                <a:lnTo>
                  <a:pt x="8724024" y="3168938"/>
                </a:lnTo>
                <a:lnTo>
                  <a:pt x="8988022" y="3168938"/>
                </a:lnTo>
                <a:lnTo>
                  <a:pt x="8988022" y="2125756"/>
                </a:lnTo>
                <a:lnTo>
                  <a:pt x="8564351" y="2125756"/>
                </a:lnTo>
                <a:lnTo>
                  <a:pt x="8402032" y="2760489"/>
                </a:lnTo>
                <a:lnTo>
                  <a:pt x="8238546" y="2125756"/>
                </a:lnTo>
                <a:close/>
                <a:moveTo>
                  <a:pt x="4532053" y="2125756"/>
                </a:moveTo>
                <a:lnTo>
                  <a:pt x="4532053" y="3168938"/>
                </a:lnTo>
                <a:lnTo>
                  <a:pt x="5357491" y="3168938"/>
                </a:lnTo>
                <a:lnTo>
                  <a:pt x="5357491" y="2912057"/>
                </a:lnTo>
                <a:lnTo>
                  <a:pt x="4854401" y="2912057"/>
                </a:lnTo>
                <a:lnTo>
                  <a:pt x="4854401" y="2125756"/>
                </a:lnTo>
                <a:close/>
                <a:moveTo>
                  <a:pt x="3483592" y="2125756"/>
                </a:moveTo>
                <a:lnTo>
                  <a:pt x="3483592" y="3168938"/>
                </a:lnTo>
                <a:lnTo>
                  <a:pt x="4363111" y="3168938"/>
                </a:lnTo>
                <a:lnTo>
                  <a:pt x="4363111" y="2932692"/>
                </a:lnTo>
                <a:lnTo>
                  <a:pt x="3806651" y="2932692"/>
                </a:lnTo>
                <a:lnTo>
                  <a:pt x="3806651" y="2727044"/>
                </a:lnTo>
                <a:lnTo>
                  <a:pt x="4308318" y="2727044"/>
                </a:lnTo>
                <a:lnTo>
                  <a:pt x="4308318" y="2514281"/>
                </a:lnTo>
                <a:lnTo>
                  <a:pt x="3806651" y="2514281"/>
                </a:lnTo>
                <a:lnTo>
                  <a:pt x="3806651" y="2348481"/>
                </a:lnTo>
                <a:lnTo>
                  <a:pt x="4347455" y="2348481"/>
                </a:lnTo>
                <a:lnTo>
                  <a:pt x="4347455" y="2125756"/>
                </a:lnTo>
                <a:close/>
                <a:moveTo>
                  <a:pt x="1919529" y="2125756"/>
                </a:moveTo>
                <a:lnTo>
                  <a:pt x="2151617" y="3168938"/>
                </a:lnTo>
                <a:lnTo>
                  <a:pt x="2467716" y="3168938"/>
                </a:lnTo>
                <a:lnTo>
                  <a:pt x="2649971" y="2512146"/>
                </a:lnTo>
                <a:lnTo>
                  <a:pt x="2832936" y="3168938"/>
                </a:lnTo>
                <a:lnTo>
                  <a:pt x="3149036" y="3168938"/>
                </a:lnTo>
                <a:lnTo>
                  <a:pt x="3378989" y="2125756"/>
                </a:lnTo>
                <a:lnTo>
                  <a:pt x="3074409" y="2125756"/>
                </a:lnTo>
                <a:lnTo>
                  <a:pt x="2964057" y="2708977"/>
                </a:lnTo>
                <a:lnTo>
                  <a:pt x="2802328" y="2125756"/>
                </a:lnTo>
                <a:lnTo>
                  <a:pt x="2497258" y="2125756"/>
                </a:lnTo>
                <a:lnTo>
                  <a:pt x="2335928" y="2709755"/>
                </a:lnTo>
                <a:lnTo>
                  <a:pt x="2225700" y="2125756"/>
                </a:lnTo>
                <a:close/>
                <a:moveTo>
                  <a:pt x="7106612" y="2107966"/>
                </a:moveTo>
                <a:cubicBezTo>
                  <a:pt x="6937255" y="2107966"/>
                  <a:pt x="6805137" y="2155405"/>
                  <a:pt x="6710260" y="2250283"/>
                </a:cubicBezTo>
                <a:cubicBezTo>
                  <a:pt x="6615382" y="2345161"/>
                  <a:pt x="6567943" y="2477753"/>
                  <a:pt x="6567943" y="2648059"/>
                </a:cubicBezTo>
                <a:cubicBezTo>
                  <a:pt x="6567943" y="2769977"/>
                  <a:pt x="6591899" y="2871496"/>
                  <a:pt x="6639813" y="2952617"/>
                </a:cubicBezTo>
                <a:cubicBezTo>
                  <a:pt x="6687726" y="3033737"/>
                  <a:pt x="6750227" y="3093036"/>
                  <a:pt x="6827315" y="3130513"/>
                </a:cubicBezTo>
                <a:cubicBezTo>
                  <a:pt x="6904403" y="3167989"/>
                  <a:pt x="7001772" y="3186728"/>
                  <a:pt x="7119420" y="3186728"/>
                </a:cubicBezTo>
                <a:cubicBezTo>
                  <a:pt x="7235171" y="3186728"/>
                  <a:pt x="7331828" y="3165025"/>
                  <a:pt x="7409391" y="3121618"/>
                </a:cubicBezTo>
                <a:cubicBezTo>
                  <a:pt x="7486954" y="3078211"/>
                  <a:pt x="7546252" y="3017489"/>
                  <a:pt x="7587287" y="2939452"/>
                </a:cubicBezTo>
                <a:cubicBezTo>
                  <a:pt x="7628322" y="2861415"/>
                  <a:pt x="7648839" y="2761437"/>
                  <a:pt x="7648839" y="2639519"/>
                </a:cubicBezTo>
                <a:cubicBezTo>
                  <a:pt x="7648839" y="2471586"/>
                  <a:pt x="7601875" y="2341010"/>
                  <a:pt x="7507945" y="2247792"/>
                </a:cubicBezTo>
                <a:cubicBezTo>
                  <a:pt x="7414016" y="2154574"/>
                  <a:pt x="7280238" y="2107966"/>
                  <a:pt x="7106612" y="2107966"/>
                </a:cubicBezTo>
                <a:close/>
                <a:moveTo>
                  <a:pt x="5964598" y="2107966"/>
                </a:moveTo>
                <a:cubicBezTo>
                  <a:pt x="5796665" y="2107966"/>
                  <a:pt x="5666800" y="2154308"/>
                  <a:pt x="5575005" y="2246992"/>
                </a:cubicBezTo>
                <a:cubicBezTo>
                  <a:pt x="5483211" y="2339676"/>
                  <a:pt x="5437314" y="2472297"/>
                  <a:pt x="5437314" y="2644857"/>
                </a:cubicBezTo>
                <a:cubicBezTo>
                  <a:pt x="5437314" y="2774283"/>
                  <a:pt x="5463406" y="2880478"/>
                  <a:pt x="5515588" y="2963440"/>
                </a:cubicBezTo>
                <a:cubicBezTo>
                  <a:pt x="5567772" y="3046403"/>
                  <a:pt x="5629799" y="3104358"/>
                  <a:pt x="5701668" y="3137306"/>
                </a:cubicBezTo>
                <a:cubicBezTo>
                  <a:pt x="5773538" y="3170254"/>
                  <a:pt x="5866162" y="3186728"/>
                  <a:pt x="5979542" y="3186728"/>
                </a:cubicBezTo>
                <a:cubicBezTo>
                  <a:pt x="6072996" y="3186728"/>
                  <a:pt x="6149966" y="3173208"/>
                  <a:pt x="6210451" y="3146168"/>
                </a:cubicBezTo>
                <a:cubicBezTo>
                  <a:pt x="6270935" y="3119127"/>
                  <a:pt x="6321576" y="3079041"/>
                  <a:pt x="6362374" y="3025910"/>
                </a:cubicBezTo>
                <a:cubicBezTo>
                  <a:pt x="6403171" y="2972778"/>
                  <a:pt x="6433058" y="2906601"/>
                  <a:pt x="6452033" y="2827378"/>
                </a:cubicBezTo>
                <a:lnTo>
                  <a:pt x="6169534" y="2741988"/>
                </a:lnTo>
                <a:cubicBezTo>
                  <a:pt x="6155303" y="2807928"/>
                  <a:pt x="6132413" y="2858213"/>
                  <a:pt x="6100867" y="2892844"/>
                </a:cubicBezTo>
                <a:cubicBezTo>
                  <a:pt x="6069319" y="2927474"/>
                  <a:pt x="6022710" y="2944789"/>
                  <a:pt x="5961040" y="2944789"/>
                </a:cubicBezTo>
                <a:cubicBezTo>
                  <a:pt x="5897472" y="2944789"/>
                  <a:pt x="5848135" y="2923349"/>
                  <a:pt x="5813032" y="2880469"/>
                </a:cubicBezTo>
                <a:cubicBezTo>
                  <a:pt x="5777925" y="2837588"/>
                  <a:pt x="5760373" y="2758339"/>
                  <a:pt x="5760373" y="2642722"/>
                </a:cubicBezTo>
                <a:cubicBezTo>
                  <a:pt x="5760373" y="2549385"/>
                  <a:pt x="5775079" y="2480921"/>
                  <a:pt x="5804493" y="2437329"/>
                </a:cubicBezTo>
                <a:cubicBezTo>
                  <a:pt x="5843391" y="2378572"/>
                  <a:pt x="5899369" y="2349193"/>
                  <a:pt x="5972425" y="2349193"/>
                </a:cubicBezTo>
                <a:cubicBezTo>
                  <a:pt x="6004685" y="2349193"/>
                  <a:pt x="6033859" y="2355834"/>
                  <a:pt x="6059950" y="2369117"/>
                </a:cubicBezTo>
                <a:cubicBezTo>
                  <a:pt x="6086042" y="2382400"/>
                  <a:pt x="6108101" y="2401376"/>
                  <a:pt x="6126128" y="2426044"/>
                </a:cubicBezTo>
                <a:cubicBezTo>
                  <a:pt x="6137039" y="2440750"/>
                  <a:pt x="6147475" y="2463995"/>
                  <a:pt x="6157437" y="2495779"/>
                </a:cubicBezTo>
                <a:lnTo>
                  <a:pt x="6442071" y="2432448"/>
                </a:lnTo>
                <a:cubicBezTo>
                  <a:pt x="6405543" y="2322390"/>
                  <a:pt x="6349684" y="2240795"/>
                  <a:pt x="6274493" y="2187663"/>
                </a:cubicBezTo>
                <a:cubicBezTo>
                  <a:pt x="6199302" y="2134532"/>
                  <a:pt x="6096004" y="2107966"/>
                  <a:pt x="5964598" y="2107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77C23-AD5F-3E05-CDFB-A8D3144F26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6316" b="83684" l="9969" r="897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95" r="311" b="7895"/>
          <a:stretch>
            <a:fillRect/>
          </a:stretch>
        </p:blipFill>
        <p:spPr>
          <a:xfrm>
            <a:off x="-1192170" y="3205755"/>
            <a:ext cx="6986683" cy="393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6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17483-037F-6151-F9B3-70C151EC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6192AA-5502-C00E-BF6F-AF70D999E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04" y="1838737"/>
            <a:ext cx="3592563" cy="3766931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FE5E1F-5629-AE13-91D0-E3385D8904AC}"/>
              </a:ext>
            </a:extLst>
          </p:cNvPr>
          <p:cNvSpPr txBox="1"/>
          <p:nvPr/>
        </p:nvSpPr>
        <p:spPr>
          <a:xfrm>
            <a:off x="944004" y="564324"/>
            <a:ext cx="10274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B0276A-49A7-1B3A-3812-A26DE4B679CF}"/>
              </a:ext>
            </a:extLst>
          </p:cNvPr>
          <p:cNvSpPr txBox="1"/>
          <p:nvPr/>
        </p:nvSpPr>
        <p:spPr>
          <a:xfrm>
            <a:off x="6096000" y="2031777"/>
            <a:ext cx="591312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0238" indent="-112713"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তুষার সরকার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68325" indent="-50800"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ICT)</a:t>
            </a:r>
          </a:p>
          <a:p>
            <a:pPr marL="568325" indent="-50800"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পাঁজরভাঙ্গা উচ্চ বিদ্যাল</a:t>
            </a: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য়,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মান্দা, নও</a:t>
            </a:r>
            <a:r>
              <a:rPr lang="en-GB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গাঁ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90563" indent="-173038" algn="ctr">
              <a:lnSpc>
                <a:spcPct val="150000"/>
              </a:lnSpc>
            </a:pP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০১৭৯</a:t>
            </a: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১৯০৩৪২</a:t>
            </a: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tushararkar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97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@gmail.com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Graphic 2" descr="Receiver">
            <a:extLst>
              <a:ext uri="{FF2B5EF4-FFF2-40B4-BE49-F238E27FC236}">
                <a16:creationId xmlns:a16="http://schemas.microsoft.com/office/drawing/2014/main" id="{BA988BA4-37F1-1779-3F38-B5F21C7F3D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81898" y="4436576"/>
            <a:ext cx="492760" cy="492760"/>
          </a:xfrm>
          <a:prstGeom prst="rect">
            <a:avLst/>
          </a:prstGeom>
        </p:spPr>
      </p:pic>
      <p:pic>
        <p:nvPicPr>
          <p:cNvPr id="8" name="Graphic 7" descr="Email">
            <a:extLst>
              <a:ext uri="{FF2B5EF4-FFF2-40B4-BE49-F238E27FC236}">
                <a16:creationId xmlns:a16="http://schemas.microsoft.com/office/drawing/2014/main" id="{59AFDE82-85BF-105E-48A9-9E798489E0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89598" y="4929336"/>
            <a:ext cx="668020" cy="66802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44A43D-A71A-F5A8-F619-AFD891D479B5}"/>
              </a:ext>
            </a:extLst>
          </p:cNvPr>
          <p:cNvCxnSpPr>
            <a:cxnSpLocks/>
          </p:cNvCxnSpPr>
          <p:nvPr/>
        </p:nvCxnSpPr>
        <p:spPr>
          <a:xfrm>
            <a:off x="795131" y="705679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70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BA172-28B0-85D8-DFBB-DE8EF82F1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43B221-82B0-62B8-F1FA-2AB0D7A99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988" y="1636983"/>
            <a:ext cx="3660239" cy="4656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169D9C-C58B-B261-62B9-3F1C0B714891}"/>
              </a:ext>
            </a:extLst>
          </p:cNvPr>
          <p:cNvSpPr txBox="1"/>
          <p:nvPr/>
        </p:nvSpPr>
        <p:spPr>
          <a:xfrm>
            <a:off x="944004" y="663717"/>
            <a:ext cx="10274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95B776-F9E6-6BF8-B59B-CF74C8BFDFBE}"/>
              </a:ext>
            </a:extLst>
          </p:cNvPr>
          <p:cNvSpPr txBox="1"/>
          <p:nvPr/>
        </p:nvSpPr>
        <p:spPr>
          <a:xfrm>
            <a:off x="5923722" y="1733606"/>
            <a:ext cx="584420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৯ম/ ১০ম</a:t>
            </a: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GB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ষয়ঃ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</a:t>
            </a: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২য়</a:t>
            </a:r>
            <a:endParaRPr lang="as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শিরোনাম: কম্পিউটার রক্ষণাবেক্ষণ ও সাইবার নিরাপত্তা</a:t>
            </a: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২৩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মে, ২০২৬ খ্রীঃ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96C62A2-39EF-547B-9B47-D9A0B51B8711}"/>
              </a:ext>
            </a:extLst>
          </p:cNvPr>
          <p:cNvCxnSpPr>
            <a:cxnSpLocks/>
          </p:cNvCxnSpPr>
          <p:nvPr/>
        </p:nvCxnSpPr>
        <p:spPr>
          <a:xfrm>
            <a:off x="844827" y="82494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98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E28F8-3078-7492-02DE-3972D95C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43FA15-E842-CF17-6B65-F8EA541FE547}"/>
              </a:ext>
            </a:extLst>
          </p:cNvPr>
          <p:cNvSpPr txBox="1"/>
          <p:nvPr/>
        </p:nvSpPr>
        <p:spPr>
          <a:xfrm>
            <a:off x="834674" y="581620"/>
            <a:ext cx="5814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026" name="Picture 2" descr="কম্পিউটার রক্ষণাবেক্ষণ (Computer Maintenance), AI-জেনারেটেড">
            <a:extLst>
              <a:ext uri="{FF2B5EF4-FFF2-40B4-BE49-F238E27FC236}">
                <a16:creationId xmlns:a16="http://schemas.microsoft.com/office/drawing/2014/main" id="{AE6552A9-6BD2-5C6A-F304-AB5B2371E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8" y="3043956"/>
            <a:ext cx="2240824" cy="252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FE4F9A-AEAD-4C47-0C76-314B762C8F7A}"/>
              </a:ext>
            </a:extLst>
          </p:cNvPr>
          <p:cNvSpPr txBox="1"/>
          <p:nvPr/>
        </p:nvSpPr>
        <p:spPr>
          <a:xfrm>
            <a:off x="516621" y="1651367"/>
            <a:ext cx="10938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করি</a:t>
            </a: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:a16="http://schemas.microsoft.com/office/drawing/2014/main" id="{3D14AD22-2BAA-83DC-D328-9839A81A40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4" name="Picture 20" descr="Privacy logo illustration Images - Free ...">
            <a:extLst>
              <a:ext uri="{FF2B5EF4-FFF2-40B4-BE49-F238E27FC236}">
                <a16:creationId xmlns:a16="http://schemas.microsoft.com/office/drawing/2014/main" id="{14FB6A27-7358-A05E-0674-15ADDFD9E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378" y="342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 descr="Database">
            <a:extLst>
              <a:ext uri="{FF2B5EF4-FFF2-40B4-BE49-F238E27FC236}">
                <a16:creationId xmlns:a16="http://schemas.microsoft.com/office/drawing/2014/main" id="{208CB6BC-6D68-3DD0-40F3-6B9E3FF9F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3617" y="3428999"/>
            <a:ext cx="2143125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24F87F-8EAE-606E-49BA-02BC1C40D4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32" y="3498373"/>
            <a:ext cx="2007945" cy="2073751"/>
          </a:xfrm>
          <a:prstGeom prst="ellipse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0DF81B-3264-5253-1FCA-C656B14DD885}"/>
              </a:ext>
            </a:extLst>
          </p:cNvPr>
          <p:cNvCxnSpPr>
            <a:cxnSpLocks/>
          </p:cNvCxnSpPr>
          <p:nvPr/>
        </p:nvCxnSpPr>
        <p:spPr>
          <a:xfrm>
            <a:off x="626165" y="745435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866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3E650-BF64-97AD-75FF-97FFB6AC5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E83C11F-9BDD-0A59-F36C-1BDCCD448FB8}"/>
              </a:ext>
            </a:extLst>
          </p:cNvPr>
          <p:cNvSpPr txBox="1"/>
          <p:nvPr/>
        </p:nvSpPr>
        <p:spPr>
          <a:xfrm>
            <a:off x="516622" y="633900"/>
            <a:ext cx="11104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80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বি</a:t>
            </a:r>
            <a:r>
              <a:rPr lang="en-GB" sz="80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ষয়</a:t>
            </a:r>
            <a:endParaRPr lang="en-GB" sz="8000" b="1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:a16="http://schemas.microsoft.com/office/drawing/2014/main" id="{B7E36287-3EAA-4BB3-494D-8F8D190944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 b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1EE8F5-3F48-7E13-3BE7-61C82C003C80}"/>
              </a:ext>
            </a:extLst>
          </p:cNvPr>
          <p:cNvSpPr txBox="1"/>
          <p:nvPr/>
        </p:nvSpPr>
        <p:spPr>
          <a:xfrm>
            <a:off x="696114" y="3075057"/>
            <a:ext cx="11104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54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রক্ষণাবেক্ষণ ও সাইবার নিরাপত্তা</a:t>
            </a:r>
            <a:endParaRPr lang="en-GB" sz="54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5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B4110-70A7-DD7D-D921-0571A9CB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8896706-91BC-B6A7-E9D1-EFAC72BAECA5}"/>
              </a:ext>
            </a:extLst>
          </p:cNvPr>
          <p:cNvSpPr txBox="1"/>
          <p:nvPr/>
        </p:nvSpPr>
        <p:spPr>
          <a:xfrm>
            <a:off x="834670" y="633900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:a16="http://schemas.microsoft.com/office/drawing/2014/main" id="{73D1E0D5-7098-3FF4-EA7E-15FFB0AC63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93427F-2BF5-45BF-A972-65492C189513}"/>
              </a:ext>
            </a:extLst>
          </p:cNvPr>
          <p:cNvSpPr txBox="1"/>
          <p:nvPr/>
        </p:nvSpPr>
        <p:spPr>
          <a:xfrm>
            <a:off x="102492" y="2021679"/>
            <a:ext cx="116323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রক্ষণাবেক্ষণে গুরুত্ব ব্যাখ্যা করতে পারবে। 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সফটও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য়্যা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 ইনস্টল ও আনইনস্টল প্রক্রি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বর্ণনা করতে পারবে।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পারবো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পাসও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র্ডের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ও নিরাপত্তা ঝুঁকি চিহ্নিত করতে পারবে। 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88EEEA-7725-3305-05D6-1C31A27DA569}"/>
              </a:ext>
            </a:extLst>
          </p:cNvPr>
          <p:cNvCxnSpPr>
            <a:cxnSpLocks/>
          </p:cNvCxnSpPr>
          <p:nvPr/>
        </p:nvCxnSpPr>
        <p:spPr>
          <a:xfrm>
            <a:off x="636104" y="775252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7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217DC-281F-F568-E9AE-F03B7F9DC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0" descr="Visually searched image">
            <a:extLst>
              <a:ext uri="{FF2B5EF4-FFF2-40B4-BE49-F238E27FC236}">
                <a16:creationId xmlns:a16="http://schemas.microsoft.com/office/drawing/2014/main" id="{7358F819-E7F9-E6E1-EDFE-21763818CF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AC61499-A84A-09CD-936B-F7826304A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3087470"/>
              </p:ext>
            </p:extLst>
          </p:nvPr>
        </p:nvGraphicFramePr>
        <p:xfrm>
          <a:off x="1171713" y="1066800"/>
          <a:ext cx="9848574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238FE6D-CEF6-8334-73F1-4F580B4F3E76}"/>
              </a:ext>
            </a:extLst>
          </p:cNvPr>
          <p:cNvSpPr txBox="1"/>
          <p:nvPr/>
        </p:nvSpPr>
        <p:spPr>
          <a:xfrm>
            <a:off x="890656" y="131153"/>
            <a:ext cx="11888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</a:t>
            </a:r>
            <a:endParaRPr lang="en-US" sz="4800" b="1" dirty="0">
              <a:solidFill>
                <a:srgbClr val="00B05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E6BB90-D227-13F8-D1D3-C89ECB958309}"/>
              </a:ext>
            </a:extLst>
          </p:cNvPr>
          <p:cNvCxnSpPr>
            <a:cxnSpLocks/>
          </p:cNvCxnSpPr>
          <p:nvPr/>
        </p:nvCxnSpPr>
        <p:spPr>
          <a:xfrm>
            <a:off x="665921" y="298173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66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D45D8-E1B7-D547-5840-5498E5FBB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16E9CA-2B7D-28BB-D26C-1DB195071DD8}"/>
              </a:ext>
            </a:extLst>
          </p:cNvPr>
          <p:cNvSpPr txBox="1"/>
          <p:nvPr/>
        </p:nvSpPr>
        <p:spPr>
          <a:xfrm>
            <a:off x="784980" y="633900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 রক্ষণাবেক্ষণের গুরুত্ব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:a16="http://schemas.microsoft.com/office/drawing/2014/main" id="{B6E29206-3732-4C04-DF65-AFAAE48C11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614145-15B7-EDE7-D503-A8FA442CAC56}"/>
              </a:ext>
            </a:extLst>
          </p:cNvPr>
          <p:cNvSpPr/>
          <p:nvPr/>
        </p:nvSpPr>
        <p:spPr>
          <a:xfrm>
            <a:off x="566317" y="2759765"/>
            <a:ext cx="3409122" cy="2277068"/>
          </a:xfrm>
          <a:prstGeom prst="roundRect">
            <a:avLst>
              <a:gd name="adj" fmla="val 1754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3AB4ED-D352-0440-E91D-540D9E0C20BB}"/>
              </a:ext>
            </a:extLst>
          </p:cNvPr>
          <p:cNvSpPr/>
          <p:nvPr/>
        </p:nvSpPr>
        <p:spPr>
          <a:xfrm>
            <a:off x="4364934" y="2720007"/>
            <a:ext cx="3409122" cy="231682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63DF35-77BB-D939-C60F-008E3E88A58B}"/>
              </a:ext>
            </a:extLst>
          </p:cNvPr>
          <p:cNvSpPr/>
          <p:nvPr/>
        </p:nvSpPr>
        <p:spPr>
          <a:xfrm>
            <a:off x="8163551" y="2701786"/>
            <a:ext cx="3409122" cy="233504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Gauge">
            <a:extLst>
              <a:ext uri="{FF2B5EF4-FFF2-40B4-BE49-F238E27FC236}">
                <a16:creationId xmlns:a16="http://schemas.microsoft.com/office/drawing/2014/main" id="{66C57E5D-6F46-4C61-D990-60BAFA14D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2488" y="2763081"/>
            <a:ext cx="914400" cy="914400"/>
          </a:xfrm>
          <a:prstGeom prst="rect">
            <a:avLst/>
          </a:prstGeom>
        </p:spPr>
      </p:pic>
      <p:pic>
        <p:nvPicPr>
          <p:cNvPr id="11" name="Graphic 10" descr="Database">
            <a:extLst>
              <a:ext uri="{FF2B5EF4-FFF2-40B4-BE49-F238E27FC236}">
                <a16:creationId xmlns:a16="http://schemas.microsoft.com/office/drawing/2014/main" id="{BEB1F688-A944-39F4-1E45-83B12DEB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31757" y="2701786"/>
            <a:ext cx="914400" cy="914400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:a16="http://schemas.microsoft.com/office/drawing/2014/main" id="{8CDAB2D5-B77A-2A60-4252-C65A46E6AB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4095" y="2701786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7B3E8F7-58A5-3981-6CAB-DA5B1BBD5F6E}"/>
              </a:ext>
            </a:extLst>
          </p:cNvPr>
          <p:cNvSpPr txBox="1"/>
          <p:nvPr/>
        </p:nvSpPr>
        <p:spPr>
          <a:xfrm>
            <a:off x="665922" y="3836504"/>
            <a:ext cx="311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গতি বৃদ্ধি </a:t>
            </a:r>
            <a:endParaRPr lang="en-GB" sz="2800" b="1" dirty="0"/>
          </a:p>
          <a:p>
            <a:pPr algn="ctr"/>
            <a:r>
              <a:rPr lang="as-IN" sz="2000" dirty="0"/>
              <a:t>অপ্রয়োজনীয় ফাইল পরিষ্কার করলে পিসি দ্রুত কাজ করে।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3983CF-7CC8-CD84-F048-579F48276741}"/>
              </a:ext>
            </a:extLst>
          </p:cNvPr>
          <p:cNvSpPr txBox="1"/>
          <p:nvPr/>
        </p:nvSpPr>
        <p:spPr>
          <a:xfrm>
            <a:off x="4477577" y="3836504"/>
            <a:ext cx="311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নিরাপত্তা</a:t>
            </a:r>
            <a:endParaRPr lang="en-GB" sz="2800" b="1" dirty="0"/>
          </a:p>
          <a:p>
            <a:pPr algn="ctr"/>
            <a:r>
              <a:rPr lang="as-IN" sz="2000" dirty="0"/>
              <a:t>সফটওয়্যার আপডেট থাকলে হ্যাকিং ঝুঁকি কমে।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C38DA7-8AD7-A92A-9847-E044746AAF86}"/>
              </a:ext>
            </a:extLst>
          </p:cNvPr>
          <p:cNvSpPr txBox="1"/>
          <p:nvPr/>
        </p:nvSpPr>
        <p:spPr>
          <a:xfrm>
            <a:off x="8262943" y="3836504"/>
            <a:ext cx="311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ডিস্কস্পেস</a:t>
            </a:r>
            <a:endParaRPr lang="en-GB" sz="2800" b="1" dirty="0"/>
          </a:p>
          <a:p>
            <a:pPr algn="just"/>
            <a:r>
              <a:rPr lang="as-IN" sz="2000" dirty="0"/>
              <a:t>হার্ডডিস্কের</a:t>
            </a:r>
            <a:r>
              <a:rPr lang="en-GB" sz="2000" dirty="0"/>
              <a:t> </a:t>
            </a:r>
            <a:r>
              <a:rPr lang="as-IN" sz="2000" dirty="0"/>
              <a:t>স্থায়িত্ব এবং</a:t>
            </a:r>
            <a:r>
              <a:rPr lang="en-GB" sz="2000" dirty="0"/>
              <a:t> </a:t>
            </a:r>
            <a:r>
              <a:rPr lang="as-IN" sz="2000" dirty="0"/>
              <a:t>জায়গা</a:t>
            </a:r>
            <a:r>
              <a:rPr lang="en-GB" sz="2000" dirty="0"/>
              <a:t> </a:t>
            </a:r>
            <a:r>
              <a:rPr lang="as-IN" sz="2000" dirty="0"/>
              <a:t>সাশ্রয় হয়</a:t>
            </a:r>
            <a:r>
              <a:rPr lang="en-GB" sz="2000" dirty="0"/>
              <a:t> ।</a:t>
            </a:r>
            <a:endParaRPr lang="en-US" sz="20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40852AE-A95D-C54E-CBDC-7C0B3A9A2345}"/>
              </a:ext>
            </a:extLst>
          </p:cNvPr>
          <p:cNvCxnSpPr>
            <a:cxnSpLocks/>
          </p:cNvCxnSpPr>
          <p:nvPr/>
        </p:nvCxnSpPr>
        <p:spPr>
          <a:xfrm>
            <a:off x="586409" y="775252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78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D23D7-E223-2026-6DA1-3E9D53CB4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CFBAC5A-69FA-4300-994D-8BDBB199A3A5}"/>
              </a:ext>
            </a:extLst>
          </p:cNvPr>
          <p:cNvSpPr txBox="1"/>
          <p:nvPr/>
        </p:nvSpPr>
        <p:spPr>
          <a:xfrm>
            <a:off x="884583" y="464935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 পারফরম্যান্স তুলনা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42642D1D-9399-3CB1-CB6C-30F8A82171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758198"/>
              </p:ext>
            </p:extLst>
          </p:nvPr>
        </p:nvGraphicFramePr>
        <p:xfrm>
          <a:off x="274319" y="1371600"/>
          <a:ext cx="11567293" cy="5486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250630-7D9C-351B-F586-C4736E701EE0}"/>
              </a:ext>
            </a:extLst>
          </p:cNvPr>
          <p:cNvCxnSpPr>
            <a:cxnSpLocks/>
          </p:cNvCxnSpPr>
          <p:nvPr/>
        </p:nvCxnSpPr>
        <p:spPr>
          <a:xfrm>
            <a:off x="655983" y="59634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368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768A5-9524-DB7C-9609-758036B79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3C69499-2663-5AEB-29E3-2DDDACF2A726}"/>
              </a:ext>
            </a:extLst>
          </p:cNvPr>
          <p:cNvSpPr txBox="1"/>
          <p:nvPr/>
        </p:nvSpPr>
        <p:spPr>
          <a:xfrm>
            <a:off x="854763" y="454996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ওয়্যা</a:t>
            </a:r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ইনস্টলেশন ধাপ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A1B5D5B-AB99-FBE2-CF2A-4EEF0BC836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1082661"/>
              </p:ext>
            </p:extLst>
          </p:nvPr>
        </p:nvGraphicFramePr>
        <p:xfrm>
          <a:off x="71120" y="1539434"/>
          <a:ext cx="11887200" cy="431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4B6D8C-9646-11AB-4BD9-34B4A38C66AE}"/>
              </a:ext>
            </a:extLst>
          </p:cNvPr>
          <p:cNvCxnSpPr>
            <a:cxnSpLocks/>
          </p:cNvCxnSpPr>
          <p:nvPr/>
        </p:nvCxnSpPr>
        <p:spPr>
          <a:xfrm>
            <a:off x="646043" y="61622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468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B8C2-D282-3D13-AFEF-5E8D178B4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FF916C8-0D03-3472-0D3F-47BEC78D60B8}"/>
              </a:ext>
            </a:extLst>
          </p:cNvPr>
          <p:cNvSpPr txBox="1"/>
          <p:nvPr/>
        </p:nvSpPr>
        <p:spPr>
          <a:xfrm>
            <a:off x="844828" y="85634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আপরাধ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Block Arc 36">
            <a:extLst>
              <a:ext uri="{FF2B5EF4-FFF2-40B4-BE49-F238E27FC236}">
                <a16:creationId xmlns:a16="http://schemas.microsoft.com/office/drawing/2014/main" id="{FA9ADB19-FA29-D0D3-4375-B756F5A98618}"/>
              </a:ext>
            </a:extLst>
          </p:cNvPr>
          <p:cNvSpPr/>
          <p:nvPr/>
        </p:nvSpPr>
        <p:spPr>
          <a:xfrm>
            <a:off x="-6628922" y="-18039"/>
            <a:ext cx="7889758" cy="7889758"/>
          </a:xfrm>
          <a:prstGeom prst="blockArc">
            <a:avLst>
              <a:gd name="adj1" fmla="val 18900000"/>
              <a:gd name="adj2" fmla="val 2700000"/>
              <a:gd name="adj3" fmla="val 274"/>
            </a:avLst>
          </a:pr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hemeClr val="accent4">
              <a:tint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E0FAAC1-BE0F-0274-25A5-D88E0FE4B87A}"/>
              </a:ext>
            </a:extLst>
          </p:cNvPr>
          <p:cNvSpPr/>
          <p:nvPr/>
        </p:nvSpPr>
        <p:spPr>
          <a:xfrm rot="19265383">
            <a:off x="92573" y="1270329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6D9DCED-AE83-988D-8628-D6C8215D197B}"/>
              </a:ext>
            </a:extLst>
          </p:cNvPr>
          <p:cNvSpPr/>
          <p:nvPr/>
        </p:nvSpPr>
        <p:spPr>
          <a:xfrm>
            <a:off x="617837" y="2369514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2450223"/>
              <a:satOff val="-10194"/>
              <a:lumOff val="2402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4616C284-5673-34A9-D13C-B16CBF2407E0}"/>
              </a:ext>
            </a:extLst>
          </p:cNvPr>
          <p:cNvSpPr/>
          <p:nvPr/>
        </p:nvSpPr>
        <p:spPr>
          <a:xfrm>
            <a:off x="779051" y="3468699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4900445"/>
              <a:satOff val="-20388"/>
              <a:lumOff val="4804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A2C6387-1926-71EC-F8D6-EA2044219091}"/>
              </a:ext>
            </a:extLst>
          </p:cNvPr>
          <p:cNvSpPr/>
          <p:nvPr/>
        </p:nvSpPr>
        <p:spPr>
          <a:xfrm>
            <a:off x="617837" y="4567884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7350668"/>
              <a:satOff val="-30583"/>
              <a:lumOff val="7206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764B706-0041-E46B-8A9D-989C7AD3442C}"/>
              </a:ext>
            </a:extLst>
          </p:cNvPr>
          <p:cNvSpPr/>
          <p:nvPr/>
        </p:nvSpPr>
        <p:spPr>
          <a:xfrm>
            <a:off x="92573" y="5667069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9800891"/>
              <a:satOff val="-40777"/>
              <a:lumOff val="9608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3DE50EB-DD34-6EA1-4C10-4717A0AA317E}"/>
              </a:ext>
            </a:extLst>
          </p:cNvPr>
          <p:cNvGrpSpPr/>
          <p:nvPr/>
        </p:nvGrpSpPr>
        <p:grpSpPr>
          <a:xfrm>
            <a:off x="550713" y="1483877"/>
            <a:ext cx="11515577" cy="4454642"/>
            <a:chOff x="550713" y="1483877"/>
            <a:chExt cx="11515577" cy="4454642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A665735-F08F-0FE0-7B6F-06DBFCBFEFDF}"/>
                </a:ext>
              </a:extLst>
            </p:cNvPr>
            <p:cNvSpPr/>
            <p:nvPr/>
          </p:nvSpPr>
          <p:spPr>
            <a:xfrm>
              <a:off x="550713" y="1483877"/>
              <a:ext cx="5106740" cy="733024"/>
            </a:xfrm>
            <a:custGeom>
              <a:avLst/>
              <a:gdLst>
                <a:gd name="connsiteX0" fmla="*/ 0 w 5106740"/>
                <a:gd name="connsiteY0" fmla="*/ 0 h 733024"/>
                <a:gd name="connsiteX1" fmla="*/ 5106740 w 5106740"/>
                <a:gd name="connsiteY1" fmla="*/ 0 h 733024"/>
                <a:gd name="connsiteX2" fmla="*/ 5106740 w 5106740"/>
                <a:gd name="connsiteY2" fmla="*/ 733024 h 733024"/>
                <a:gd name="connsiteX3" fmla="*/ 0 w 5106740"/>
                <a:gd name="connsiteY3" fmla="*/ 733024 h 733024"/>
                <a:gd name="connsiteX4" fmla="*/ 0 w 5106740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740" h="733024">
                  <a:moveTo>
                    <a:pt x="0" y="0"/>
                  </a:moveTo>
                  <a:lnTo>
                    <a:pt x="5106740" y="0"/>
                  </a:lnTo>
                  <a:lnTo>
                    <a:pt x="5106740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/>
                <a:t>হ্যাকিং</a:t>
              </a:r>
              <a:endParaRPr lang="en-US" sz="3500" kern="1200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E08CAA3-6461-5EF3-219C-50FC96BE70F7}"/>
                </a:ext>
              </a:extLst>
            </p:cNvPr>
            <p:cNvSpPr/>
            <p:nvPr/>
          </p:nvSpPr>
          <p:spPr>
            <a:xfrm>
              <a:off x="5817890" y="1915159"/>
              <a:ext cx="6248400" cy="402336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C7A866B-D970-926D-D48A-A077011DD068}"/>
              </a:ext>
            </a:extLst>
          </p:cNvPr>
          <p:cNvGrpSpPr/>
          <p:nvPr/>
        </p:nvGrpSpPr>
        <p:grpSpPr>
          <a:xfrm>
            <a:off x="1075977" y="1945639"/>
            <a:ext cx="11020793" cy="4023360"/>
            <a:chOff x="1075977" y="1945639"/>
            <a:chExt cx="11020793" cy="402336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27A2518-86E5-816D-61D8-7B35C6C7E0F5}"/>
                </a:ext>
              </a:extLst>
            </p:cNvPr>
            <p:cNvSpPr/>
            <p:nvPr/>
          </p:nvSpPr>
          <p:spPr>
            <a:xfrm>
              <a:off x="1075977" y="2461142"/>
              <a:ext cx="4581477" cy="733024"/>
            </a:xfrm>
            <a:custGeom>
              <a:avLst/>
              <a:gdLst>
                <a:gd name="connsiteX0" fmla="*/ 0 w 4581477"/>
                <a:gd name="connsiteY0" fmla="*/ 0 h 733024"/>
                <a:gd name="connsiteX1" fmla="*/ 4581477 w 4581477"/>
                <a:gd name="connsiteY1" fmla="*/ 0 h 733024"/>
                <a:gd name="connsiteX2" fmla="*/ 4581477 w 4581477"/>
                <a:gd name="connsiteY2" fmla="*/ 733024 h 733024"/>
                <a:gd name="connsiteX3" fmla="*/ 0 w 4581477"/>
                <a:gd name="connsiteY3" fmla="*/ 733024 h 733024"/>
                <a:gd name="connsiteX4" fmla="*/ 0 w 4581477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1477" h="733024">
                  <a:moveTo>
                    <a:pt x="0" y="0"/>
                  </a:moveTo>
                  <a:lnTo>
                    <a:pt x="4581477" y="0"/>
                  </a:lnTo>
                  <a:lnTo>
                    <a:pt x="4581477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2450223"/>
                <a:satOff val="-10194"/>
                <a:lumOff val="2402"/>
                <a:alphaOff val="0"/>
              </a:schemeClr>
            </a:fillRef>
            <a:effectRef idx="0">
              <a:schemeClr val="accent4">
                <a:hueOff val="2450223"/>
                <a:satOff val="-10194"/>
                <a:lumOff val="240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ব্রুট</a:t>
              </a:r>
              <a:r>
                <a:rPr lang="en-GB" sz="3500" kern="1200" dirty="0"/>
                <a:t> </a:t>
              </a:r>
              <a:r>
                <a:rPr lang="en-GB" sz="3500" kern="1200" dirty="0" err="1"/>
                <a:t>ফোর্স</a:t>
              </a:r>
              <a:r>
                <a:rPr lang="en-GB" sz="3500" kern="1200" dirty="0"/>
                <a:t> </a:t>
              </a:r>
              <a:r>
                <a:rPr lang="en-GB" sz="3500" kern="1200" dirty="0" err="1"/>
                <a:t>অ্যাটাক</a:t>
              </a:r>
              <a:r>
                <a:rPr lang="en-GB" sz="3500" kern="1200" dirty="0"/>
                <a:t> </a:t>
              </a:r>
              <a:endParaRPr lang="en-US" sz="3500" kern="1200" dirty="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8DAD1D2-A843-A925-4CA7-04D6729086C2}"/>
                </a:ext>
              </a:extLst>
            </p:cNvPr>
            <p:cNvSpPr/>
            <p:nvPr/>
          </p:nvSpPr>
          <p:spPr>
            <a:xfrm>
              <a:off x="5848370" y="1945639"/>
              <a:ext cx="6248400" cy="402336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9F9F045-0214-E020-01BD-550BBDEA7EBF}"/>
              </a:ext>
            </a:extLst>
          </p:cNvPr>
          <p:cNvGrpSpPr/>
          <p:nvPr/>
        </p:nvGrpSpPr>
        <p:grpSpPr>
          <a:xfrm>
            <a:off x="1237191" y="1945639"/>
            <a:ext cx="10844339" cy="4023360"/>
            <a:chOff x="1237191" y="1945639"/>
            <a:chExt cx="10844339" cy="402336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0688BB04-C263-430D-BB71-E40E59FACC70}"/>
                </a:ext>
              </a:extLst>
            </p:cNvPr>
            <p:cNvSpPr/>
            <p:nvPr/>
          </p:nvSpPr>
          <p:spPr>
            <a:xfrm>
              <a:off x="1237191" y="3560327"/>
              <a:ext cx="4420263" cy="733024"/>
            </a:xfrm>
            <a:custGeom>
              <a:avLst/>
              <a:gdLst>
                <a:gd name="connsiteX0" fmla="*/ 0 w 4420263"/>
                <a:gd name="connsiteY0" fmla="*/ 0 h 733024"/>
                <a:gd name="connsiteX1" fmla="*/ 4420263 w 4420263"/>
                <a:gd name="connsiteY1" fmla="*/ 0 h 733024"/>
                <a:gd name="connsiteX2" fmla="*/ 4420263 w 4420263"/>
                <a:gd name="connsiteY2" fmla="*/ 733024 h 733024"/>
                <a:gd name="connsiteX3" fmla="*/ 0 w 4420263"/>
                <a:gd name="connsiteY3" fmla="*/ 733024 h 733024"/>
                <a:gd name="connsiteX4" fmla="*/ 0 w 4420263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0263" h="733024">
                  <a:moveTo>
                    <a:pt x="0" y="0"/>
                  </a:moveTo>
                  <a:lnTo>
                    <a:pt x="4420263" y="0"/>
                  </a:lnTo>
                  <a:lnTo>
                    <a:pt x="4420263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4900445"/>
                <a:satOff val="-20388"/>
                <a:lumOff val="4804"/>
                <a:alphaOff val="0"/>
              </a:schemeClr>
            </a:fillRef>
            <a:effectRef idx="0">
              <a:schemeClr val="accent4">
                <a:hueOff val="4900445"/>
                <a:satOff val="-20388"/>
                <a:lumOff val="48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ডেটা</a:t>
              </a:r>
              <a:r>
                <a:rPr lang="en-GB" sz="3500" kern="1200" dirty="0"/>
                <a:t> ইন্টারসেপশন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20DEE9B-3272-3EF1-B2BA-7FB5CD3A88CF}"/>
                </a:ext>
              </a:extLst>
            </p:cNvPr>
            <p:cNvSpPr/>
            <p:nvPr/>
          </p:nvSpPr>
          <p:spPr>
            <a:xfrm>
              <a:off x="5833130" y="1945639"/>
              <a:ext cx="6248400" cy="402336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AD699BE-B36C-4A84-BAC8-96C2A66A2FDC}"/>
              </a:ext>
            </a:extLst>
          </p:cNvPr>
          <p:cNvGrpSpPr/>
          <p:nvPr/>
        </p:nvGrpSpPr>
        <p:grpSpPr>
          <a:xfrm>
            <a:off x="1075977" y="1930399"/>
            <a:ext cx="11020793" cy="4023360"/>
            <a:chOff x="1075977" y="1930399"/>
            <a:chExt cx="11020793" cy="402336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B200261-B039-6077-BB13-EE81C7313BD5}"/>
                </a:ext>
              </a:extLst>
            </p:cNvPr>
            <p:cNvSpPr/>
            <p:nvPr/>
          </p:nvSpPr>
          <p:spPr>
            <a:xfrm>
              <a:off x="1075977" y="4659512"/>
              <a:ext cx="4581477" cy="733024"/>
            </a:xfrm>
            <a:custGeom>
              <a:avLst/>
              <a:gdLst>
                <a:gd name="connsiteX0" fmla="*/ 0 w 4581477"/>
                <a:gd name="connsiteY0" fmla="*/ 0 h 733024"/>
                <a:gd name="connsiteX1" fmla="*/ 4581477 w 4581477"/>
                <a:gd name="connsiteY1" fmla="*/ 0 h 733024"/>
                <a:gd name="connsiteX2" fmla="*/ 4581477 w 4581477"/>
                <a:gd name="connsiteY2" fmla="*/ 733024 h 733024"/>
                <a:gd name="connsiteX3" fmla="*/ 0 w 4581477"/>
                <a:gd name="connsiteY3" fmla="*/ 733024 h 733024"/>
                <a:gd name="connsiteX4" fmla="*/ 0 w 4581477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1477" h="733024">
                  <a:moveTo>
                    <a:pt x="0" y="0"/>
                  </a:moveTo>
                  <a:lnTo>
                    <a:pt x="4581477" y="0"/>
                  </a:lnTo>
                  <a:lnTo>
                    <a:pt x="4581477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7350668"/>
                <a:satOff val="-30583"/>
                <a:lumOff val="7206"/>
                <a:alphaOff val="0"/>
              </a:schemeClr>
            </a:fillRef>
            <a:effectRef idx="0">
              <a:schemeClr val="accent4">
                <a:hueOff val="7350668"/>
                <a:satOff val="-30583"/>
                <a:lumOff val="720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ডি-ডস</a:t>
              </a:r>
              <a:r>
                <a:rPr lang="en-GB" sz="3500" kern="1200" dirty="0"/>
                <a:t> </a:t>
              </a:r>
              <a:r>
                <a:rPr lang="en-GB" sz="3500" kern="1200" dirty="0" err="1"/>
                <a:t>অ্যাটাক</a:t>
              </a:r>
              <a:r>
                <a:rPr lang="en-GB" sz="3500" kern="1200" dirty="0"/>
                <a:t> 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35004F5-971F-F0AA-640D-40BE7014AE80}"/>
                </a:ext>
              </a:extLst>
            </p:cNvPr>
            <p:cNvSpPr/>
            <p:nvPr/>
          </p:nvSpPr>
          <p:spPr>
            <a:xfrm>
              <a:off x="5848370" y="1930399"/>
              <a:ext cx="6248400" cy="4023360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5259B13-40A4-B438-259D-DC754A8F1709}"/>
              </a:ext>
            </a:extLst>
          </p:cNvPr>
          <p:cNvGrpSpPr/>
          <p:nvPr/>
        </p:nvGrpSpPr>
        <p:grpSpPr>
          <a:xfrm>
            <a:off x="550713" y="1915159"/>
            <a:ext cx="11515577" cy="4576562"/>
            <a:chOff x="550713" y="1915159"/>
            <a:chExt cx="11515577" cy="4576562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767E649-1610-AC47-592E-BC6233E2D4D5}"/>
                </a:ext>
              </a:extLst>
            </p:cNvPr>
            <p:cNvSpPr/>
            <p:nvPr/>
          </p:nvSpPr>
          <p:spPr>
            <a:xfrm>
              <a:off x="550713" y="5758697"/>
              <a:ext cx="5106740" cy="733024"/>
            </a:xfrm>
            <a:custGeom>
              <a:avLst/>
              <a:gdLst>
                <a:gd name="connsiteX0" fmla="*/ 0 w 5106740"/>
                <a:gd name="connsiteY0" fmla="*/ 0 h 733024"/>
                <a:gd name="connsiteX1" fmla="*/ 5106740 w 5106740"/>
                <a:gd name="connsiteY1" fmla="*/ 0 h 733024"/>
                <a:gd name="connsiteX2" fmla="*/ 5106740 w 5106740"/>
                <a:gd name="connsiteY2" fmla="*/ 733024 h 733024"/>
                <a:gd name="connsiteX3" fmla="*/ 0 w 5106740"/>
                <a:gd name="connsiteY3" fmla="*/ 733024 h 733024"/>
                <a:gd name="connsiteX4" fmla="*/ 0 w 5106740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740" h="733024">
                  <a:moveTo>
                    <a:pt x="0" y="0"/>
                  </a:moveTo>
                  <a:lnTo>
                    <a:pt x="5106740" y="0"/>
                  </a:lnTo>
                  <a:lnTo>
                    <a:pt x="5106740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9800891"/>
                <a:satOff val="-40777"/>
                <a:lumOff val="9608"/>
                <a:alphaOff val="0"/>
              </a:schemeClr>
            </a:fillRef>
            <a:effectRef idx="0">
              <a:schemeClr val="accent4">
                <a:hueOff val="9800891"/>
                <a:satOff val="-40777"/>
                <a:lumOff val="96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ম্যালওয়্যার</a:t>
              </a:r>
              <a:endParaRPr lang="en-GB" sz="3500" kern="12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234C8EB1-1101-8D61-5B91-0E6A20EDF6A1}"/>
                </a:ext>
              </a:extLst>
            </p:cNvPr>
            <p:cNvSpPr/>
            <p:nvPr/>
          </p:nvSpPr>
          <p:spPr>
            <a:xfrm>
              <a:off x="5833130" y="1915159"/>
              <a:ext cx="6233160" cy="4053840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F35A02A-5DA8-48C0-C88E-DCF110FEAF66}"/>
              </a:ext>
            </a:extLst>
          </p:cNvPr>
          <p:cNvCxnSpPr>
            <a:cxnSpLocks/>
          </p:cNvCxnSpPr>
          <p:nvPr/>
        </p:nvCxnSpPr>
        <p:spPr>
          <a:xfrm>
            <a:off x="636104" y="24847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90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51C03C-08B5-F29A-132D-0FD6BF6FE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08" t="26168" r="4923" b="14206"/>
          <a:stretch>
            <a:fillRect/>
          </a:stretch>
        </p:blipFill>
        <p:spPr>
          <a:xfrm>
            <a:off x="365868" y="1282147"/>
            <a:ext cx="11486020" cy="5575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3879B7-0AB9-8F15-9A27-9CA52EB7FA85}"/>
              </a:ext>
            </a:extLst>
          </p:cNvPr>
          <p:cNvSpPr txBox="1"/>
          <p:nvPr/>
        </p:nvSpPr>
        <p:spPr>
          <a:xfrm>
            <a:off x="665922" y="85634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স্তর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D00EFE6-3B1E-242B-5B26-712B5EF16171}"/>
              </a:ext>
            </a:extLst>
          </p:cNvPr>
          <p:cNvCxnSpPr>
            <a:cxnSpLocks/>
          </p:cNvCxnSpPr>
          <p:nvPr/>
        </p:nvCxnSpPr>
        <p:spPr>
          <a:xfrm>
            <a:off x="506896" y="238539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653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F1278-1283-BB81-6E24-63DF86E8F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0620DA-8AE6-E1FC-DD40-F4B324446B08}"/>
              </a:ext>
            </a:extLst>
          </p:cNvPr>
          <p:cNvSpPr txBox="1"/>
          <p:nvPr/>
        </p:nvSpPr>
        <p:spPr>
          <a:xfrm>
            <a:off x="914395" y="216457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ফ্যাক্টর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অথেনটিকেশন</a:t>
            </a:r>
            <a:r>
              <a:rPr lang="en-GB" sz="4800" b="1" dirty="0">
                <a:solidFill>
                  <a:srgbClr val="00B050"/>
                </a:solidFill>
                <a:latin typeface="+mj-lt"/>
                <a:cs typeface="NikoshBAN" panose="02000000000000000000" pitchFamily="2" charset="0"/>
              </a:rPr>
              <a:t>(2FA)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BB350E-CA7A-D840-E6F4-53558ADB4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8" t="9676" r="23451" b="26104"/>
          <a:stretch>
            <a:fillRect/>
          </a:stretch>
        </p:blipFill>
        <p:spPr>
          <a:xfrm>
            <a:off x="952500" y="1296495"/>
            <a:ext cx="10287000" cy="5444439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76DA27A-8D71-79F6-DAC8-FA95ECFC6BD9}"/>
              </a:ext>
            </a:extLst>
          </p:cNvPr>
          <p:cNvCxnSpPr>
            <a:cxnSpLocks/>
          </p:cNvCxnSpPr>
          <p:nvPr/>
        </p:nvCxnSpPr>
        <p:spPr>
          <a:xfrm>
            <a:off x="636104" y="36774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457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CDD4E-CCED-A20A-FDCE-EED374A6F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2000C2-CDFB-DC0D-176E-0F2C4A10AF8B}"/>
              </a:ext>
            </a:extLst>
          </p:cNvPr>
          <p:cNvSpPr txBox="1"/>
          <p:nvPr/>
        </p:nvSpPr>
        <p:spPr>
          <a:xfrm>
            <a:off x="854763" y="176699"/>
            <a:ext cx="11537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AE5148-5E0A-EFCC-4300-A6487790A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2922" r="5462" b="9198"/>
          <a:stretch>
            <a:fillRect/>
          </a:stretch>
        </p:blipFill>
        <p:spPr>
          <a:xfrm>
            <a:off x="1035692" y="1411357"/>
            <a:ext cx="10120615" cy="5446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9534626-ED9C-B0CD-6E6D-BD9FEBF9D289}"/>
              </a:ext>
            </a:extLst>
          </p:cNvPr>
          <p:cNvCxnSpPr>
            <a:cxnSpLocks/>
          </p:cNvCxnSpPr>
          <p:nvPr/>
        </p:nvCxnSpPr>
        <p:spPr>
          <a:xfrm>
            <a:off x="636104" y="318054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460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47896-C589-82A2-2387-6EBEDA871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425B553-5589-2231-A06E-0E14A744B1FF}"/>
              </a:ext>
            </a:extLst>
          </p:cNvPr>
          <p:cNvSpPr txBox="1"/>
          <p:nvPr/>
        </p:nvSpPr>
        <p:spPr>
          <a:xfrm>
            <a:off x="421794" y="1706880"/>
            <a:ext cx="1104884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১.কম্পিউটার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ধরোনের।প্রতিরোধমূলক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সংশোধমূলক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হ্যাকিং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অনুমতি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ব্যাতিত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পুরো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৩. সাইবার অপরাধ কী?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মাধ্যমে সংঘটিত অপরাধ। 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৪.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পাসও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র্ড কেন ব্যবহার করা হয়?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তথ্যের গোপনী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তা রক্ষার জন্য। 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 </a:t>
            </a:r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Vital Information Resources Under Siege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E47023-F1F1-7425-9FE2-C790DFD28656}"/>
              </a:ext>
            </a:extLst>
          </p:cNvPr>
          <p:cNvSpPr txBox="1"/>
          <p:nvPr/>
        </p:nvSpPr>
        <p:spPr>
          <a:xfrm>
            <a:off x="799482" y="505240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 প্রশ্নোত্তর (৫টি)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8D0DFD-135F-6745-C4D7-959CD4E6B43A}"/>
              </a:ext>
            </a:extLst>
          </p:cNvPr>
          <p:cNvCxnSpPr>
            <a:cxnSpLocks/>
          </p:cNvCxnSpPr>
          <p:nvPr/>
        </p:nvCxnSpPr>
        <p:spPr>
          <a:xfrm>
            <a:off x="566531" y="626167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6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39D17-7FB0-3679-DDF9-71A414F2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41DF6B-AA9A-B6A1-C584-D669ED91A519}"/>
              </a:ext>
            </a:extLst>
          </p:cNvPr>
          <p:cNvSpPr txBox="1"/>
          <p:nvPr/>
        </p:nvSpPr>
        <p:spPr>
          <a:xfrm>
            <a:off x="859117" y="535057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Graphic 4" descr="User">
            <a:extLst>
              <a:ext uri="{FF2B5EF4-FFF2-40B4-BE49-F238E27FC236}">
                <a16:creationId xmlns:a16="http://schemas.microsoft.com/office/drawing/2014/main" id="{B2B347D8-27BF-4ACD-4989-2E1AC377D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9438" y="1259840"/>
            <a:ext cx="1524000" cy="1524000"/>
          </a:xfrm>
          <a:prstGeom prst="rect">
            <a:avLst/>
          </a:prstGeom>
        </p:spPr>
      </p:pic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A5D825D9-3B5E-EBE6-785A-B5AEF0E04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59802" y="3609330"/>
            <a:ext cx="1717040" cy="1717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FC8E6E-E085-2090-7E2C-2DB2463710C5}"/>
              </a:ext>
            </a:extLst>
          </p:cNvPr>
          <p:cNvSpPr txBox="1"/>
          <p:nvPr/>
        </p:nvSpPr>
        <p:spPr>
          <a:xfrm>
            <a:off x="38100" y="2729617"/>
            <a:ext cx="581406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dirty="0"/>
              <a:t>একটি শক্তিশালী পাসওয়ার্ড তৈরির নমুনা</a:t>
            </a:r>
            <a:r>
              <a:rPr lang="en-GB" sz="4000" dirty="0"/>
              <a:t>     </a:t>
            </a:r>
            <a:r>
              <a:rPr lang="as-IN" sz="4000" dirty="0"/>
              <a:t>খাতায় লেখ।</a:t>
            </a: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479178-1CBD-AC08-3D26-3F1A95C66A54}"/>
              </a:ext>
            </a:extLst>
          </p:cNvPr>
          <p:cNvSpPr txBox="1"/>
          <p:nvPr/>
        </p:nvSpPr>
        <p:spPr>
          <a:xfrm>
            <a:off x="6096000" y="5081588"/>
            <a:ext cx="60579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3600" dirty="0"/>
              <a:t>কম্পিউটার ভাইরাস প্রতিরোধের উপায় নিয়ে একটি তালিকা তৈরি করো।</a:t>
            </a:r>
            <a:endParaRPr lang="en-US" sz="36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46E107E-E2E3-7943-40D9-719413F63011}"/>
              </a:ext>
            </a:extLst>
          </p:cNvPr>
          <p:cNvCxnSpPr>
            <a:cxnSpLocks/>
          </p:cNvCxnSpPr>
          <p:nvPr/>
        </p:nvCxnSpPr>
        <p:spPr>
          <a:xfrm>
            <a:off x="636104" y="665923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690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2545F-E0B4-E67A-D892-6476AEB6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6F92C8-CA79-629E-EBEB-F9E5085EDD4D}"/>
              </a:ext>
            </a:extLst>
          </p:cNvPr>
          <p:cNvSpPr txBox="1"/>
          <p:nvPr/>
        </p:nvSpPr>
        <p:spPr>
          <a:xfrm>
            <a:off x="819358" y="535057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24867C-1CA2-4080-18AA-E9F506BEB8ED}"/>
              </a:ext>
            </a:extLst>
          </p:cNvPr>
          <p:cNvSpPr txBox="1"/>
          <p:nvPr/>
        </p:nvSpPr>
        <p:spPr>
          <a:xfrm>
            <a:off x="772160" y="2113280"/>
            <a:ext cx="963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১. </a:t>
            </a:r>
            <a:r>
              <a:rPr lang="as-IN" sz="3600" dirty="0"/>
              <a:t>পাসওয়ার্ড কেন ইউনিক হতে হবে?</a:t>
            </a:r>
            <a:endParaRPr lang="en-GB" sz="3600" dirty="0"/>
          </a:p>
          <a:p>
            <a:r>
              <a:rPr lang="as-IN" sz="3600" dirty="0"/>
              <a:t>২.</a:t>
            </a:r>
            <a:r>
              <a:rPr lang="en-GB" sz="3600" dirty="0"/>
              <a:t> </a:t>
            </a:r>
            <a:r>
              <a:rPr lang="as-IN" sz="3600" dirty="0"/>
              <a:t>সফটওয়্যার রক্ষণাবেক্ষণ না করলে কী হবে?</a:t>
            </a:r>
            <a:endParaRPr lang="en-US" sz="3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00AB29B-8017-93DC-5B9C-47D63EC6A88F}"/>
              </a:ext>
            </a:extLst>
          </p:cNvPr>
          <p:cNvCxnSpPr>
            <a:cxnSpLocks/>
          </p:cNvCxnSpPr>
          <p:nvPr/>
        </p:nvCxnSpPr>
        <p:spPr>
          <a:xfrm>
            <a:off x="655982" y="705679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867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ADEDC-0DF7-9721-5981-0AD1CAC26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D53B13-2898-B5AF-10AE-7419A5BB906B}"/>
              </a:ext>
            </a:extLst>
          </p:cNvPr>
          <p:cNvSpPr txBox="1"/>
          <p:nvPr/>
        </p:nvSpPr>
        <p:spPr>
          <a:xfrm>
            <a:off x="869058" y="544996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04A10A-42B7-15F5-6361-D6B6C297DD76}"/>
              </a:ext>
            </a:extLst>
          </p:cNvPr>
          <p:cNvSpPr txBox="1"/>
          <p:nvPr/>
        </p:nvSpPr>
        <p:spPr>
          <a:xfrm>
            <a:off x="775771" y="2452446"/>
            <a:ext cx="11031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600" b="1" dirty="0"/>
              <a:t>"সাইবার অপরাধ থেকে বাঁচতে আমাদের করণীয় কী?" - এ বিষয়ে ১০টি বাক্যের একটি প্রতিবেদন লিখে আনবে।</a:t>
            </a:r>
            <a:endParaRPr lang="en-US" sz="36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364AE90-4ACD-602C-9A5A-0DCB74F0286D}"/>
              </a:ext>
            </a:extLst>
          </p:cNvPr>
          <p:cNvCxnSpPr>
            <a:cxnSpLocks/>
          </p:cNvCxnSpPr>
          <p:nvPr/>
        </p:nvCxnSpPr>
        <p:spPr>
          <a:xfrm>
            <a:off x="636104" y="685801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647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6DA17-4BE2-DE4F-B69A-017D46CE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9B37958-544D-7020-4794-6A693D38D0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680" b="7680"/>
          <a:stretch>
            <a:fillRect/>
          </a:stretch>
        </p:blipFill>
        <p:spPr>
          <a:xfrm>
            <a:off x="0" y="9939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9C8462-5F6C-F167-0D54-B47732E49AAE}"/>
              </a:ext>
            </a:extLst>
          </p:cNvPr>
          <p:cNvSpPr/>
          <p:nvPr/>
        </p:nvSpPr>
        <p:spPr>
          <a:xfrm>
            <a:off x="0" y="-993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5639639" y="4086794"/>
                </a:moveTo>
                <a:lnTo>
                  <a:pt x="5639639" y="4089832"/>
                </a:lnTo>
                <a:cubicBezTo>
                  <a:pt x="5586971" y="4101986"/>
                  <a:pt x="5533292" y="4108063"/>
                  <a:pt x="5478599" y="4108063"/>
                </a:cubicBezTo>
                <a:cubicBezTo>
                  <a:pt x="5549497" y="4101986"/>
                  <a:pt x="5603177" y="4094896"/>
                  <a:pt x="5639639" y="4086794"/>
                </a:cubicBezTo>
                <a:close/>
                <a:moveTo>
                  <a:pt x="5703446" y="4053370"/>
                </a:moveTo>
                <a:cubicBezTo>
                  <a:pt x="5671036" y="4065524"/>
                  <a:pt x="5638626" y="4073627"/>
                  <a:pt x="5606215" y="4077678"/>
                </a:cubicBezTo>
                <a:cubicBezTo>
                  <a:pt x="5594061" y="4081729"/>
                  <a:pt x="5581907" y="4083755"/>
                  <a:pt x="5569753" y="4083755"/>
                </a:cubicBezTo>
                <a:lnTo>
                  <a:pt x="5639639" y="4068563"/>
                </a:lnTo>
                <a:close/>
                <a:moveTo>
                  <a:pt x="8126549" y="3661407"/>
                </a:moveTo>
                <a:lnTo>
                  <a:pt x="8129587" y="3661407"/>
                </a:lnTo>
                <a:lnTo>
                  <a:pt x="8123510" y="3767754"/>
                </a:lnTo>
                <a:close/>
                <a:moveTo>
                  <a:pt x="8114395" y="3612791"/>
                </a:moveTo>
                <a:cubicBezTo>
                  <a:pt x="8114395" y="3645202"/>
                  <a:pt x="8112370" y="3676599"/>
                  <a:pt x="8108318" y="3706984"/>
                </a:cubicBezTo>
                <a:lnTo>
                  <a:pt x="8108318" y="3670523"/>
                </a:lnTo>
                <a:cubicBezTo>
                  <a:pt x="8108318" y="3650266"/>
                  <a:pt x="8110344" y="3631022"/>
                  <a:pt x="8114395" y="3612791"/>
                </a:cubicBezTo>
                <a:close/>
                <a:moveTo>
                  <a:pt x="7629725" y="3582407"/>
                </a:moveTo>
                <a:lnTo>
                  <a:pt x="7629725" y="3609753"/>
                </a:lnTo>
                <a:cubicBezTo>
                  <a:pt x="7623648" y="3597599"/>
                  <a:pt x="7617571" y="3590509"/>
                  <a:pt x="7611494" y="3588484"/>
                </a:cubicBezTo>
                <a:close/>
                <a:moveTo>
                  <a:pt x="3359078" y="3582407"/>
                </a:moveTo>
                <a:lnTo>
                  <a:pt x="3359078" y="3606715"/>
                </a:lnTo>
                <a:cubicBezTo>
                  <a:pt x="3355026" y="3596586"/>
                  <a:pt x="3348949" y="3590509"/>
                  <a:pt x="3340847" y="3588484"/>
                </a:cubicBezTo>
                <a:close/>
                <a:moveTo>
                  <a:pt x="7432225" y="3548983"/>
                </a:moveTo>
                <a:lnTo>
                  <a:pt x="7438301" y="3548983"/>
                </a:lnTo>
                <a:lnTo>
                  <a:pt x="7438301" y="3555060"/>
                </a:lnTo>
                <a:lnTo>
                  <a:pt x="7435263" y="3555060"/>
                </a:lnTo>
                <a:lnTo>
                  <a:pt x="7438301" y="3564176"/>
                </a:lnTo>
                <a:lnTo>
                  <a:pt x="7432225" y="3564176"/>
                </a:lnTo>
                <a:close/>
                <a:moveTo>
                  <a:pt x="3176769" y="3548983"/>
                </a:moveTo>
                <a:lnTo>
                  <a:pt x="3185884" y="3552022"/>
                </a:lnTo>
                <a:cubicBezTo>
                  <a:pt x="3196013" y="3552022"/>
                  <a:pt x="3204115" y="3551009"/>
                  <a:pt x="3210192" y="3548983"/>
                </a:cubicBezTo>
                <a:lnTo>
                  <a:pt x="3210192" y="3558099"/>
                </a:lnTo>
                <a:lnTo>
                  <a:pt x="3188923" y="3555060"/>
                </a:lnTo>
                <a:lnTo>
                  <a:pt x="3176769" y="3555060"/>
                </a:lnTo>
                <a:close/>
                <a:moveTo>
                  <a:pt x="3161577" y="3548983"/>
                </a:moveTo>
                <a:lnTo>
                  <a:pt x="3167653" y="3548983"/>
                </a:lnTo>
                <a:lnTo>
                  <a:pt x="3167653" y="3564176"/>
                </a:lnTo>
                <a:lnTo>
                  <a:pt x="3161577" y="3564176"/>
                </a:lnTo>
                <a:close/>
                <a:moveTo>
                  <a:pt x="7483878" y="3545945"/>
                </a:moveTo>
                <a:lnTo>
                  <a:pt x="7480840" y="3558099"/>
                </a:lnTo>
                <a:lnTo>
                  <a:pt x="7447417" y="3555060"/>
                </a:lnTo>
                <a:lnTo>
                  <a:pt x="7450455" y="3548983"/>
                </a:lnTo>
                <a:lnTo>
                  <a:pt x="7468686" y="3552022"/>
                </a:lnTo>
                <a:close/>
                <a:moveTo>
                  <a:pt x="9611639" y="3533791"/>
                </a:moveTo>
                <a:lnTo>
                  <a:pt x="9614677" y="3533791"/>
                </a:lnTo>
                <a:lnTo>
                  <a:pt x="9629870" y="3606715"/>
                </a:lnTo>
                <a:cubicBezTo>
                  <a:pt x="9619742" y="3582407"/>
                  <a:pt x="9613665" y="3558099"/>
                  <a:pt x="9611639" y="3533791"/>
                </a:cubicBezTo>
                <a:close/>
                <a:moveTo>
                  <a:pt x="7587187" y="3527714"/>
                </a:moveTo>
                <a:lnTo>
                  <a:pt x="7584148" y="3570253"/>
                </a:lnTo>
                <a:lnTo>
                  <a:pt x="7565918" y="3570253"/>
                </a:lnTo>
                <a:lnTo>
                  <a:pt x="7568956" y="3539868"/>
                </a:lnTo>
                <a:lnTo>
                  <a:pt x="7578071" y="3542906"/>
                </a:lnTo>
                <a:lnTo>
                  <a:pt x="7581110" y="3542906"/>
                </a:lnTo>
                <a:cubicBezTo>
                  <a:pt x="7581110" y="3540881"/>
                  <a:pt x="7581616" y="3537843"/>
                  <a:pt x="7582629" y="3533791"/>
                </a:cubicBezTo>
                <a:cubicBezTo>
                  <a:pt x="7583641" y="3529740"/>
                  <a:pt x="7585161" y="3527714"/>
                  <a:pt x="7587187" y="3527714"/>
                </a:cubicBezTo>
                <a:close/>
                <a:moveTo>
                  <a:pt x="3316539" y="3527714"/>
                </a:moveTo>
                <a:lnTo>
                  <a:pt x="3313500" y="3570253"/>
                </a:lnTo>
                <a:lnTo>
                  <a:pt x="3295270" y="3567214"/>
                </a:lnTo>
                <a:lnTo>
                  <a:pt x="3298308" y="3539868"/>
                </a:lnTo>
                <a:lnTo>
                  <a:pt x="3304385" y="3542906"/>
                </a:lnTo>
                <a:cubicBezTo>
                  <a:pt x="3306411" y="3542906"/>
                  <a:pt x="3307930" y="3542400"/>
                  <a:pt x="3308943" y="3541387"/>
                </a:cubicBezTo>
                <a:cubicBezTo>
                  <a:pt x="3309956" y="3540374"/>
                  <a:pt x="3310462" y="3537843"/>
                  <a:pt x="3310462" y="3533791"/>
                </a:cubicBezTo>
                <a:cubicBezTo>
                  <a:pt x="3310462" y="3529740"/>
                  <a:pt x="3312488" y="3527714"/>
                  <a:pt x="3316539" y="3527714"/>
                </a:cubicBezTo>
                <a:close/>
                <a:moveTo>
                  <a:pt x="9590370" y="3506445"/>
                </a:moveTo>
                <a:lnTo>
                  <a:pt x="9602523" y="3570253"/>
                </a:lnTo>
                <a:cubicBezTo>
                  <a:pt x="9600498" y="3564176"/>
                  <a:pt x="9597966" y="3557592"/>
                  <a:pt x="9594927" y="3550503"/>
                </a:cubicBezTo>
                <a:cubicBezTo>
                  <a:pt x="9591889" y="3543413"/>
                  <a:pt x="9590370" y="3533791"/>
                  <a:pt x="9590370" y="3521637"/>
                </a:cubicBezTo>
                <a:close/>
                <a:moveTo>
                  <a:pt x="7590225" y="3433521"/>
                </a:moveTo>
                <a:lnTo>
                  <a:pt x="7593264" y="3433521"/>
                </a:lnTo>
                <a:lnTo>
                  <a:pt x="7587187" y="3524676"/>
                </a:lnTo>
                <a:close/>
                <a:moveTo>
                  <a:pt x="4938008" y="3433521"/>
                </a:moveTo>
                <a:lnTo>
                  <a:pt x="4941046" y="3433521"/>
                </a:lnTo>
                <a:lnTo>
                  <a:pt x="4934969" y="3524676"/>
                </a:lnTo>
                <a:close/>
                <a:moveTo>
                  <a:pt x="3319577" y="3433521"/>
                </a:moveTo>
                <a:lnTo>
                  <a:pt x="3322616" y="3433521"/>
                </a:lnTo>
                <a:lnTo>
                  <a:pt x="3316539" y="3524676"/>
                </a:lnTo>
                <a:close/>
                <a:moveTo>
                  <a:pt x="4047735" y="3424406"/>
                </a:moveTo>
                <a:cubicBezTo>
                  <a:pt x="4074068" y="3428457"/>
                  <a:pt x="4103440" y="3430483"/>
                  <a:pt x="4135851" y="3430483"/>
                </a:cubicBezTo>
                <a:lnTo>
                  <a:pt x="4178389" y="3427444"/>
                </a:lnTo>
                <a:cubicBezTo>
                  <a:pt x="4158133" y="3433521"/>
                  <a:pt x="4136864" y="3436560"/>
                  <a:pt x="4114581" y="3436560"/>
                </a:cubicBezTo>
                <a:cubicBezTo>
                  <a:pt x="4090274" y="3436560"/>
                  <a:pt x="4067992" y="3432509"/>
                  <a:pt x="4047735" y="3424406"/>
                </a:cubicBezTo>
                <a:close/>
                <a:moveTo>
                  <a:pt x="7544648" y="3415291"/>
                </a:moveTo>
                <a:cubicBezTo>
                  <a:pt x="7546673" y="3417316"/>
                  <a:pt x="7549712" y="3418329"/>
                  <a:pt x="7553764" y="3418329"/>
                </a:cubicBezTo>
                <a:cubicBezTo>
                  <a:pt x="7549712" y="3446688"/>
                  <a:pt x="7547687" y="3483150"/>
                  <a:pt x="7547687" y="3527714"/>
                </a:cubicBezTo>
                <a:cubicBezTo>
                  <a:pt x="7553764" y="3521637"/>
                  <a:pt x="7556802" y="3515560"/>
                  <a:pt x="7556802" y="3509483"/>
                </a:cubicBezTo>
                <a:lnTo>
                  <a:pt x="7556802" y="3567214"/>
                </a:lnTo>
                <a:lnTo>
                  <a:pt x="7538571" y="3567214"/>
                </a:lnTo>
                <a:close/>
                <a:moveTo>
                  <a:pt x="3274000" y="3415291"/>
                </a:moveTo>
                <a:cubicBezTo>
                  <a:pt x="3276026" y="3417316"/>
                  <a:pt x="3279064" y="3418329"/>
                  <a:pt x="3283115" y="3418329"/>
                </a:cubicBezTo>
                <a:cubicBezTo>
                  <a:pt x="3279064" y="3450739"/>
                  <a:pt x="3277039" y="3479099"/>
                  <a:pt x="3277039" y="3503406"/>
                </a:cubicBezTo>
                <a:lnTo>
                  <a:pt x="3277039" y="3527714"/>
                </a:lnTo>
                <a:lnTo>
                  <a:pt x="3286154" y="3509483"/>
                </a:lnTo>
                <a:lnTo>
                  <a:pt x="3286154" y="3567214"/>
                </a:lnTo>
                <a:lnTo>
                  <a:pt x="3267923" y="3567214"/>
                </a:lnTo>
                <a:close/>
                <a:moveTo>
                  <a:pt x="7623648" y="3406175"/>
                </a:moveTo>
                <a:lnTo>
                  <a:pt x="7623648" y="3515560"/>
                </a:lnTo>
                <a:lnTo>
                  <a:pt x="7623648" y="3555060"/>
                </a:lnTo>
                <a:cubicBezTo>
                  <a:pt x="7625674" y="3555060"/>
                  <a:pt x="7626686" y="3554048"/>
                  <a:pt x="7626686" y="3552022"/>
                </a:cubicBezTo>
                <a:lnTo>
                  <a:pt x="7629725" y="3545945"/>
                </a:lnTo>
                <a:lnTo>
                  <a:pt x="7632763" y="3548983"/>
                </a:lnTo>
                <a:lnTo>
                  <a:pt x="7629725" y="3573291"/>
                </a:lnTo>
                <a:lnTo>
                  <a:pt x="7620610" y="3570253"/>
                </a:lnTo>
                <a:lnTo>
                  <a:pt x="7608456" y="3570253"/>
                </a:lnTo>
                <a:lnTo>
                  <a:pt x="7614533" y="3518599"/>
                </a:lnTo>
                <a:cubicBezTo>
                  <a:pt x="7618584" y="3492265"/>
                  <a:pt x="7620610" y="3464919"/>
                  <a:pt x="7620610" y="3436560"/>
                </a:cubicBezTo>
                <a:cubicBezTo>
                  <a:pt x="7620610" y="3420355"/>
                  <a:pt x="7621622" y="3410226"/>
                  <a:pt x="7623648" y="3406175"/>
                </a:cubicBezTo>
                <a:close/>
                <a:moveTo>
                  <a:pt x="3353001" y="3406175"/>
                </a:moveTo>
                <a:lnTo>
                  <a:pt x="3356039" y="3442637"/>
                </a:lnTo>
                <a:cubicBezTo>
                  <a:pt x="3356039" y="3452765"/>
                  <a:pt x="3355026" y="3463906"/>
                  <a:pt x="3353001" y="3476060"/>
                </a:cubicBezTo>
                <a:cubicBezTo>
                  <a:pt x="3350975" y="3488214"/>
                  <a:pt x="3349962" y="3501381"/>
                  <a:pt x="3349962" y="3515560"/>
                </a:cubicBezTo>
                <a:lnTo>
                  <a:pt x="3353001" y="3555060"/>
                </a:lnTo>
                <a:cubicBezTo>
                  <a:pt x="3355026" y="3553035"/>
                  <a:pt x="3356545" y="3551516"/>
                  <a:pt x="3357558" y="3550503"/>
                </a:cubicBezTo>
                <a:cubicBezTo>
                  <a:pt x="3358571" y="3549490"/>
                  <a:pt x="3359078" y="3548983"/>
                  <a:pt x="3359078" y="3548983"/>
                </a:cubicBezTo>
                <a:lnTo>
                  <a:pt x="3359078" y="3545945"/>
                </a:lnTo>
                <a:lnTo>
                  <a:pt x="3362116" y="3548983"/>
                </a:lnTo>
                <a:lnTo>
                  <a:pt x="3359078" y="3573291"/>
                </a:lnTo>
                <a:cubicBezTo>
                  <a:pt x="3355026" y="3571266"/>
                  <a:pt x="3348949" y="3570253"/>
                  <a:pt x="3340847" y="3570253"/>
                </a:cubicBezTo>
                <a:lnTo>
                  <a:pt x="3337808" y="3570253"/>
                </a:lnTo>
                <a:lnTo>
                  <a:pt x="3337808" y="3552022"/>
                </a:lnTo>
                <a:cubicBezTo>
                  <a:pt x="3341860" y="3531766"/>
                  <a:pt x="3345911" y="3495304"/>
                  <a:pt x="3349962" y="3442637"/>
                </a:cubicBezTo>
                <a:lnTo>
                  <a:pt x="3349962" y="3427444"/>
                </a:lnTo>
                <a:cubicBezTo>
                  <a:pt x="3349962" y="3419342"/>
                  <a:pt x="3350975" y="3412252"/>
                  <a:pt x="3353001" y="3406175"/>
                </a:cubicBezTo>
                <a:close/>
                <a:moveTo>
                  <a:pt x="4327274" y="3405848"/>
                </a:moveTo>
                <a:lnTo>
                  <a:pt x="4327274" y="3406175"/>
                </a:lnTo>
                <a:lnTo>
                  <a:pt x="4326371" y="3406627"/>
                </a:lnTo>
                <a:close/>
                <a:moveTo>
                  <a:pt x="2117912" y="3398211"/>
                </a:moveTo>
                <a:lnTo>
                  <a:pt x="2131534" y="3421368"/>
                </a:lnTo>
                <a:lnTo>
                  <a:pt x="2134572" y="3430483"/>
                </a:lnTo>
                <a:lnTo>
                  <a:pt x="2131534" y="3424406"/>
                </a:lnTo>
                <a:close/>
                <a:moveTo>
                  <a:pt x="4330314" y="3394021"/>
                </a:moveTo>
                <a:cubicBezTo>
                  <a:pt x="4330314" y="3396047"/>
                  <a:pt x="4328794" y="3398579"/>
                  <a:pt x="4325755" y="3401618"/>
                </a:cubicBezTo>
                <a:cubicBezTo>
                  <a:pt x="4322718" y="3404656"/>
                  <a:pt x="4320185" y="3407188"/>
                  <a:pt x="4318159" y="3409214"/>
                </a:cubicBezTo>
                <a:lnTo>
                  <a:pt x="4309044" y="3415291"/>
                </a:lnTo>
                <a:lnTo>
                  <a:pt x="4309044" y="3417895"/>
                </a:lnTo>
                <a:lnTo>
                  <a:pt x="4302967" y="3421368"/>
                </a:lnTo>
                <a:lnTo>
                  <a:pt x="4309044" y="3418329"/>
                </a:lnTo>
                <a:lnTo>
                  <a:pt x="4309044" y="3417895"/>
                </a:lnTo>
                <a:lnTo>
                  <a:pt x="4313601" y="3415291"/>
                </a:lnTo>
                <a:cubicBezTo>
                  <a:pt x="4316640" y="3413265"/>
                  <a:pt x="4319172" y="3411239"/>
                  <a:pt x="4321197" y="3409214"/>
                </a:cubicBezTo>
                <a:lnTo>
                  <a:pt x="4326371" y="3406627"/>
                </a:lnTo>
                <a:lnTo>
                  <a:pt x="4302207" y="3427445"/>
                </a:lnTo>
                <a:cubicBezTo>
                  <a:pt x="4283470" y="3440105"/>
                  <a:pt x="4262454" y="3451246"/>
                  <a:pt x="4239159" y="3460868"/>
                </a:cubicBezTo>
                <a:lnTo>
                  <a:pt x="4208774" y="3473022"/>
                </a:lnTo>
                <a:lnTo>
                  <a:pt x="4202697" y="3473022"/>
                </a:lnTo>
                <a:cubicBezTo>
                  <a:pt x="4184466" y="3479099"/>
                  <a:pt x="4148005" y="3482137"/>
                  <a:pt x="4093312" y="3482137"/>
                </a:cubicBezTo>
                <a:lnTo>
                  <a:pt x="4062927" y="3479099"/>
                </a:lnTo>
                <a:cubicBezTo>
                  <a:pt x="4054825" y="3479099"/>
                  <a:pt x="4044697" y="3476060"/>
                  <a:pt x="4032543" y="3469983"/>
                </a:cubicBezTo>
                <a:cubicBezTo>
                  <a:pt x="4060902" y="3476060"/>
                  <a:pt x="4089261" y="3479099"/>
                  <a:pt x="4117620" y="3479099"/>
                </a:cubicBezTo>
                <a:cubicBezTo>
                  <a:pt x="4196620" y="3479099"/>
                  <a:pt x="4267518" y="3450739"/>
                  <a:pt x="4330314" y="3394021"/>
                </a:cubicBezTo>
                <a:close/>
                <a:moveTo>
                  <a:pt x="7581110" y="3390983"/>
                </a:moveTo>
                <a:cubicBezTo>
                  <a:pt x="7579084" y="3419342"/>
                  <a:pt x="7576045" y="3446688"/>
                  <a:pt x="7571994" y="3473022"/>
                </a:cubicBezTo>
                <a:lnTo>
                  <a:pt x="7571994" y="3451752"/>
                </a:lnTo>
                <a:cubicBezTo>
                  <a:pt x="7571994" y="3431496"/>
                  <a:pt x="7575033" y="3411239"/>
                  <a:pt x="7581110" y="3390983"/>
                </a:cubicBezTo>
                <a:close/>
                <a:moveTo>
                  <a:pt x="4925854" y="3390983"/>
                </a:moveTo>
                <a:cubicBezTo>
                  <a:pt x="4925854" y="3419342"/>
                  <a:pt x="4923829" y="3446688"/>
                  <a:pt x="4919777" y="3473022"/>
                </a:cubicBezTo>
                <a:lnTo>
                  <a:pt x="4919777" y="3436560"/>
                </a:lnTo>
                <a:cubicBezTo>
                  <a:pt x="4919777" y="3420355"/>
                  <a:pt x="4921803" y="3405162"/>
                  <a:pt x="4925854" y="3390983"/>
                </a:cubicBezTo>
                <a:close/>
                <a:moveTo>
                  <a:pt x="3307423" y="3390983"/>
                </a:moveTo>
                <a:cubicBezTo>
                  <a:pt x="3307423" y="3419342"/>
                  <a:pt x="3305398" y="3446688"/>
                  <a:pt x="3301346" y="3473022"/>
                </a:cubicBezTo>
                <a:lnTo>
                  <a:pt x="3301346" y="3451752"/>
                </a:lnTo>
                <a:cubicBezTo>
                  <a:pt x="3301346" y="3431496"/>
                  <a:pt x="3303372" y="3411239"/>
                  <a:pt x="3307423" y="3390983"/>
                </a:cubicBezTo>
                <a:close/>
                <a:moveTo>
                  <a:pt x="7532494" y="3387945"/>
                </a:moveTo>
                <a:cubicBezTo>
                  <a:pt x="7532494" y="3416303"/>
                  <a:pt x="7530468" y="3444662"/>
                  <a:pt x="7526417" y="3473022"/>
                </a:cubicBezTo>
                <a:lnTo>
                  <a:pt x="7529456" y="3509483"/>
                </a:lnTo>
                <a:cubicBezTo>
                  <a:pt x="7529456" y="3525688"/>
                  <a:pt x="7528442" y="3540881"/>
                  <a:pt x="7526417" y="3555060"/>
                </a:cubicBezTo>
                <a:lnTo>
                  <a:pt x="7526417" y="3539868"/>
                </a:lnTo>
                <a:lnTo>
                  <a:pt x="7523379" y="3536830"/>
                </a:lnTo>
                <a:lnTo>
                  <a:pt x="7523379" y="3567214"/>
                </a:lnTo>
                <a:lnTo>
                  <a:pt x="7517302" y="3567214"/>
                </a:lnTo>
                <a:lnTo>
                  <a:pt x="7517302" y="3561137"/>
                </a:lnTo>
                <a:cubicBezTo>
                  <a:pt x="7521353" y="3540881"/>
                  <a:pt x="7523379" y="3505432"/>
                  <a:pt x="7523379" y="3454791"/>
                </a:cubicBezTo>
                <a:lnTo>
                  <a:pt x="7526417" y="3418329"/>
                </a:lnTo>
                <a:cubicBezTo>
                  <a:pt x="7526417" y="3404150"/>
                  <a:pt x="7528442" y="3394021"/>
                  <a:pt x="7532494" y="3387945"/>
                </a:cubicBezTo>
                <a:close/>
                <a:moveTo>
                  <a:pt x="3261846" y="3387945"/>
                </a:moveTo>
                <a:lnTo>
                  <a:pt x="3258808" y="3418329"/>
                </a:lnTo>
                <a:lnTo>
                  <a:pt x="3255769" y="3509483"/>
                </a:lnTo>
                <a:lnTo>
                  <a:pt x="3258808" y="3533791"/>
                </a:lnTo>
                <a:lnTo>
                  <a:pt x="3255769" y="3555060"/>
                </a:lnTo>
                <a:lnTo>
                  <a:pt x="3255769" y="3539868"/>
                </a:lnTo>
                <a:lnTo>
                  <a:pt x="3252731" y="3536830"/>
                </a:lnTo>
                <a:lnTo>
                  <a:pt x="3252731" y="3567214"/>
                </a:lnTo>
                <a:lnTo>
                  <a:pt x="3246654" y="3564176"/>
                </a:lnTo>
                <a:lnTo>
                  <a:pt x="3252731" y="3418329"/>
                </a:lnTo>
                <a:cubicBezTo>
                  <a:pt x="3252731" y="3406175"/>
                  <a:pt x="3255769" y="3396047"/>
                  <a:pt x="3261846" y="3387945"/>
                </a:cubicBezTo>
                <a:close/>
                <a:moveTo>
                  <a:pt x="4251313" y="3378829"/>
                </a:moveTo>
                <a:cubicBezTo>
                  <a:pt x="4233082" y="3393009"/>
                  <a:pt x="4211812" y="3403137"/>
                  <a:pt x="4187505" y="3409214"/>
                </a:cubicBezTo>
                <a:cubicBezTo>
                  <a:pt x="4163197" y="3415291"/>
                  <a:pt x="4138889" y="3418329"/>
                  <a:pt x="4114581" y="3418329"/>
                </a:cubicBezTo>
                <a:lnTo>
                  <a:pt x="4114581" y="3415291"/>
                </a:lnTo>
                <a:cubicBezTo>
                  <a:pt x="4163197" y="3415291"/>
                  <a:pt x="4208774" y="3403137"/>
                  <a:pt x="4251313" y="3378829"/>
                </a:cubicBezTo>
                <a:close/>
                <a:moveTo>
                  <a:pt x="7474763" y="3354521"/>
                </a:moveTo>
                <a:lnTo>
                  <a:pt x="7477801" y="3378829"/>
                </a:lnTo>
                <a:cubicBezTo>
                  <a:pt x="7477801" y="3386932"/>
                  <a:pt x="7476789" y="3396047"/>
                  <a:pt x="7474763" y="3406175"/>
                </a:cubicBezTo>
                <a:cubicBezTo>
                  <a:pt x="7472737" y="3416303"/>
                  <a:pt x="7471724" y="3427444"/>
                  <a:pt x="7471724" y="3439598"/>
                </a:cubicBezTo>
                <a:lnTo>
                  <a:pt x="7474763" y="3476060"/>
                </a:lnTo>
                <a:cubicBezTo>
                  <a:pt x="7480840" y="3461881"/>
                  <a:pt x="7483878" y="3447701"/>
                  <a:pt x="7483878" y="3433521"/>
                </a:cubicBezTo>
                <a:cubicBezTo>
                  <a:pt x="7483878" y="3419342"/>
                  <a:pt x="7485904" y="3407188"/>
                  <a:pt x="7489955" y="3397060"/>
                </a:cubicBezTo>
                <a:cubicBezTo>
                  <a:pt x="7485904" y="3447701"/>
                  <a:pt x="7483878" y="3497329"/>
                  <a:pt x="7483878" y="3545945"/>
                </a:cubicBezTo>
                <a:lnTo>
                  <a:pt x="7450455" y="3542906"/>
                </a:lnTo>
                <a:lnTo>
                  <a:pt x="7453494" y="3433521"/>
                </a:lnTo>
                <a:lnTo>
                  <a:pt x="7459571" y="3433521"/>
                </a:lnTo>
                <a:cubicBezTo>
                  <a:pt x="7461596" y="3433521"/>
                  <a:pt x="7462609" y="3432509"/>
                  <a:pt x="7462609" y="3430483"/>
                </a:cubicBezTo>
                <a:lnTo>
                  <a:pt x="7462609" y="3427444"/>
                </a:lnTo>
                <a:lnTo>
                  <a:pt x="7456532" y="3424406"/>
                </a:lnTo>
                <a:cubicBezTo>
                  <a:pt x="7458558" y="3422381"/>
                  <a:pt x="7459571" y="3419342"/>
                  <a:pt x="7459571" y="3415291"/>
                </a:cubicBezTo>
                <a:cubicBezTo>
                  <a:pt x="7457544" y="3413265"/>
                  <a:pt x="7456025" y="3411239"/>
                  <a:pt x="7455013" y="3409214"/>
                </a:cubicBezTo>
                <a:cubicBezTo>
                  <a:pt x="7454000" y="3407188"/>
                  <a:pt x="7453494" y="3402124"/>
                  <a:pt x="7453494" y="3394021"/>
                </a:cubicBezTo>
                <a:cubicBezTo>
                  <a:pt x="7453494" y="3398073"/>
                  <a:pt x="7454506" y="3400098"/>
                  <a:pt x="7456532" y="3400098"/>
                </a:cubicBezTo>
                <a:lnTo>
                  <a:pt x="7459571" y="3400098"/>
                </a:lnTo>
                <a:lnTo>
                  <a:pt x="7462609" y="3397060"/>
                </a:lnTo>
                <a:cubicBezTo>
                  <a:pt x="7466660" y="3393009"/>
                  <a:pt x="7469192" y="3386425"/>
                  <a:pt x="7470205" y="3377310"/>
                </a:cubicBezTo>
                <a:cubicBezTo>
                  <a:pt x="7471218" y="3368194"/>
                  <a:pt x="7472737" y="3360598"/>
                  <a:pt x="7474763" y="3354521"/>
                </a:cubicBezTo>
                <a:close/>
                <a:moveTo>
                  <a:pt x="3204115" y="3354521"/>
                </a:moveTo>
                <a:lnTo>
                  <a:pt x="3207154" y="3378829"/>
                </a:lnTo>
                <a:cubicBezTo>
                  <a:pt x="3207154" y="3386932"/>
                  <a:pt x="3206141" y="3396047"/>
                  <a:pt x="3204115" y="3406175"/>
                </a:cubicBezTo>
                <a:cubicBezTo>
                  <a:pt x="3202090" y="3416303"/>
                  <a:pt x="3201077" y="3427444"/>
                  <a:pt x="3201077" y="3439598"/>
                </a:cubicBezTo>
                <a:lnTo>
                  <a:pt x="3204115" y="3476060"/>
                </a:lnTo>
                <a:cubicBezTo>
                  <a:pt x="3210192" y="3461881"/>
                  <a:pt x="3213231" y="3447701"/>
                  <a:pt x="3213231" y="3433521"/>
                </a:cubicBezTo>
                <a:cubicBezTo>
                  <a:pt x="3213231" y="3419342"/>
                  <a:pt x="3214244" y="3407188"/>
                  <a:pt x="3216269" y="3397060"/>
                </a:cubicBezTo>
                <a:lnTo>
                  <a:pt x="3213231" y="3533791"/>
                </a:lnTo>
                <a:lnTo>
                  <a:pt x="3210192" y="3545945"/>
                </a:lnTo>
                <a:lnTo>
                  <a:pt x="3179807" y="3542906"/>
                </a:lnTo>
                <a:lnTo>
                  <a:pt x="3182846" y="3433521"/>
                </a:lnTo>
                <a:lnTo>
                  <a:pt x="3188923" y="3433521"/>
                </a:lnTo>
                <a:lnTo>
                  <a:pt x="3191961" y="3427444"/>
                </a:lnTo>
                <a:lnTo>
                  <a:pt x="3185884" y="3424406"/>
                </a:lnTo>
                <a:lnTo>
                  <a:pt x="3188923" y="3421368"/>
                </a:lnTo>
                <a:lnTo>
                  <a:pt x="3182846" y="3403137"/>
                </a:lnTo>
                <a:lnTo>
                  <a:pt x="3182846" y="3394021"/>
                </a:lnTo>
                <a:cubicBezTo>
                  <a:pt x="3182846" y="3398073"/>
                  <a:pt x="3183858" y="3400098"/>
                  <a:pt x="3185884" y="3400098"/>
                </a:cubicBezTo>
                <a:cubicBezTo>
                  <a:pt x="3187910" y="3400098"/>
                  <a:pt x="3190442" y="3398579"/>
                  <a:pt x="3193481" y="3395540"/>
                </a:cubicBezTo>
                <a:cubicBezTo>
                  <a:pt x="3196519" y="3392502"/>
                  <a:pt x="3198545" y="3386425"/>
                  <a:pt x="3199557" y="3377310"/>
                </a:cubicBezTo>
                <a:cubicBezTo>
                  <a:pt x="3200570" y="3368194"/>
                  <a:pt x="3202090" y="3360598"/>
                  <a:pt x="3204115" y="3354521"/>
                </a:cubicBezTo>
                <a:close/>
                <a:moveTo>
                  <a:pt x="2094667" y="3353508"/>
                </a:moveTo>
                <a:lnTo>
                  <a:pt x="2117912" y="3398211"/>
                </a:lnTo>
                <a:lnTo>
                  <a:pt x="2101149" y="3369713"/>
                </a:lnTo>
                <a:close/>
                <a:moveTo>
                  <a:pt x="7511225" y="3284636"/>
                </a:moveTo>
                <a:lnTo>
                  <a:pt x="7514263" y="3327175"/>
                </a:lnTo>
                <a:cubicBezTo>
                  <a:pt x="7514263" y="3361611"/>
                  <a:pt x="7512237" y="3384906"/>
                  <a:pt x="7508186" y="3397060"/>
                </a:cubicBezTo>
                <a:cubicBezTo>
                  <a:pt x="7508186" y="3425419"/>
                  <a:pt x="7507173" y="3443650"/>
                  <a:pt x="7505148" y="3451752"/>
                </a:cubicBezTo>
                <a:lnTo>
                  <a:pt x="7502109" y="3500368"/>
                </a:lnTo>
                <a:lnTo>
                  <a:pt x="7505148" y="3555060"/>
                </a:lnTo>
                <a:lnTo>
                  <a:pt x="7502109" y="3564176"/>
                </a:lnTo>
                <a:cubicBezTo>
                  <a:pt x="7498058" y="3562150"/>
                  <a:pt x="7492994" y="3561137"/>
                  <a:pt x="7486917" y="3561137"/>
                </a:cubicBezTo>
                <a:cubicBezTo>
                  <a:pt x="7486917" y="3540881"/>
                  <a:pt x="7490968" y="3521637"/>
                  <a:pt x="7499071" y="3503406"/>
                </a:cubicBezTo>
                <a:lnTo>
                  <a:pt x="7499071" y="3476060"/>
                </a:lnTo>
                <a:cubicBezTo>
                  <a:pt x="7499071" y="3455804"/>
                  <a:pt x="7500083" y="3436054"/>
                  <a:pt x="7502109" y="3416810"/>
                </a:cubicBezTo>
                <a:cubicBezTo>
                  <a:pt x="7504135" y="3397566"/>
                  <a:pt x="7505148" y="3376803"/>
                  <a:pt x="7505148" y="3354521"/>
                </a:cubicBezTo>
                <a:cubicBezTo>
                  <a:pt x="7505148" y="3332239"/>
                  <a:pt x="7507173" y="3308944"/>
                  <a:pt x="7511225" y="3284636"/>
                </a:cubicBezTo>
                <a:close/>
                <a:moveTo>
                  <a:pt x="3240577" y="3284636"/>
                </a:moveTo>
                <a:lnTo>
                  <a:pt x="3243615" y="3327175"/>
                </a:lnTo>
                <a:cubicBezTo>
                  <a:pt x="3243615" y="3341354"/>
                  <a:pt x="3242603" y="3354521"/>
                  <a:pt x="3240577" y="3366675"/>
                </a:cubicBezTo>
                <a:cubicBezTo>
                  <a:pt x="3238551" y="3378829"/>
                  <a:pt x="3237538" y="3399086"/>
                  <a:pt x="3237538" y="3427444"/>
                </a:cubicBezTo>
                <a:cubicBezTo>
                  <a:pt x="3235513" y="3435547"/>
                  <a:pt x="3234500" y="3443650"/>
                  <a:pt x="3234500" y="3451752"/>
                </a:cubicBezTo>
                <a:cubicBezTo>
                  <a:pt x="3234500" y="3459855"/>
                  <a:pt x="3233993" y="3467451"/>
                  <a:pt x="3232981" y="3474541"/>
                </a:cubicBezTo>
                <a:cubicBezTo>
                  <a:pt x="3231968" y="3481631"/>
                  <a:pt x="3231461" y="3488214"/>
                  <a:pt x="3231461" y="3494291"/>
                </a:cubicBezTo>
                <a:lnTo>
                  <a:pt x="3234500" y="3555060"/>
                </a:lnTo>
                <a:lnTo>
                  <a:pt x="3231461" y="3564176"/>
                </a:lnTo>
                <a:lnTo>
                  <a:pt x="3216269" y="3558099"/>
                </a:lnTo>
                <a:lnTo>
                  <a:pt x="3216269" y="3545945"/>
                </a:lnTo>
                <a:cubicBezTo>
                  <a:pt x="3218295" y="3531766"/>
                  <a:pt x="3222346" y="3517586"/>
                  <a:pt x="3228423" y="3503406"/>
                </a:cubicBezTo>
                <a:lnTo>
                  <a:pt x="3228423" y="3476060"/>
                </a:lnTo>
                <a:cubicBezTo>
                  <a:pt x="3228423" y="3455804"/>
                  <a:pt x="3229436" y="3436054"/>
                  <a:pt x="3231461" y="3416810"/>
                </a:cubicBezTo>
                <a:cubicBezTo>
                  <a:pt x="3233487" y="3397566"/>
                  <a:pt x="3234500" y="3376803"/>
                  <a:pt x="3234500" y="3354521"/>
                </a:cubicBezTo>
                <a:cubicBezTo>
                  <a:pt x="3234500" y="3332239"/>
                  <a:pt x="3236525" y="3308944"/>
                  <a:pt x="3240577" y="3284636"/>
                </a:cubicBezTo>
                <a:close/>
                <a:moveTo>
                  <a:pt x="7441340" y="3272482"/>
                </a:moveTo>
                <a:cubicBezTo>
                  <a:pt x="7443365" y="3274508"/>
                  <a:pt x="7444378" y="3279572"/>
                  <a:pt x="7444378" y="3287675"/>
                </a:cubicBezTo>
                <a:lnTo>
                  <a:pt x="7447417" y="3378829"/>
                </a:lnTo>
                <a:cubicBezTo>
                  <a:pt x="7447417" y="3417316"/>
                  <a:pt x="7446404" y="3448207"/>
                  <a:pt x="7444378" y="3471502"/>
                </a:cubicBezTo>
                <a:cubicBezTo>
                  <a:pt x="7442352" y="3494797"/>
                  <a:pt x="7440327" y="3518599"/>
                  <a:pt x="7438301" y="3542906"/>
                </a:cubicBezTo>
                <a:lnTo>
                  <a:pt x="7432225" y="3542906"/>
                </a:lnTo>
                <a:cubicBezTo>
                  <a:pt x="7434250" y="3532778"/>
                  <a:pt x="7437288" y="3445675"/>
                  <a:pt x="7441340" y="3281598"/>
                </a:cubicBezTo>
                <a:close/>
                <a:moveTo>
                  <a:pt x="3170692" y="3272482"/>
                </a:moveTo>
                <a:cubicBezTo>
                  <a:pt x="3172718" y="3274508"/>
                  <a:pt x="3173730" y="3279572"/>
                  <a:pt x="3173730" y="3287675"/>
                </a:cubicBezTo>
                <a:lnTo>
                  <a:pt x="3176769" y="3378829"/>
                </a:lnTo>
                <a:cubicBezTo>
                  <a:pt x="3176769" y="3417316"/>
                  <a:pt x="3175756" y="3448207"/>
                  <a:pt x="3173730" y="3471502"/>
                </a:cubicBezTo>
                <a:cubicBezTo>
                  <a:pt x="3171705" y="3494797"/>
                  <a:pt x="3169679" y="3518599"/>
                  <a:pt x="3167653" y="3542906"/>
                </a:cubicBezTo>
                <a:lnTo>
                  <a:pt x="3161577" y="3542906"/>
                </a:lnTo>
                <a:lnTo>
                  <a:pt x="3164615" y="3500368"/>
                </a:lnTo>
                <a:lnTo>
                  <a:pt x="3167653" y="3281598"/>
                </a:lnTo>
                <a:cubicBezTo>
                  <a:pt x="3167653" y="3277546"/>
                  <a:pt x="3168666" y="3274508"/>
                  <a:pt x="3170692" y="3272482"/>
                </a:cubicBezTo>
                <a:close/>
                <a:moveTo>
                  <a:pt x="2298650" y="3217790"/>
                </a:moveTo>
                <a:cubicBezTo>
                  <a:pt x="2300675" y="3221841"/>
                  <a:pt x="2302701" y="3224880"/>
                  <a:pt x="2304727" y="3226905"/>
                </a:cubicBezTo>
                <a:cubicBezTo>
                  <a:pt x="2306752" y="3228931"/>
                  <a:pt x="2307765" y="3230957"/>
                  <a:pt x="2307765" y="3232982"/>
                </a:cubicBezTo>
                <a:cubicBezTo>
                  <a:pt x="2307765" y="3235008"/>
                  <a:pt x="2308271" y="3236527"/>
                  <a:pt x="2309284" y="3237540"/>
                </a:cubicBezTo>
                <a:cubicBezTo>
                  <a:pt x="2310297" y="3238553"/>
                  <a:pt x="2311816" y="3240072"/>
                  <a:pt x="2313842" y="3242098"/>
                </a:cubicBezTo>
                <a:lnTo>
                  <a:pt x="2313842" y="3245136"/>
                </a:lnTo>
                <a:lnTo>
                  <a:pt x="2316880" y="3251213"/>
                </a:lnTo>
                <a:cubicBezTo>
                  <a:pt x="2316880" y="3255264"/>
                  <a:pt x="2317387" y="3257796"/>
                  <a:pt x="2318400" y="3258809"/>
                </a:cubicBezTo>
                <a:cubicBezTo>
                  <a:pt x="2319413" y="3259822"/>
                  <a:pt x="2320932" y="3261848"/>
                  <a:pt x="2322957" y="3264886"/>
                </a:cubicBezTo>
                <a:cubicBezTo>
                  <a:pt x="2324983" y="3267925"/>
                  <a:pt x="2327515" y="3271469"/>
                  <a:pt x="2330554" y="3275521"/>
                </a:cubicBezTo>
                <a:cubicBezTo>
                  <a:pt x="2333592" y="3279572"/>
                  <a:pt x="2336631" y="3283623"/>
                  <a:pt x="2339669" y="3287675"/>
                </a:cubicBezTo>
                <a:cubicBezTo>
                  <a:pt x="2342708" y="3291726"/>
                  <a:pt x="2345746" y="3295271"/>
                  <a:pt x="2348784" y="3298310"/>
                </a:cubicBezTo>
                <a:cubicBezTo>
                  <a:pt x="2351823" y="3301348"/>
                  <a:pt x="2355368" y="3304893"/>
                  <a:pt x="2359419" y="3308944"/>
                </a:cubicBezTo>
                <a:lnTo>
                  <a:pt x="2386765" y="3333252"/>
                </a:lnTo>
                <a:cubicBezTo>
                  <a:pt x="2423227" y="3365662"/>
                  <a:pt x="2466779" y="3393009"/>
                  <a:pt x="2517420" y="3415291"/>
                </a:cubicBezTo>
                <a:cubicBezTo>
                  <a:pt x="2604523" y="3455804"/>
                  <a:pt x="2705805" y="3486188"/>
                  <a:pt x="2821267" y="3506445"/>
                </a:cubicBezTo>
                <a:lnTo>
                  <a:pt x="2957999" y="3533791"/>
                </a:lnTo>
                <a:lnTo>
                  <a:pt x="3149423" y="3548983"/>
                </a:lnTo>
                <a:lnTo>
                  <a:pt x="3146384" y="3561137"/>
                </a:lnTo>
                <a:cubicBezTo>
                  <a:pt x="3140307" y="3559112"/>
                  <a:pt x="3133217" y="3558099"/>
                  <a:pt x="3125115" y="3558099"/>
                </a:cubicBezTo>
                <a:cubicBezTo>
                  <a:pt x="3064345" y="3556073"/>
                  <a:pt x="2979268" y="3544932"/>
                  <a:pt x="2869883" y="3524676"/>
                </a:cubicBezTo>
                <a:cubicBezTo>
                  <a:pt x="2817216" y="3516573"/>
                  <a:pt x="2766575" y="3505432"/>
                  <a:pt x="2717959" y="3491253"/>
                </a:cubicBezTo>
                <a:lnTo>
                  <a:pt x="2684536" y="3482137"/>
                </a:lnTo>
                <a:cubicBezTo>
                  <a:pt x="2641997" y="3472009"/>
                  <a:pt x="2601484" y="3458842"/>
                  <a:pt x="2562997" y="3442637"/>
                </a:cubicBezTo>
                <a:lnTo>
                  <a:pt x="2517420" y="3421368"/>
                </a:lnTo>
                <a:cubicBezTo>
                  <a:pt x="2442471" y="3386932"/>
                  <a:pt x="2384740" y="3346418"/>
                  <a:pt x="2344227" y="3299829"/>
                </a:cubicBezTo>
                <a:lnTo>
                  <a:pt x="2316880" y="3263367"/>
                </a:lnTo>
                <a:cubicBezTo>
                  <a:pt x="2308778" y="3247162"/>
                  <a:pt x="2302701" y="3231969"/>
                  <a:pt x="2298650" y="3217790"/>
                </a:cubicBezTo>
                <a:close/>
                <a:moveTo>
                  <a:pt x="6572336" y="3193482"/>
                </a:moveTo>
                <a:lnTo>
                  <a:pt x="6581452" y="3226905"/>
                </a:lnTo>
                <a:cubicBezTo>
                  <a:pt x="6583477" y="3247162"/>
                  <a:pt x="6590567" y="3264380"/>
                  <a:pt x="6602721" y="3278559"/>
                </a:cubicBezTo>
                <a:lnTo>
                  <a:pt x="6642221" y="3321098"/>
                </a:lnTo>
                <a:cubicBezTo>
                  <a:pt x="6670580" y="3349457"/>
                  <a:pt x="6710080" y="3376803"/>
                  <a:pt x="6760721" y="3403137"/>
                </a:cubicBezTo>
                <a:cubicBezTo>
                  <a:pt x="6847824" y="3445675"/>
                  <a:pt x="6951132" y="3479099"/>
                  <a:pt x="7070646" y="3503406"/>
                </a:cubicBezTo>
                <a:cubicBezTo>
                  <a:pt x="7078748" y="3505432"/>
                  <a:pt x="7088370" y="3506951"/>
                  <a:pt x="7099511" y="3507964"/>
                </a:cubicBezTo>
                <a:cubicBezTo>
                  <a:pt x="7110652" y="3508977"/>
                  <a:pt x="7123819" y="3511509"/>
                  <a:pt x="7139012" y="3515560"/>
                </a:cubicBezTo>
                <a:cubicBezTo>
                  <a:pt x="7154204" y="3519612"/>
                  <a:pt x="7169903" y="3523663"/>
                  <a:pt x="7186108" y="3527714"/>
                </a:cubicBezTo>
                <a:lnTo>
                  <a:pt x="7420071" y="3548983"/>
                </a:lnTo>
                <a:lnTo>
                  <a:pt x="7420071" y="3561137"/>
                </a:lnTo>
                <a:lnTo>
                  <a:pt x="7386647" y="3555060"/>
                </a:lnTo>
                <a:cubicBezTo>
                  <a:pt x="7313724" y="3553035"/>
                  <a:pt x="7240294" y="3545439"/>
                  <a:pt x="7166358" y="3532272"/>
                </a:cubicBezTo>
                <a:cubicBezTo>
                  <a:pt x="7092421" y="3519105"/>
                  <a:pt x="7020004" y="3501381"/>
                  <a:pt x="6949107" y="3479099"/>
                </a:cubicBezTo>
                <a:lnTo>
                  <a:pt x="6857953" y="3451752"/>
                </a:lnTo>
                <a:cubicBezTo>
                  <a:pt x="6780978" y="3423393"/>
                  <a:pt x="6715144" y="3387945"/>
                  <a:pt x="6660452" y="3345406"/>
                </a:cubicBezTo>
                <a:cubicBezTo>
                  <a:pt x="6658426" y="3341354"/>
                  <a:pt x="6655894" y="3338316"/>
                  <a:pt x="6652856" y="3336290"/>
                </a:cubicBezTo>
                <a:cubicBezTo>
                  <a:pt x="6649817" y="3334265"/>
                  <a:pt x="6646779" y="3331733"/>
                  <a:pt x="6643740" y="3328694"/>
                </a:cubicBezTo>
                <a:cubicBezTo>
                  <a:pt x="6640702" y="3325655"/>
                  <a:pt x="6636650" y="3322111"/>
                  <a:pt x="6631586" y="3318059"/>
                </a:cubicBezTo>
                <a:cubicBezTo>
                  <a:pt x="6626522" y="3314008"/>
                  <a:pt x="6621458" y="3308944"/>
                  <a:pt x="6616394" y="3302867"/>
                </a:cubicBezTo>
                <a:cubicBezTo>
                  <a:pt x="6611330" y="3296790"/>
                  <a:pt x="6607279" y="3291726"/>
                  <a:pt x="6604240" y="3287675"/>
                </a:cubicBezTo>
                <a:cubicBezTo>
                  <a:pt x="6601202" y="3283623"/>
                  <a:pt x="6598670" y="3279572"/>
                  <a:pt x="6596644" y="3275521"/>
                </a:cubicBezTo>
                <a:cubicBezTo>
                  <a:pt x="6588541" y="3263367"/>
                  <a:pt x="6582464" y="3250707"/>
                  <a:pt x="6578413" y="3237540"/>
                </a:cubicBezTo>
                <a:cubicBezTo>
                  <a:pt x="6574362" y="3224373"/>
                  <a:pt x="6572336" y="3209687"/>
                  <a:pt x="6572336" y="3193482"/>
                </a:cubicBezTo>
                <a:close/>
                <a:moveTo>
                  <a:pt x="5017009" y="3011173"/>
                </a:moveTo>
                <a:lnTo>
                  <a:pt x="5026124" y="3056751"/>
                </a:lnTo>
                <a:lnTo>
                  <a:pt x="5026124" y="3150943"/>
                </a:lnTo>
                <a:lnTo>
                  <a:pt x="5023085" y="3150943"/>
                </a:lnTo>
                <a:lnTo>
                  <a:pt x="5020047" y="3062828"/>
                </a:lnTo>
                <a:cubicBezTo>
                  <a:pt x="5020047" y="3054725"/>
                  <a:pt x="5018021" y="3044597"/>
                  <a:pt x="5013970" y="3032443"/>
                </a:cubicBezTo>
                <a:close/>
                <a:moveTo>
                  <a:pt x="8654520" y="2871404"/>
                </a:moveTo>
                <a:lnTo>
                  <a:pt x="8657558" y="2910904"/>
                </a:lnTo>
                <a:lnTo>
                  <a:pt x="8648442" y="2910904"/>
                </a:lnTo>
                <a:cubicBezTo>
                  <a:pt x="8648442" y="2898750"/>
                  <a:pt x="8650468" y="2885583"/>
                  <a:pt x="8654520" y="2871404"/>
                </a:cubicBezTo>
                <a:close/>
                <a:moveTo>
                  <a:pt x="8584634" y="2865327"/>
                </a:moveTo>
                <a:cubicBezTo>
                  <a:pt x="8586660" y="2865327"/>
                  <a:pt x="8588180" y="2866340"/>
                  <a:pt x="8589192" y="2868365"/>
                </a:cubicBezTo>
                <a:cubicBezTo>
                  <a:pt x="8590206" y="2870391"/>
                  <a:pt x="8590711" y="2872417"/>
                  <a:pt x="8590711" y="2874442"/>
                </a:cubicBezTo>
                <a:lnTo>
                  <a:pt x="8590711" y="2916981"/>
                </a:lnTo>
                <a:lnTo>
                  <a:pt x="8581596" y="2920019"/>
                </a:lnTo>
                <a:close/>
                <a:moveTo>
                  <a:pt x="9493138" y="2825827"/>
                </a:moveTo>
                <a:cubicBezTo>
                  <a:pt x="9493138" y="2831903"/>
                  <a:pt x="9492126" y="2836968"/>
                  <a:pt x="9490100" y="2841019"/>
                </a:cubicBezTo>
                <a:cubicBezTo>
                  <a:pt x="9479972" y="2877481"/>
                  <a:pt x="9471869" y="2917994"/>
                  <a:pt x="9465792" y="2962558"/>
                </a:cubicBezTo>
                <a:lnTo>
                  <a:pt x="9465792" y="2932173"/>
                </a:lnTo>
                <a:cubicBezTo>
                  <a:pt x="9471869" y="2913942"/>
                  <a:pt x="9475921" y="2896724"/>
                  <a:pt x="9477946" y="2880519"/>
                </a:cubicBezTo>
                <a:cubicBezTo>
                  <a:pt x="9479972" y="2864314"/>
                  <a:pt x="9483010" y="2849122"/>
                  <a:pt x="9487062" y="2834942"/>
                </a:cubicBezTo>
                <a:close/>
                <a:moveTo>
                  <a:pt x="9089022" y="2816711"/>
                </a:moveTo>
                <a:lnTo>
                  <a:pt x="9085982" y="2819750"/>
                </a:lnTo>
                <a:lnTo>
                  <a:pt x="9082944" y="2819750"/>
                </a:lnTo>
                <a:close/>
                <a:moveTo>
                  <a:pt x="7684418" y="2679980"/>
                </a:moveTo>
                <a:lnTo>
                  <a:pt x="7684418" y="2837980"/>
                </a:lnTo>
                <a:lnTo>
                  <a:pt x="7681379" y="2923058"/>
                </a:lnTo>
                <a:lnTo>
                  <a:pt x="7684418" y="2968635"/>
                </a:lnTo>
                <a:cubicBezTo>
                  <a:pt x="7684418" y="2982814"/>
                  <a:pt x="7683405" y="2999526"/>
                  <a:pt x="7681379" y="3018770"/>
                </a:cubicBezTo>
                <a:cubicBezTo>
                  <a:pt x="7679354" y="3038013"/>
                  <a:pt x="7678341" y="3059789"/>
                  <a:pt x="7678341" y="3084097"/>
                </a:cubicBezTo>
                <a:cubicBezTo>
                  <a:pt x="7678341" y="3136764"/>
                  <a:pt x="7676315" y="3187405"/>
                  <a:pt x="7672264" y="3236021"/>
                </a:cubicBezTo>
                <a:cubicBezTo>
                  <a:pt x="7664161" y="3373765"/>
                  <a:pt x="7658084" y="3464919"/>
                  <a:pt x="7654033" y="3509483"/>
                </a:cubicBezTo>
                <a:lnTo>
                  <a:pt x="7654033" y="3536830"/>
                </a:lnTo>
                <a:lnTo>
                  <a:pt x="7660110" y="3597599"/>
                </a:lnTo>
                <a:cubicBezTo>
                  <a:pt x="7660110" y="3605702"/>
                  <a:pt x="7659097" y="3614311"/>
                  <a:pt x="7657071" y="3623426"/>
                </a:cubicBezTo>
                <a:cubicBezTo>
                  <a:pt x="7655046" y="3632541"/>
                  <a:pt x="7654033" y="3641657"/>
                  <a:pt x="7654033" y="3650772"/>
                </a:cubicBezTo>
                <a:cubicBezTo>
                  <a:pt x="7654033" y="3659888"/>
                  <a:pt x="7653020" y="3668497"/>
                  <a:pt x="7650994" y="3676599"/>
                </a:cubicBezTo>
                <a:cubicBezTo>
                  <a:pt x="7646943" y="3652292"/>
                  <a:pt x="7640866" y="3631022"/>
                  <a:pt x="7632763" y="3612791"/>
                </a:cubicBezTo>
                <a:lnTo>
                  <a:pt x="7632763" y="3579368"/>
                </a:lnTo>
                <a:cubicBezTo>
                  <a:pt x="7634789" y="3579368"/>
                  <a:pt x="7635802" y="3578355"/>
                  <a:pt x="7635802" y="3576330"/>
                </a:cubicBezTo>
                <a:cubicBezTo>
                  <a:pt x="7635802" y="3554048"/>
                  <a:pt x="7637828" y="3532778"/>
                  <a:pt x="7641879" y="3512522"/>
                </a:cubicBezTo>
                <a:cubicBezTo>
                  <a:pt x="7656059" y="3415291"/>
                  <a:pt x="7663148" y="3312995"/>
                  <a:pt x="7663148" y="3205636"/>
                </a:cubicBezTo>
                <a:cubicBezTo>
                  <a:pt x="7663148" y="3175251"/>
                  <a:pt x="7664161" y="3145879"/>
                  <a:pt x="7666187" y="3117520"/>
                </a:cubicBezTo>
                <a:cubicBezTo>
                  <a:pt x="7666187" y="3062828"/>
                  <a:pt x="7667200" y="3023327"/>
                  <a:pt x="7669225" y="2999020"/>
                </a:cubicBezTo>
                <a:lnTo>
                  <a:pt x="7672264" y="2883558"/>
                </a:lnTo>
                <a:lnTo>
                  <a:pt x="7672264" y="2850134"/>
                </a:lnTo>
                <a:cubicBezTo>
                  <a:pt x="7672264" y="2819750"/>
                  <a:pt x="7673783" y="2791391"/>
                  <a:pt x="7676822" y="2765057"/>
                </a:cubicBezTo>
                <a:cubicBezTo>
                  <a:pt x="7679860" y="2738724"/>
                  <a:pt x="7681379" y="2712390"/>
                  <a:pt x="7681379" y="2686057"/>
                </a:cubicBezTo>
                <a:close/>
                <a:moveTo>
                  <a:pt x="5032201" y="2676941"/>
                </a:moveTo>
                <a:lnTo>
                  <a:pt x="5032201" y="2837980"/>
                </a:lnTo>
                <a:cubicBezTo>
                  <a:pt x="5030175" y="2866340"/>
                  <a:pt x="5029162" y="2931160"/>
                  <a:pt x="5029162" y="3032443"/>
                </a:cubicBezTo>
                <a:lnTo>
                  <a:pt x="5017009" y="2983827"/>
                </a:lnTo>
                <a:lnTo>
                  <a:pt x="5017009" y="2950404"/>
                </a:lnTo>
                <a:cubicBezTo>
                  <a:pt x="5019034" y="2915968"/>
                  <a:pt x="5020047" y="2883051"/>
                  <a:pt x="5020047" y="2851654"/>
                </a:cubicBezTo>
                <a:cubicBezTo>
                  <a:pt x="5020047" y="2820256"/>
                  <a:pt x="5021566" y="2790884"/>
                  <a:pt x="5024604" y="2763538"/>
                </a:cubicBezTo>
                <a:cubicBezTo>
                  <a:pt x="5027643" y="2736192"/>
                  <a:pt x="5029162" y="2708339"/>
                  <a:pt x="5029162" y="2679980"/>
                </a:cubicBezTo>
                <a:cubicBezTo>
                  <a:pt x="5031188" y="2679980"/>
                  <a:pt x="5032201" y="2678967"/>
                  <a:pt x="5032201" y="2676941"/>
                </a:cubicBezTo>
                <a:close/>
                <a:moveTo>
                  <a:pt x="3413770" y="2676941"/>
                </a:moveTo>
                <a:lnTo>
                  <a:pt x="3413770" y="2837980"/>
                </a:lnTo>
                <a:cubicBezTo>
                  <a:pt x="3411744" y="2866340"/>
                  <a:pt x="3410732" y="2925083"/>
                  <a:pt x="3410732" y="3014212"/>
                </a:cubicBezTo>
                <a:cubicBezTo>
                  <a:pt x="3408706" y="3036494"/>
                  <a:pt x="3407693" y="3059789"/>
                  <a:pt x="3407693" y="3084097"/>
                </a:cubicBezTo>
                <a:cubicBezTo>
                  <a:pt x="3407693" y="3136764"/>
                  <a:pt x="3405667" y="3187405"/>
                  <a:pt x="3401616" y="3236021"/>
                </a:cubicBezTo>
                <a:lnTo>
                  <a:pt x="3392501" y="3400098"/>
                </a:lnTo>
                <a:lnTo>
                  <a:pt x="3383385" y="3509483"/>
                </a:lnTo>
                <a:lnTo>
                  <a:pt x="3383385" y="3536830"/>
                </a:lnTo>
                <a:lnTo>
                  <a:pt x="3389462" y="3597599"/>
                </a:lnTo>
                <a:lnTo>
                  <a:pt x="3380347" y="3676599"/>
                </a:lnTo>
                <a:cubicBezTo>
                  <a:pt x="3376295" y="3650266"/>
                  <a:pt x="3370218" y="3627984"/>
                  <a:pt x="3362116" y="3609753"/>
                </a:cubicBezTo>
                <a:lnTo>
                  <a:pt x="3362116" y="3579368"/>
                </a:lnTo>
                <a:cubicBezTo>
                  <a:pt x="3364142" y="3579368"/>
                  <a:pt x="3365155" y="3578355"/>
                  <a:pt x="3365155" y="3576330"/>
                </a:cubicBezTo>
                <a:lnTo>
                  <a:pt x="3362116" y="3576330"/>
                </a:lnTo>
                <a:cubicBezTo>
                  <a:pt x="3364142" y="3554048"/>
                  <a:pt x="3367180" y="3532778"/>
                  <a:pt x="3371231" y="3512522"/>
                </a:cubicBezTo>
                <a:cubicBezTo>
                  <a:pt x="3385411" y="3390983"/>
                  <a:pt x="3392501" y="3288688"/>
                  <a:pt x="3392501" y="3205636"/>
                </a:cubicBezTo>
                <a:lnTo>
                  <a:pt x="3398578" y="2950404"/>
                </a:lnTo>
                <a:cubicBezTo>
                  <a:pt x="3400603" y="2915968"/>
                  <a:pt x="3401616" y="2883051"/>
                  <a:pt x="3401616" y="2851654"/>
                </a:cubicBezTo>
                <a:cubicBezTo>
                  <a:pt x="3401616" y="2820256"/>
                  <a:pt x="3403135" y="2790884"/>
                  <a:pt x="3406174" y="2763538"/>
                </a:cubicBezTo>
                <a:cubicBezTo>
                  <a:pt x="3409212" y="2736192"/>
                  <a:pt x="3410732" y="2708339"/>
                  <a:pt x="3410732" y="2679980"/>
                </a:cubicBezTo>
                <a:cubicBezTo>
                  <a:pt x="3412757" y="2679980"/>
                  <a:pt x="3413770" y="2678967"/>
                  <a:pt x="3413770" y="2676941"/>
                </a:cubicBezTo>
                <a:close/>
                <a:moveTo>
                  <a:pt x="4199659" y="2613133"/>
                </a:moveTo>
                <a:cubicBezTo>
                  <a:pt x="4197633" y="2615159"/>
                  <a:pt x="4195101" y="2616678"/>
                  <a:pt x="4192063" y="2617691"/>
                </a:cubicBezTo>
                <a:lnTo>
                  <a:pt x="4184231" y="2618810"/>
                </a:lnTo>
                <a:lnTo>
                  <a:pt x="4190543" y="2616172"/>
                </a:lnTo>
                <a:cubicBezTo>
                  <a:pt x="4192569" y="2614146"/>
                  <a:pt x="4195607" y="2613133"/>
                  <a:pt x="4199659" y="2613133"/>
                </a:cubicBezTo>
                <a:close/>
                <a:moveTo>
                  <a:pt x="4783046" y="2543248"/>
                </a:moveTo>
                <a:lnTo>
                  <a:pt x="4789123" y="2549325"/>
                </a:lnTo>
                <a:lnTo>
                  <a:pt x="4789123" y="2561479"/>
                </a:lnTo>
                <a:lnTo>
                  <a:pt x="4783046" y="2555402"/>
                </a:lnTo>
                <a:close/>
                <a:moveTo>
                  <a:pt x="2766575" y="2521979"/>
                </a:moveTo>
                <a:lnTo>
                  <a:pt x="2778729" y="2521979"/>
                </a:lnTo>
                <a:cubicBezTo>
                  <a:pt x="2754421" y="2538184"/>
                  <a:pt x="2727075" y="2553377"/>
                  <a:pt x="2696690" y="2567556"/>
                </a:cubicBezTo>
                <a:close/>
                <a:moveTo>
                  <a:pt x="2857729" y="2515902"/>
                </a:moveTo>
                <a:lnTo>
                  <a:pt x="2815190" y="2534133"/>
                </a:lnTo>
                <a:cubicBezTo>
                  <a:pt x="2823293" y="2528056"/>
                  <a:pt x="2830889" y="2523498"/>
                  <a:pt x="2837979" y="2520460"/>
                </a:cubicBezTo>
                <a:cubicBezTo>
                  <a:pt x="2845069" y="2517421"/>
                  <a:pt x="2851652" y="2515902"/>
                  <a:pt x="2857729" y="2515902"/>
                </a:cubicBezTo>
                <a:close/>
                <a:moveTo>
                  <a:pt x="2897229" y="2509825"/>
                </a:moveTo>
                <a:cubicBezTo>
                  <a:pt x="2893178" y="2513876"/>
                  <a:pt x="2888114" y="2516915"/>
                  <a:pt x="2882037" y="2518941"/>
                </a:cubicBezTo>
                <a:cubicBezTo>
                  <a:pt x="2886088" y="2514889"/>
                  <a:pt x="2889127" y="2512357"/>
                  <a:pt x="2891152" y="2511344"/>
                </a:cubicBezTo>
                <a:cubicBezTo>
                  <a:pt x="2893178" y="2510332"/>
                  <a:pt x="2895203" y="2509825"/>
                  <a:pt x="2897229" y="2509825"/>
                </a:cubicBezTo>
                <a:close/>
                <a:moveTo>
                  <a:pt x="2951922" y="2497671"/>
                </a:moveTo>
                <a:cubicBezTo>
                  <a:pt x="2872921" y="2540210"/>
                  <a:pt x="2795947" y="2586800"/>
                  <a:pt x="2720998" y="2637441"/>
                </a:cubicBezTo>
                <a:cubicBezTo>
                  <a:pt x="2723023" y="2633390"/>
                  <a:pt x="2725555" y="2629845"/>
                  <a:pt x="2728594" y="2626806"/>
                </a:cubicBezTo>
                <a:cubicBezTo>
                  <a:pt x="2731632" y="2623768"/>
                  <a:pt x="2734671" y="2621742"/>
                  <a:pt x="2737709" y="2620730"/>
                </a:cubicBezTo>
                <a:cubicBezTo>
                  <a:pt x="2740748" y="2619717"/>
                  <a:pt x="2743280" y="2618197"/>
                  <a:pt x="2745305" y="2616172"/>
                </a:cubicBezTo>
                <a:cubicBezTo>
                  <a:pt x="2802023" y="2575659"/>
                  <a:pt x="2860767" y="2539197"/>
                  <a:pt x="2921537" y="2506787"/>
                </a:cubicBezTo>
                <a:close/>
                <a:moveTo>
                  <a:pt x="8827712" y="2491594"/>
                </a:moveTo>
                <a:lnTo>
                  <a:pt x="8827712" y="2500710"/>
                </a:lnTo>
                <a:cubicBezTo>
                  <a:pt x="8827712" y="2504761"/>
                  <a:pt x="8828220" y="2509319"/>
                  <a:pt x="8829232" y="2514383"/>
                </a:cubicBezTo>
                <a:cubicBezTo>
                  <a:pt x="8830244" y="2519447"/>
                  <a:pt x="8830750" y="2530082"/>
                  <a:pt x="8830750" y="2546287"/>
                </a:cubicBezTo>
                <a:cubicBezTo>
                  <a:pt x="8828726" y="2560466"/>
                  <a:pt x="8827712" y="2592877"/>
                  <a:pt x="8827712" y="2643518"/>
                </a:cubicBezTo>
                <a:lnTo>
                  <a:pt x="8824674" y="2746826"/>
                </a:lnTo>
                <a:cubicBezTo>
                  <a:pt x="8820622" y="2777211"/>
                  <a:pt x="8818597" y="2808608"/>
                  <a:pt x="8818597" y="2841019"/>
                </a:cubicBezTo>
                <a:lnTo>
                  <a:pt x="8812520" y="2886596"/>
                </a:lnTo>
                <a:lnTo>
                  <a:pt x="8803404" y="2889634"/>
                </a:lnTo>
                <a:lnTo>
                  <a:pt x="8803404" y="2886596"/>
                </a:lnTo>
                <a:cubicBezTo>
                  <a:pt x="8807456" y="2846083"/>
                  <a:pt x="8809482" y="2796455"/>
                  <a:pt x="8809482" y="2737711"/>
                </a:cubicBezTo>
                <a:lnTo>
                  <a:pt x="8815558" y="2683018"/>
                </a:lnTo>
                <a:lnTo>
                  <a:pt x="8812520" y="2661749"/>
                </a:lnTo>
                <a:cubicBezTo>
                  <a:pt x="8816572" y="2639467"/>
                  <a:pt x="8818597" y="2618704"/>
                  <a:pt x="8818597" y="2599460"/>
                </a:cubicBezTo>
                <a:cubicBezTo>
                  <a:pt x="8818597" y="2580216"/>
                  <a:pt x="8819610" y="2561986"/>
                  <a:pt x="8821636" y="2544768"/>
                </a:cubicBezTo>
                <a:cubicBezTo>
                  <a:pt x="8823662" y="2527550"/>
                  <a:pt x="8824674" y="2510838"/>
                  <a:pt x="8824674" y="2494633"/>
                </a:cubicBezTo>
                <a:close/>
                <a:moveTo>
                  <a:pt x="2541728" y="2482479"/>
                </a:moveTo>
                <a:lnTo>
                  <a:pt x="2553881" y="2485517"/>
                </a:lnTo>
                <a:cubicBezTo>
                  <a:pt x="2456650" y="2556415"/>
                  <a:pt x="2372586" y="2630351"/>
                  <a:pt x="2301688" y="2707326"/>
                </a:cubicBezTo>
                <a:cubicBezTo>
                  <a:pt x="2275355" y="2733660"/>
                  <a:pt x="2251047" y="2761006"/>
                  <a:pt x="2228765" y="2789365"/>
                </a:cubicBezTo>
                <a:cubicBezTo>
                  <a:pt x="2214585" y="2803544"/>
                  <a:pt x="2196354" y="2828865"/>
                  <a:pt x="2174072" y="2865327"/>
                </a:cubicBezTo>
                <a:cubicBezTo>
                  <a:pt x="2133559" y="2917994"/>
                  <a:pt x="2103174" y="2978763"/>
                  <a:pt x="2082918" y="3047635"/>
                </a:cubicBezTo>
                <a:cubicBezTo>
                  <a:pt x="2076841" y="3061815"/>
                  <a:pt x="2073802" y="3075994"/>
                  <a:pt x="2073802" y="3090174"/>
                </a:cubicBezTo>
                <a:cubicBezTo>
                  <a:pt x="2071777" y="3094225"/>
                  <a:pt x="2070764" y="3097770"/>
                  <a:pt x="2070764" y="3100809"/>
                </a:cubicBezTo>
                <a:cubicBezTo>
                  <a:pt x="2070764" y="3103847"/>
                  <a:pt x="2070257" y="3107392"/>
                  <a:pt x="2069245" y="3111443"/>
                </a:cubicBezTo>
                <a:cubicBezTo>
                  <a:pt x="2068232" y="3115494"/>
                  <a:pt x="2067725" y="3121571"/>
                  <a:pt x="2067725" y="3129674"/>
                </a:cubicBezTo>
                <a:cubicBezTo>
                  <a:pt x="2063674" y="3153982"/>
                  <a:pt x="2061649" y="3176264"/>
                  <a:pt x="2061649" y="3196521"/>
                </a:cubicBezTo>
                <a:cubicBezTo>
                  <a:pt x="2061649" y="3241085"/>
                  <a:pt x="2068738" y="3283623"/>
                  <a:pt x="2082918" y="3324136"/>
                </a:cubicBezTo>
                <a:lnTo>
                  <a:pt x="2094667" y="3353508"/>
                </a:lnTo>
                <a:lnTo>
                  <a:pt x="2072283" y="3310463"/>
                </a:lnTo>
                <a:cubicBezTo>
                  <a:pt x="2059117" y="3271976"/>
                  <a:pt x="2052533" y="3232982"/>
                  <a:pt x="2052533" y="3193482"/>
                </a:cubicBezTo>
                <a:cubicBezTo>
                  <a:pt x="2052533" y="3144866"/>
                  <a:pt x="2057597" y="3102328"/>
                  <a:pt x="2067725" y="3065866"/>
                </a:cubicBezTo>
                <a:cubicBezTo>
                  <a:pt x="2079879" y="3017251"/>
                  <a:pt x="2103174" y="2961545"/>
                  <a:pt x="2137611" y="2898750"/>
                </a:cubicBezTo>
                <a:cubicBezTo>
                  <a:pt x="2153816" y="2868365"/>
                  <a:pt x="2173059" y="2838993"/>
                  <a:pt x="2195342" y="2810634"/>
                </a:cubicBezTo>
                <a:cubicBezTo>
                  <a:pt x="2207495" y="2792403"/>
                  <a:pt x="2220662" y="2776198"/>
                  <a:pt x="2234842" y="2762019"/>
                </a:cubicBezTo>
                <a:cubicBezTo>
                  <a:pt x="2299662" y="2683018"/>
                  <a:pt x="2366509" y="2617185"/>
                  <a:pt x="2435381" y="2564518"/>
                </a:cubicBezTo>
                <a:cubicBezTo>
                  <a:pt x="2469817" y="2536159"/>
                  <a:pt x="2505266" y="2508812"/>
                  <a:pt x="2541728" y="2482479"/>
                </a:cubicBezTo>
                <a:close/>
                <a:moveTo>
                  <a:pt x="9529600" y="2452094"/>
                </a:moveTo>
                <a:lnTo>
                  <a:pt x="9526562" y="2464248"/>
                </a:lnTo>
                <a:cubicBezTo>
                  <a:pt x="9524536" y="2472351"/>
                  <a:pt x="9519472" y="2478428"/>
                  <a:pt x="9511370" y="2482479"/>
                </a:cubicBezTo>
                <a:cubicBezTo>
                  <a:pt x="9515421" y="2472351"/>
                  <a:pt x="9521498" y="2462222"/>
                  <a:pt x="9529600" y="2452094"/>
                </a:cubicBezTo>
                <a:close/>
                <a:moveTo>
                  <a:pt x="9550870" y="2430825"/>
                </a:moveTo>
                <a:lnTo>
                  <a:pt x="9535678" y="2452094"/>
                </a:lnTo>
                <a:cubicBezTo>
                  <a:pt x="9535678" y="2443992"/>
                  <a:pt x="9537702" y="2437915"/>
                  <a:pt x="9541754" y="2433863"/>
                </a:cubicBezTo>
                <a:close/>
                <a:moveTo>
                  <a:pt x="3149423" y="2427786"/>
                </a:moveTo>
                <a:lnTo>
                  <a:pt x="3155500" y="3208674"/>
                </a:lnTo>
                <a:lnTo>
                  <a:pt x="3149423" y="3539868"/>
                </a:lnTo>
                <a:lnTo>
                  <a:pt x="3122076" y="3539868"/>
                </a:lnTo>
                <a:cubicBezTo>
                  <a:pt x="2895203" y="3521637"/>
                  <a:pt x="2704793" y="3480111"/>
                  <a:pt x="2550843" y="3415291"/>
                </a:cubicBezTo>
                <a:cubicBezTo>
                  <a:pt x="2477920" y="3384906"/>
                  <a:pt x="2418163" y="3347431"/>
                  <a:pt x="2371573" y="3302867"/>
                </a:cubicBezTo>
                <a:cubicBezTo>
                  <a:pt x="2369547" y="3300841"/>
                  <a:pt x="2368028" y="3299322"/>
                  <a:pt x="2367015" y="3298310"/>
                </a:cubicBezTo>
                <a:cubicBezTo>
                  <a:pt x="2366003" y="3297296"/>
                  <a:pt x="2364483" y="3295777"/>
                  <a:pt x="2362457" y="3293752"/>
                </a:cubicBezTo>
                <a:cubicBezTo>
                  <a:pt x="2360432" y="3291726"/>
                  <a:pt x="2356887" y="3287675"/>
                  <a:pt x="2351823" y="3281598"/>
                </a:cubicBezTo>
                <a:cubicBezTo>
                  <a:pt x="2346759" y="3275521"/>
                  <a:pt x="2343720" y="3271976"/>
                  <a:pt x="2342708" y="3270963"/>
                </a:cubicBezTo>
                <a:cubicBezTo>
                  <a:pt x="2341695" y="3269950"/>
                  <a:pt x="2340682" y="3268937"/>
                  <a:pt x="2339669" y="3267925"/>
                </a:cubicBezTo>
                <a:cubicBezTo>
                  <a:pt x="2338656" y="3266912"/>
                  <a:pt x="2337643" y="3265393"/>
                  <a:pt x="2336631" y="3263367"/>
                </a:cubicBezTo>
                <a:cubicBezTo>
                  <a:pt x="2335618" y="3261341"/>
                  <a:pt x="2334605" y="3258809"/>
                  <a:pt x="2333592" y="3255771"/>
                </a:cubicBezTo>
                <a:cubicBezTo>
                  <a:pt x="2332579" y="3252732"/>
                  <a:pt x="2331567" y="3250707"/>
                  <a:pt x="2330554" y="3249694"/>
                </a:cubicBezTo>
                <a:cubicBezTo>
                  <a:pt x="2329541" y="3248681"/>
                  <a:pt x="2328528" y="3247668"/>
                  <a:pt x="2327515" y="3246655"/>
                </a:cubicBezTo>
                <a:cubicBezTo>
                  <a:pt x="2326502" y="3245642"/>
                  <a:pt x="2325490" y="3244123"/>
                  <a:pt x="2324477" y="3242098"/>
                </a:cubicBezTo>
                <a:cubicBezTo>
                  <a:pt x="2323464" y="3240072"/>
                  <a:pt x="2322957" y="3238553"/>
                  <a:pt x="2322957" y="3237540"/>
                </a:cubicBezTo>
                <a:cubicBezTo>
                  <a:pt x="2322957" y="3236527"/>
                  <a:pt x="2322451" y="3235008"/>
                  <a:pt x="2321438" y="3232982"/>
                </a:cubicBezTo>
                <a:cubicBezTo>
                  <a:pt x="2320425" y="3230957"/>
                  <a:pt x="2319919" y="3229437"/>
                  <a:pt x="2319919" y="3228424"/>
                </a:cubicBezTo>
                <a:cubicBezTo>
                  <a:pt x="2319919" y="3227412"/>
                  <a:pt x="2319413" y="3225892"/>
                  <a:pt x="2318400" y="3223867"/>
                </a:cubicBezTo>
                <a:cubicBezTo>
                  <a:pt x="2317387" y="3221841"/>
                  <a:pt x="2316880" y="3219816"/>
                  <a:pt x="2316880" y="3217790"/>
                </a:cubicBezTo>
                <a:cubicBezTo>
                  <a:pt x="2316880" y="3215764"/>
                  <a:pt x="2316374" y="3214245"/>
                  <a:pt x="2315361" y="3213232"/>
                </a:cubicBezTo>
                <a:cubicBezTo>
                  <a:pt x="2314348" y="3212219"/>
                  <a:pt x="2313842" y="3210700"/>
                  <a:pt x="2313842" y="3208674"/>
                </a:cubicBezTo>
                <a:cubicBezTo>
                  <a:pt x="2313842" y="3206649"/>
                  <a:pt x="2313842" y="3204623"/>
                  <a:pt x="2313842" y="3202597"/>
                </a:cubicBezTo>
                <a:cubicBezTo>
                  <a:pt x="2313842" y="3200572"/>
                  <a:pt x="2313842" y="3198040"/>
                  <a:pt x="2313842" y="3195001"/>
                </a:cubicBezTo>
                <a:cubicBezTo>
                  <a:pt x="2313842" y="3191963"/>
                  <a:pt x="2313842" y="3187405"/>
                  <a:pt x="2313842" y="3181328"/>
                </a:cubicBezTo>
                <a:lnTo>
                  <a:pt x="2310803" y="3178290"/>
                </a:lnTo>
                <a:lnTo>
                  <a:pt x="2313842" y="3157020"/>
                </a:lnTo>
                <a:cubicBezTo>
                  <a:pt x="2317893" y="3126635"/>
                  <a:pt x="2327009" y="3095238"/>
                  <a:pt x="2341188" y="3062828"/>
                </a:cubicBezTo>
                <a:cubicBezTo>
                  <a:pt x="2403983" y="2929135"/>
                  <a:pt x="2531599" y="2793416"/>
                  <a:pt x="2724036" y="2655672"/>
                </a:cubicBezTo>
                <a:cubicBezTo>
                  <a:pt x="2819242" y="2586800"/>
                  <a:pt x="2919511" y="2528056"/>
                  <a:pt x="3024845" y="2479440"/>
                </a:cubicBezTo>
                <a:cubicBezTo>
                  <a:pt x="3067384" y="2465261"/>
                  <a:pt x="3108910" y="2448043"/>
                  <a:pt x="3149423" y="2427786"/>
                </a:cubicBezTo>
                <a:close/>
                <a:moveTo>
                  <a:pt x="3167653" y="2418671"/>
                </a:moveTo>
                <a:lnTo>
                  <a:pt x="3170692" y="2616172"/>
                </a:lnTo>
                <a:cubicBezTo>
                  <a:pt x="3168666" y="2660736"/>
                  <a:pt x="3168666" y="2705300"/>
                  <a:pt x="3170692" y="2749865"/>
                </a:cubicBezTo>
                <a:cubicBezTo>
                  <a:pt x="3168666" y="2747839"/>
                  <a:pt x="3167147" y="2743788"/>
                  <a:pt x="3166134" y="2737711"/>
                </a:cubicBezTo>
                <a:cubicBezTo>
                  <a:pt x="3165122" y="2731634"/>
                  <a:pt x="3164615" y="2724544"/>
                  <a:pt x="3164615" y="2716441"/>
                </a:cubicBezTo>
                <a:lnTo>
                  <a:pt x="3164615" y="2597941"/>
                </a:lnTo>
                <a:lnTo>
                  <a:pt x="3161577" y="2421709"/>
                </a:lnTo>
                <a:close/>
                <a:moveTo>
                  <a:pt x="7417032" y="2345747"/>
                </a:moveTo>
                <a:lnTo>
                  <a:pt x="7423109" y="2597941"/>
                </a:lnTo>
                <a:lnTo>
                  <a:pt x="7426148" y="3208674"/>
                </a:lnTo>
                <a:lnTo>
                  <a:pt x="7420071" y="3539868"/>
                </a:lnTo>
                <a:cubicBezTo>
                  <a:pt x="7294480" y="3531766"/>
                  <a:pt x="7172941" y="3514547"/>
                  <a:pt x="7055453" y="3488214"/>
                </a:cubicBezTo>
                <a:cubicBezTo>
                  <a:pt x="6952145" y="3465932"/>
                  <a:pt x="6856940" y="3433521"/>
                  <a:pt x="6769837" y="3390983"/>
                </a:cubicBezTo>
                <a:lnTo>
                  <a:pt x="6733375" y="3372752"/>
                </a:lnTo>
                <a:lnTo>
                  <a:pt x="6657413" y="3318059"/>
                </a:lnTo>
                <a:lnTo>
                  <a:pt x="6614875" y="3269444"/>
                </a:lnTo>
                <a:cubicBezTo>
                  <a:pt x="6612849" y="3269444"/>
                  <a:pt x="6611836" y="3268431"/>
                  <a:pt x="6611836" y="3266405"/>
                </a:cubicBezTo>
                <a:cubicBezTo>
                  <a:pt x="6611836" y="3264380"/>
                  <a:pt x="6610823" y="3262860"/>
                  <a:pt x="6608798" y="3261848"/>
                </a:cubicBezTo>
                <a:cubicBezTo>
                  <a:pt x="6606772" y="3260835"/>
                  <a:pt x="6605760" y="3259316"/>
                  <a:pt x="6605760" y="3257290"/>
                </a:cubicBezTo>
                <a:cubicBezTo>
                  <a:pt x="6605760" y="3255264"/>
                  <a:pt x="6605253" y="3253745"/>
                  <a:pt x="6604240" y="3252732"/>
                </a:cubicBezTo>
                <a:cubicBezTo>
                  <a:pt x="6603227" y="3251720"/>
                  <a:pt x="6602214" y="3250707"/>
                  <a:pt x="6601202" y="3249694"/>
                </a:cubicBezTo>
                <a:cubicBezTo>
                  <a:pt x="6600189" y="3248681"/>
                  <a:pt x="6598670" y="3245642"/>
                  <a:pt x="6596644" y="3240579"/>
                </a:cubicBezTo>
                <a:cubicBezTo>
                  <a:pt x="6594618" y="3235514"/>
                  <a:pt x="6592593" y="3227918"/>
                  <a:pt x="6590567" y="3217790"/>
                </a:cubicBezTo>
                <a:lnTo>
                  <a:pt x="6590567" y="3187405"/>
                </a:lnTo>
                <a:cubicBezTo>
                  <a:pt x="6590567" y="3161072"/>
                  <a:pt x="6597657" y="3131700"/>
                  <a:pt x="6611836" y="3099289"/>
                </a:cubicBezTo>
                <a:lnTo>
                  <a:pt x="6623990" y="3065866"/>
                </a:lnTo>
                <a:cubicBezTo>
                  <a:pt x="6676657" y="2958506"/>
                  <a:pt x="6764773" y="2847096"/>
                  <a:pt x="6888337" y="2731634"/>
                </a:cubicBezTo>
                <a:cubicBezTo>
                  <a:pt x="7048364" y="2579710"/>
                  <a:pt x="7224595" y="2451081"/>
                  <a:pt x="7417032" y="2345747"/>
                </a:cubicBezTo>
                <a:close/>
                <a:moveTo>
                  <a:pt x="4333351" y="2339671"/>
                </a:moveTo>
                <a:lnTo>
                  <a:pt x="4400198" y="2342709"/>
                </a:lnTo>
                <a:cubicBezTo>
                  <a:pt x="4402223" y="2342709"/>
                  <a:pt x="4403236" y="2343722"/>
                  <a:pt x="4403236" y="2345747"/>
                </a:cubicBezTo>
                <a:cubicBezTo>
                  <a:pt x="4427544" y="2345747"/>
                  <a:pt x="4442737" y="2347773"/>
                  <a:pt x="4448813" y="2351825"/>
                </a:cubicBezTo>
                <a:lnTo>
                  <a:pt x="4521737" y="2370055"/>
                </a:lnTo>
                <a:cubicBezTo>
                  <a:pt x="4529839" y="2374107"/>
                  <a:pt x="4536929" y="2377145"/>
                  <a:pt x="4543006" y="2379171"/>
                </a:cubicBezTo>
                <a:cubicBezTo>
                  <a:pt x="4549083" y="2381196"/>
                  <a:pt x="4553134" y="2382716"/>
                  <a:pt x="4555160" y="2383728"/>
                </a:cubicBezTo>
                <a:cubicBezTo>
                  <a:pt x="4557186" y="2384741"/>
                  <a:pt x="4558705" y="2385248"/>
                  <a:pt x="4559718" y="2385248"/>
                </a:cubicBezTo>
                <a:cubicBezTo>
                  <a:pt x="4560731" y="2385248"/>
                  <a:pt x="4562250" y="2386261"/>
                  <a:pt x="4564276" y="2388286"/>
                </a:cubicBezTo>
                <a:cubicBezTo>
                  <a:pt x="4602763" y="2402466"/>
                  <a:pt x="4638718" y="2421709"/>
                  <a:pt x="4672141" y="2446017"/>
                </a:cubicBezTo>
                <a:cubicBezTo>
                  <a:pt x="4705564" y="2470325"/>
                  <a:pt x="4737469" y="2497671"/>
                  <a:pt x="4767854" y="2528056"/>
                </a:cubicBezTo>
                <a:lnTo>
                  <a:pt x="4767854" y="2540210"/>
                </a:lnTo>
                <a:cubicBezTo>
                  <a:pt x="4767854" y="2538184"/>
                  <a:pt x="4765828" y="2535146"/>
                  <a:pt x="4761776" y="2531095"/>
                </a:cubicBezTo>
                <a:cubicBezTo>
                  <a:pt x="4757725" y="2527043"/>
                  <a:pt x="4754687" y="2525018"/>
                  <a:pt x="4752661" y="2525018"/>
                </a:cubicBezTo>
                <a:cubicBezTo>
                  <a:pt x="4748610" y="2514889"/>
                  <a:pt x="4743545" y="2509825"/>
                  <a:pt x="4737469" y="2509825"/>
                </a:cubicBezTo>
                <a:cubicBezTo>
                  <a:pt x="4729366" y="2499697"/>
                  <a:pt x="4720251" y="2491594"/>
                  <a:pt x="4710123" y="2485517"/>
                </a:cubicBezTo>
                <a:cubicBezTo>
                  <a:pt x="4596686" y="2392337"/>
                  <a:pt x="4471096" y="2345747"/>
                  <a:pt x="4333351" y="2345747"/>
                </a:cubicBezTo>
                <a:cubicBezTo>
                  <a:pt x="4270556" y="2345747"/>
                  <a:pt x="4210293" y="2354863"/>
                  <a:pt x="4152562" y="2373094"/>
                </a:cubicBezTo>
                <a:cubicBezTo>
                  <a:pt x="4094831" y="2391325"/>
                  <a:pt x="4038620" y="2417658"/>
                  <a:pt x="3983927" y="2452094"/>
                </a:cubicBezTo>
                <a:cubicBezTo>
                  <a:pt x="4020389" y="2419684"/>
                  <a:pt x="4079132" y="2391325"/>
                  <a:pt x="4160159" y="2367017"/>
                </a:cubicBezTo>
                <a:cubicBezTo>
                  <a:pt x="4214851" y="2350812"/>
                  <a:pt x="4272582" y="2341696"/>
                  <a:pt x="4333351" y="2339671"/>
                </a:cubicBezTo>
                <a:close/>
                <a:moveTo>
                  <a:pt x="7435263" y="2336632"/>
                </a:moveTo>
                <a:lnTo>
                  <a:pt x="7435263" y="2391325"/>
                </a:lnTo>
                <a:cubicBezTo>
                  <a:pt x="7439314" y="2468299"/>
                  <a:pt x="7441340" y="2587813"/>
                  <a:pt x="7441340" y="2749865"/>
                </a:cubicBezTo>
                <a:cubicBezTo>
                  <a:pt x="7437288" y="2745813"/>
                  <a:pt x="7435263" y="2734672"/>
                  <a:pt x="7435263" y="2716441"/>
                </a:cubicBezTo>
                <a:lnTo>
                  <a:pt x="7438301" y="2683018"/>
                </a:lnTo>
                <a:lnTo>
                  <a:pt x="7432225" y="2415632"/>
                </a:lnTo>
                <a:cubicBezTo>
                  <a:pt x="7430198" y="2391325"/>
                  <a:pt x="7429186" y="2366004"/>
                  <a:pt x="7429186" y="2339671"/>
                </a:cubicBezTo>
                <a:lnTo>
                  <a:pt x="7432225" y="2339671"/>
                </a:lnTo>
                <a:cubicBezTo>
                  <a:pt x="7432225" y="2337645"/>
                  <a:pt x="7433237" y="2336632"/>
                  <a:pt x="7435263" y="2336632"/>
                </a:cubicBezTo>
                <a:close/>
                <a:moveTo>
                  <a:pt x="7417032" y="2324478"/>
                </a:moveTo>
                <a:lnTo>
                  <a:pt x="7417032" y="2330555"/>
                </a:lnTo>
                <a:cubicBezTo>
                  <a:pt x="7291441" y="2399427"/>
                  <a:pt x="7171928" y="2477415"/>
                  <a:pt x="7058492" y="2564518"/>
                </a:cubicBezTo>
                <a:cubicBezTo>
                  <a:pt x="7062543" y="2556415"/>
                  <a:pt x="7068620" y="2549325"/>
                  <a:pt x="7076723" y="2543248"/>
                </a:cubicBezTo>
                <a:lnTo>
                  <a:pt x="7082800" y="2540210"/>
                </a:lnTo>
                <a:cubicBezTo>
                  <a:pt x="7188134" y="2459184"/>
                  <a:pt x="7299544" y="2387273"/>
                  <a:pt x="7417032" y="2324478"/>
                </a:cubicBezTo>
                <a:close/>
                <a:moveTo>
                  <a:pt x="7435263" y="2312324"/>
                </a:moveTo>
                <a:lnTo>
                  <a:pt x="7435263" y="2321440"/>
                </a:lnTo>
                <a:lnTo>
                  <a:pt x="7426148" y="2324478"/>
                </a:lnTo>
                <a:lnTo>
                  <a:pt x="7426148" y="2318401"/>
                </a:lnTo>
                <a:close/>
                <a:moveTo>
                  <a:pt x="7413994" y="2275863"/>
                </a:moveTo>
                <a:lnTo>
                  <a:pt x="7417032" y="2312324"/>
                </a:lnTo>
                <a:cubicBezTo>
                  <a:pt x="7368416" y="2336632"/>
                  <a:pt x="7321826" y="2363978"/>
                  <a:pt x="7277262" y="2394363"/>
                </a:cubicBezTo>
                <a:lnTo>
                  <a:pt x="7277262" y="2391325"/>
                </a:lnTo>
                <a:lnTo>
                  <a:pt x="7274224" y="2391325"/>
                </a:lnTo>
                <a:lnTo>
                  <a:pt x="7274224" y="2388286"/>
                </a:lnTo>
                <a:cubicBezTo>
                  <a:pt x="7268147" y="2388286"/>
                  <a:pt x="7263083" y="2390312"/>
                  <a:pt x="7259031" y="2394363"/>
                </a:cubicBezTo>
                <a:lnTo>
                  <a:pt x="7262070" y="2400440"/>
                </a:lnTo>
                <a:cubicBezTo>
                  <a:pt x="7253967" y="2402466"/>
                  <a:pt x="7246877" y="2407024"/>
                  <a:pt x="7240800" y="2414113"/>
                </a:cubicBezTo>
                <a:cubicBezTo>
                  <a:pt x="7234723" y="2421203"/>
                  <a:pt x="7227634" y="2426774"/>
                  <a:pt x="7219531" y="2430825"/>
                </a:cubicBezTo>
                <a:cubicBezTo>
                  <a:pt x="7225608" y="2424748"/>
                  <a:pt x="7228646" y="2420697"/>
                  <a:pt x="7228646" y="2418671"/>
                </a:cubicBezTo>
                <a:lnTo>
                  <a:pt x="7225608" y="2418671"/>
                </a:lnTo>
                <a:cubicBezTo>
                  <a:pt x="7211428" y="2420697"/>
                  <a:pt x="7197755" y="2425761"/>
                  <a:pt x="7184588" y="2433863"/>
                </a:cubicBezTo>
                <a:cubicBezTo>
                  <a:pt x="7171422" y="2441966"/>
                  <a:pt x="7159774" y="2448043"/>
                  <a:pt x="7149646" y="2452094"/>
                </a:cubicBezTo>
                <a:cubicBezTo>
                  <a:pt x="7175980" y="2431838"/>
                  <a:pt x="7204338" y="2413607"/>
                  <a:pt x="7234723" y="2397402"/>
                </a:cubicBezTo>
                <a:cubicBezTo>
                  <a:pt x="7265108" y="2379171"/>
                  <a:pt x="7294480" y="2359927"/>
                  <a:pt x="7322839" y="2339671"/>
                </a:cubicBezTo>
                <a:cubicBezTo>
                  <a:pt x="7312711" y="2341696"/>
                  <a:pt x="7302582" y="2345241"/>
                  <a:pt x="7292455" y="2350305"/>
                </a:cubicBezTo>
                <a:cubicBezTo>
                  <a:pt x="7282326" y="2355369"/>
                  <a:pt x="7273717" y="2359927"/>
                  <a:pt x="7266628" y="2363978"/>
                </a:cubicBezTo>
                <a:cubicBezTo>
                  <a:pt x="7259537" y="2368030"/>
                  <a:pt x="7253967" y="2371575"/>
                  <a:pt x="7249916" y="2374613"/>
                </a:cubicBezTo>
                <a:cubicBezTo>
                  <a:pt x="7245864" y="2377652"/>
                  <a:pt x="7239281" y="2381703"/>
                  <a:pt x="7230166" y="2386767"/>
                </a:cubicBezTo>
                <a:cubicBezTo>
                  <a:pt x="7221050" y="2391831"/>
                  <a:pt x="7211428" y="2396389"/>
                  <a:pt x="7201300" y="2400440"/>
                </a:cubicBezTo>
                <a:cubicBezTo>
                  <a:pt x="7272198" y="2355876"/>
                  <a:pt x="7343096" y="2314350"/>
                  <a:pt x="7413994" y="2275863"/>
                </a:cubicBezTo>
                <a:close/>
                <a:moveTo>
                  <a:pt x="7435263" y="2266747"/>
                </a:moveTo>
                <a:lnTo>
                  <a:pt x="7435263" y="2303209"/>
                </a:lnTo>
                <a:lnTo>
                  <a:pt x="7426148" y="2306247"/>
                </a:lnTo>
                <a:lnTo>
                  <a:pt x="7423109" y="2269786"/>
                </a:lnTo>
                <a:close/>
                <a:moveTo>
                  <a:pt x="7268147" y="2257632"/>
                </a:moveTo>
                <a:lnTo>
                  <a:pt x="7231685" y="2278901"/>
                </a:lnTo>
                <a:cubicBezTo>
                  <a:pt x="7203326" y="2299157"/>
                  <a:pt x="7173954" y="2315363"/>
                  <a:pt x="7143569" y="2327517"/>
                </a:cubicBezTo>
                <a:cubicBezTo>
                  <a:pt x="7186108" y="2301183"/>
                  <a:pt x="7227634" y="2277888"/>
                  <a:pt x="7268147" y="2257632"/>
                </a:cubicBezTo>
                <a:close/>
                <a:moveTo>
                  <a:pt x="7413994" y="2251555"/>
                </a:moveTo>
                <a:lnTo>
                  <a:pt x="7413994" y="2269786"/>
                </a:lnTo>
                <a:cubicBezTo>
                  <a:pt x="7393737" y="2279914"/>
                  <a:pt x="7373480" y="2288016"/>
                  <a:pt x="7353224" y="2294094"/>
                </a:cubicBezTo>
                <a:cubicBezTo>
                  <a:pt x="7316762" y="2316376"/>
                  <a:pt x="7279287" y="2338151"/>
                  <a:pt x="7240800" y="2359421"/>
                </a:cubicBezTo>
                <a:cubicBezTo>
                  <a:pt x="7202313" y="2380690"/>
                  <a:pt x="7164838" y="2404491"/>
                  <a:pt x="7128377" y="2430825"/>
                </a:cubicBezTo>
                <a:cubicBezTo>
                  <a:pt x="7097992" y="2453107"/>
                  <a:pt x="7065581" y="2474376"/>
                  <a:pt x="7031145" y="2494633"/>
                </a:cubicBezTo>
                <a:cubicBezTo>
                  <a:pt x="7077735" y="2456145"/>
                  <a:pt x="7144582" y="2410568"/>
                  <a:pt x="7231685" y="2357901"/>
                </a:cubicBezTo>
                <a:cubicBezTo>
                  <a:pt x="7260044" y="2341696"/>
                  <a:pt x="7285871" y="2327010"/>
                  <a:pt x="7309166" y="2313843"/>
                </a:cubicBezTo>
                <a:cubicBezTo>
                  <a:pt x="7332461" y="2300677"/>
                  <a:pt x="7352717" y="2288523"/>
                  <a:pt x="7369936" y="2277382"/>
                </a:cubicBezTo>
                <a:cubicBezTo>
                  <a:pt x="7387153" y="2266241"/>
                  <a:pt x="7401840" y="2257632"/>
                  <a:pt x="7413994" y="2251555"/>
                </a:cubicBezTo>
                <a:close/>
                <a:moveTo>
                  <a:pt x="7429186" y="2242439"/>
                </a:moveTo>
                <a:lnTo>
                  <a:pt x="7432225" y="2242439"/>
                </a:lnTo>
                <a:lnTo>
                  <a:pt x="7435263" y="2257632"/>
                </a:lnTo>
                <a:lnTo>
                  <a:pt x="7423109" y="2263709"/>
                </a:lnTo>
                <a:cubicBezTo>
                  <a:pt x="7425134" y="2257632"/>
                  <a:pt x="7426654" y="2252568"/>
                  <a:pt x="7427667" y="2248516"/>
                </a:cubicBezTo>
                <a:cubicBezTo>
                  <a:pt x="7428679" y="2244465"/>
                  <a:pt x="7429186" y="2242439"/>
                  <a:pt x="7429186" y="2242439"/>
                </a:cubicBezTo>
                <a:close/>
                <a:moveTo>
                  <a:pt x="7413994" y="2224208"/>
                </a:moveTo>
                <a:lnTo>
                  <a:pt x="7413994" y="2227247"/>
                </a:lnTo>
                <a:cubicBezTo>
                  <a:pt x="7409942" y="2229273"/>
                  <a:pt x="7405891" y="2231298"/>
                  <a:pt x="7401840" y="2233324"/>
                </a:cubicBezTo>
                <a:cubicBezTo>
                  <a:pt x="7397788" y="2235350"/>
                  <a:pt x="7393737" y="2238388"/>
                  <a:pt x="7389686" y="2242439"/>
                </a:cubicBezTo>
                <a:lnTo>
                  <a:pt x="7413994" y="2230285"/>
                </a:lnTo>
                <a:lnTo>
                  <a:pt x="7413994" y="2233324"/>
                </a:lnTo>
                <a:cubicBezTo>
                  <a:pt x="7385634" y="2247503"/>
                  <a:pt x="7358288" y="2262696"/>
                  <a:pt x="7331954" y="2278901"/>
                </a:cubicBezTo>
                <a:lnTo>
                  <a:pt x="7286378" y="2306247"/>
                </a:lnTo>
                <a:cubicBezTo>
                  <a:pt x="7255993" y="2322453"/>
                  <a:pt x="7231685" y="2336632"/>
                  <a:pt x="7213454" y="2348786"/>
                </a:cubicBezTo>
                <a:cubicBezTo>
                  <a:pt x="7195223" y="2360940"/>
                  <a:pt x="7180031" y="2368030"/>
                  <a:pt x="7167877" y="2370055"/>
                </a:cubicBezTo>
                <a:cubicBezTo>
                  <a:pt x="7212441" y="2341696"/>
                  <a:pt x="7254980" y="2316376"/>
                  <a:pt x="7295493" y="2294094"/>
                </a:cubicBezTo>
                <a:cubicBezTo>
                  <a:pt x="7311698" y="2285991"/>
                  <a:pt x="7326890" y="2275863"/>
                  <a:pt x="7341070" y="2263709"/>
                </a:cubicBezTo>
                <a:cubicBezTo>
                  <a:pt x="7363352" y="2249529"/>
                  <a:pt x="7387660" y="2236362"/>
                  <a:pt x="7413994" y="2224208"/>
                </a:cubicBezTo>
                <a:close/>
                <a:moveTo>
                  <a:pt x="7432225" y="2221170"/>
                </a:moveTo>
                <a:cubicBezTo>
                  <a:pt x="7432225" y="2223196"/>
                  <a:pt x="7430198" y="2225221"/>
                  <a:pt x="7426148" y="2227247"/>
                </a:cubicBezTo>
                <a:lnTo>
                  <a:pt x="7426148" y="2224208"/>
                </a:lnTo>
                <a:close/>
                <a:moveTo>
                  <a:pt x="7341070" y="2196862"/>
                </a:moveTo>
                <a:lnTo>
                  <a:pt x="7252954" y="2248516"/>
                </a:lnTo>
                <a:lnTo>
                  <a:pt x="7198261" y="2278901"/>
                </a:lnTo>
                <a:lnTo>
                  <a:pt x="7198261" y="2275863"/>
                </a:lnTo>
                <a:cubicBezTo>
                  <a:pt x="7244852" y="2247503"/>
                  <a:pt x="7292455" y="2221170"/>
                  <a:pt x="7341070" y="2196862"/>
                </a:cubicBezTo>
                <a:close/>
                <a:moveTo>
                  <a:pt x="7413994" y="2190785"/>
                </a:moveTo>
                <a:lnTo>
                  <a:pt x="7413994" y="2212055"/>
                </a:lnTo>
                <a:cubicBezTo>
                  <a:pt x="7341070" y="2250542"/>
                  <a:pt x="7269159" y="2292068"/>
                  <a:pt x="7198261" y="2336632"/>
                </a:cubicBezTo>
                <a:lnTo>
                  <a:pt x="7201300" y="2324478"/>
                </a:lnTo>
                <a:cubicBezTo>
                  <a:pt x="7231685" y="2304222"/>
                  <a:pt x="7263083" y="2285991"/>
                  <a:pt x="7295493" y="2269786"/>
                </a:cubicBezTo>
                <a:lnTo>
                  <a:pt x="7365378" y="2227247"/>
                </a:lnTo>
                <a:cubicBezTo>
                  <a:pt x="7359301" y="2227247"/>
                  <a:pt x="7353224" y="2228766"/>
                  <a:pt x="7347147" y="2231805"/>
                </a:cubicBezTo>
                <a:cubicBezTo>
                  <a:pt x="7341070" y="2234843"/>
                  <a:pt x="7335500" y="2237375"/>
                  <a:pt x="7330435" y="2239401"/>
                </a:cubicBezTo>
                <a:cubicBezTo>
                  <a:pt x="7325371" y="2241427"/>
                  <a:pt x="7320813" y="2243452"/>
                  <a:pt x="7316762" y="2245478"/>
                </a:cubicBezTo>
                <a:lnTo>
                  <a:pt x="7341070" y="2230285"/>
                </a:lnTo>
                <a:close/>
                <a:moveTo>
                  <a:pt x="7432225" y="2181670"/>
                </a:moveTo>
                <a:lnTo>
                  <a:pt x="7432225" y="2202939"/>
                </a:lnTo>
                <a:lnTo>
                  <a:pt x="7426148" y="2205978"/>
                </a:lnTo>
                <a:lnTo>
                  <a:pt x="7423109" y="2187747"/>
                </a:lnTo>
                <a:close/>
                <a:moveTo>
                  <a:pt x="8566404" y="2166477"/>
                </a:moveTo>
                <a:lnTo>
                  <a:pt x="8578557" y="2166477"/>
                </a:lnTo>
                <a:lnTo>
                  <a:pt x="8578557" y="2278901"/>
                </a:lnTo>
                <a:lnTo>
                  <a:pt x="8581596" y="2291055"/>
                </a:lnTo>
                <a:lnTo>
                  <a:pt x="8581596" y="2306247"/>
                </a:lnTo>
                <a:cubicBezTo>
                  <a:pt x="8583622" y="2332581"/>
                  <a:pt x="8584634" y="2380184"/>
                  <a:pt x="8584634" y="2449056"/>
                </a:cubicBezTo>
                <a:lnTo>
                  <a:pt x="8584634" y="2534133"/>
                </a:lnTo>
                <a:cubicBezTo>
                  <a:pt x="8584634" y="2532107"/>
                  <a:pt x="8583622" y="2529575"/>
                  <a:pt x="8581596" y="2526537"/>
                </a:cubicBezTo>
                <a:cubicBezTo>
                  <a:pt x="8579570" y="2523498"/>
                  <a:pt x="8578557" y="2518941"/>
                  <a:pt x="8578557" y="2512864"/>
                </a:cubicBezTo>
                <a:lnTo>
                  <a:pt x="8578557" y="2406517"/>
                </a:lnTo>
                <a:lnTo>
                  <a:pt x="8575519" y="2345747"/>
                </a:lnTo>
                <a:cubicBezTo>
                  <a:pt x="8575519" y="2315363"/>
                  <a:pt x="8573494" y="2283965"/>
                  <a:pt x="8569442" y="2251555"/>
                </a:cubicBezTo>
                <a:lnTo>
                  <a:pt x="8569442" y="2242439"/>
                </a:lnTo>
                <a:lnTo>
                  <a:pt x="8572480" y="2205978"/>
                </a:lnTo>
                <a:cubicBezTo>
                  <a:pt x="8570456" y="2183696"/>
                  <a:pt x="8568430" y="2170529"/>
                  <a:pt x="8566404" y="2166477"/>
                </a:cubicBezTo>
                <a:close/>
                <a:moveTo>
                  <a:pt x="7968548" y="2163439"/>
                </a:moveTo>
                <a:cubicBezTo>
                  <a:pt x="7968548" y="2268773"/>
                  <a:pt x="7969561" y="2351825"/>
                  <a:pt x="7971587" y="2412594"/>
                </a:cubicBezTo>
                <a:cubicBezTo>
                  <a:pt x="7973612" y="2473363"/>
                  <a:pt x="7974625" y="2535146"/>
                  <a:pt x="7974625" y="2597941"/>
                </a:cubicBezTo>
                <a:lnTo>
                  <a:pt x="7974625" y="2871404"/>
                </a:lnTo>
                <a:lnTo>
                  <a:pt x="7971587" y="2841161"/>
                </a:lnTo>
                <a:lnTo>
                  <a:pt x="7971587" y="2698970"/>
                </a:lnTo>
                <a:cubicBezTo>
                  <a:pt x="7971587" y="2628357"/>
                  <a:pt x="7969561" y="2558773"/>
                  <a:pt x="7965510" y="2490217"/>
                </a:cubicBezTo>
                <a:cubicBezTo>
                  <a:pt x="7965510" y="2429701"/>
                  <a:pt x="7963484" y="2370198"/>
                  <a:pt x="7959433" y="2311707"/>
                </a:cubicBezTo>
                <a:lnTo>
                  <a:pt x="7962471" y="2275388"/>
                </a:lnTo>
                <a:lnTo>
                  <a:pt x="7956394" y="2166477"/>
                </a:lnTo>
                <a:close/>
                <a:moveTo>
                  <a:pt x="7423109" y="2163439"/>
                </a:moveTo>
                <a:lnTo>
                  <a:pt x="7432225" y="2163439"/>
                </a:lnTo>
                <a:lnTo>
                  <a:pt x="7432225" y="2169516"/>
                </a:lnTo>
                <a:lnTo>
                  <a:pt x="7423109" y="2175593"/>
                </a:lnTo>
                <a:close/>
                <a:moveTo>
                  <a:pt x="7404878" y="2163439"/>
                </a:moveTo>
                <a:lnTo>
                  <a:pt x="7413994" y="2163439"/>
                </a:lnTo>
                <a:lnTo>
                  <a:pt x="7413994" y="2178631"/>
                </a:lnTo>
                <a:lnTo>
                  <a:pt x="7371455" y="2199901"/>
                </a:lnTo>
                <a:lnTo>
                  <a:pt x="7371455" y="2196862"/>
                </a:lnTo>
                <a:lnTo>
                  <a:pt x="7374493" y="2190785"/>
                </a:lnTo>
                <a:cubicBezTo>
                  <a:pt x="7374493" y="2188760"/>
                  <a:pt x="7373480" y="2187747"/>
                  <a:pt x="7371455" y="2187747"/>
                </a:cubicBezTo>
                <a:lnTo>
                  <a:pt x="7368416" y="2187747"/>
                </a:lnTo>
                <a:cubicBezTo>
                  <a:pt x="7366391" y="2191798"/>
                  <a:pt x="7362339" y="2193824"/>
                  <a:pt x="7356262" y="2193824"/>
                </a:cubicBezTo>
                <a:lnTo>
                  <a:pt x="7347147" y="2193824"/>
                </a:lnTo>
                <a:close/>
                <a:moveTo>
                  <a:pt x="7331954" y="2163439"/>
                </a:moveTo>
                <a:lnTo>
                  <a:pt x="7350185" y="2163439"/>
                </a:lnTo>
                <a:cubicBezTo>
                  <a:pt x="7285364" y="2193824"/>
                  <a:pt x="7231685" y="2223196"/>
                  <a:pt x="7189146" y="2251555"/>
                </a:cubicBezTo>
                <a:cubicBezTo>
                  <a:pt x="7168889" y="2265734"/>
                  <a:pt x="7152685" y="2274850"/>
                  <a:pt x="7140531" y="2278901"/>
                </a:cubicBezTo>
                <a:cubicBezTo>
                  <a:pt x="7181043" y="2248516"/>
                  <a:pt x="7224595" y="2221170"/>
                  <a:pt x="7271185" y="2196862"/>
                </a:cubicBezTo>
                <a:close/>
                <a:moveTo>
                  <a:pt x="7262070" y="2163439"/>
                </a:moveTo>
                <a:lnTo>
                  <a:pt x="7289416" y="2163439"/>
                </a:lnTo>
                <a:cubicBezTo>
                  <a:pt x="7020004" y="2293081"/>
                  <a:pt x="6774901" y="2482479"/>
                  <a:pt x="6554105" y="2731634"/>
                </a:cubicBezTo>
                <a:cubicBezTo>
                  <a:pt x="6539925" y="2747839"/>
                  <a:pt x="6528785" y="2762019"/>
                  <a:pt x="6520682" y="2774173"/>
                </a:cubicBezTo>
                <a:cubicBezTo>
                  <a:pt x="6512579" y="2786326"/>
                  <a:pt x="6504477" y="2797467"/>
                  <a:pt x="6496374" y="2807596"/>
                </a:cubicBezTo>
                <a:cubicBezTo>
                  <a:pt x="6455861" y="2860263"/>
                  <a:pt x="6435605" y="2889634"/>
                  <a:pt x="6435605" y="2895711"/>
                </a:cubicBezTo>
                <a:cubicBezTo>
                  <a:pt x="6431553" y="2899763"/>
                  <a:pt x="6428515" y="2904827"/>
                  <a:pt x="6426489" y="2910904"/>
                </a:cubicBezTo>
                <a:cubicBezTo>
                  <a:pt x="6406233" y="2949391"/>
                  <a:pt x="6395598" y="2970154"/>
                  <a:pt x="6394586" y="2973193"/>
                </a:cubicBezTo>
                <a:cubicBezTo>
                  <a:pt x="6393572" y="2976231"/>
                  <a:pt x="6392053" y="2979776"/>
                  <a:pt x="6390028" y="2983827"/>
                </a:cubicBezTo>
                <a:cubicBezTo>
                  <a:pt x="6388002" y="2987878"/>
                  <a:pt x="6385976" y="2991930"/>
                  <a:pt x="6383951" y="2995981"/>
                </a:cubicBezTo>
                <a:cubicBezTo>
                  <a:pt x="6381925" y="3000032"/>
                  <a:pt x="6380406" y="3004084"/>
                  <a:pt x="6379393" y="3008135"/>
                </a:cubicBezTo>
                <a:cubicBezTo>
                  <a:pt x="6378380" y="3012186"/>
                  <a:pt x="6376861" y="3016238"/>
                  <a:pt x="6374835" y="3020289"/>
                </a:cubicBezTo>
                <a:lnTo>
                  <a:pt x="6362681" y="3053712"/>
                </a:lnTo>
                <a:cubicBezTo>
                  <a:pt x="6344450" y="3116507"/>
                  <a:pt x="6335335" y="3170187"/>
                  <a:pt x="6335335" y="3214751"/>
                </a:cubicBezTo>
                <a:cubicBezTo>
                  <a:pt x="6335335" y="3259316"/>
                  <a:pt x="6344450" y="3303880"/>
                  <a:pt x="6362681" y="3348444"/>
                </a:cubicBezTo>
                <a:lnTo>
                  <a:pt x="6371797" y="3372752"/>
                </a:lnTo>
                <a:lnTo>
                  <a:pt x="6368758" y="3369713"/>
                </a:lnTo>
                <a:cubicBezTo>
                  <a:pt x="6358630" y="3343380"/>
                  <a:pt x="6349514" y="3315021"/>
                  <a:pt x="6341412" y="3284636"/>
                </a:cubicBezTo>
                <a:lnTo>
                  <a:pt x="6335335" y="3272482"/>
                </a:lnTo>
                <a:cubicBezTo>
                  <a:pt x="6333309" y="3256277"/>
                  <a:pt x="6331790" y="3246655"/>
                  <a:pt x="6330777" y="3243617"/>
                </a:cubicBezTo>
                <a:cubicBezTo>
                  <a:pt x="6329764" y="3240579"/>
                  <a:pt x="6329258" y="3220828"/>
                  <a:pt x="6329258" y="3184367"/>
                </a:cubicBezTo>
                <a:cubicBezTo>
                  <a:pt x="6329258" y="3129674"/>
                  <a:pt x="6343437" y="3066879"/>
                  <a:pt x="6371797" y="2995981"/>
                </a:cubicBezTo>
                <a:lnTo>
                  <a:pt x="6396105" y="2947365"/>
                </a:lnTo>
                <a:cubicBezTo>
                  <a:pt x="6406233" y="2925083"/>
                  <a:pt x="6417374" y="2904827"/>
                  <a:pt x="6429528" y="2886596"/>
                </a:cubicBezTo>
                <a:lnTo>
                  <a:pt x="6444720" y="2856211"/>
                </a:lnTo>
                <a:cubicBezTo>
                  <a:pt x="6479156" y="2803544"/>
                  <a:pt x="6517644" y="2752903"/>
                  <a:pt x="6560182" y="2704288"/>
                </a:cubicBezTo>
                <a:cubicBezTo>
                  <a:pt x="6704003" y="2548312"/>
                  <a:pt x="6863017" y="2412594"/>
                  <a:pt x="7037222" y="2297132"/>
                </a:cubicBezTo>
                <a:cubicBezTo>
                  <a:pt x="7110146" y="2250542"/>
                  <a:pt x="7185095" y="2205978"/>
                  <a:pt x="7262070" y="2163439"/>
                </a:cubicBezTo>
                <a:close/>
                <a:moveTo>
                  <a:pt x="5305407" y="2163439"/>
                </a:moveTo>
                <a:lnTo>
                  <a:pt x="5314522" y="2163439"/>
                </a:lnTo>
                <a:cubicBezTo>
                  <a:pt x="5284137" y="2256619"/>
                  <a:pt x="5268945" y="2333594"/>
                  <a:pt x="5268945" y="2394363"/>
                </a:cubicBezTo>
                <a:lnTo>
                  <a:pt x="5268945" y="2436902"/>
                </a:lnTo>
                <a:lnTo>
                  <a:pt x="5281099" y="2515902"/>
                </a:lnTo>
                <a:cubicBezTo>
                  <a:pt x="5293252" y="2568569"/>
                  <a:pt x="5309458" y="2618197"/>
                  <a:pt x="5329714" y="2664787"/>
                </a:cubicBezTo>
                <a:lnTo>
                  <a:pt x="5344907" y="2695172"/>
                </a:lnTo>
                <a:lnTo>
                  <a:pt x="5366177" y="2734672"/>
                </a:lnTo>
                <a:cubicBezTo>
                  <a:pt x="5404663" y="2803544"/>
                  <a:pt x="5446189" y="2864820"/>
                  <a:pt x="5490753" y="2918500"/>
                </a:cubicBezTo>
                <a:cubicBezTo>
                  <a:pt x="5535317" y="2972180"/>
                  <a:pt x="5578869" y="3023327"/>
                  <a:pt x="5621408" y="3071943"/>
                </a:cubicBezTo>
                <a:cubicBezTo>
                  <a:pt x="5633561" y="3084097"/>
                  <a:pt x="5644702" y="3097264"/>
                  <a:pt x="5654832" y="3111443"/>
                </a:cubicBezTo>
                <a:cubicBezTo>
                  <a:pt x="5687241" y="3147905"/>
                  <a:pt x="5717626" y="3184367"/>
                  <a:pt x="5745985" y="3220828"/>
                </a:cubicBezTo>
                <a:lnTo>
                  <a:pt x="5709523" y="3184367"/>
                </a:lnTo>
                <a:cubicBezTo>
                  <a:pt x="5679139" y="3143854"/>
                  <a:pt x="5654832" y="3114482"/>
                  <a:pt x="5636600" y="3096251"/>
                </a:cubicBezTo>
                <a:cubicBezTo>
                  <a:pt x="5600139" y="3059789"/>
                  <a:pt x="5573805" y="3029404"/>
                  <a:pt x="5557601" y="3005096"/>
                </a:cubicBezTo>
                <a:cubicBezTo>
                  <a:pt x="5478599" y="2911917"/>
                  <a:pt x="5420868" y="2837980"/>
                  <a:pt x="5384407" y="2783288"/>
                </a:cubicBezTo>
                <a:cubicBezTo>
                  <a:pt x="5343894" y="2714416"/>
                  <a:pt x="5312496" y="2647569"/>
                  <a:pt x="5290214" y="2582749"/>
                </a:cubicBezTo>
                <a:lnTo>
                  <a:pt x="5278060" y="2543248"/>
                </a:lnTo>
                <a:cubicBezTo>
                  <a:pt x="5276034" y="2535146"/>
                  <a:pt x="5274008" y="2528056"/>
                  <a:pt x="5271984" y="2521979"/>
                </a:cubicBezTo>
                <a:cubicBezTo>
                  <a:pt x="5269957" y="2515902"/>
                  <a:pt x="5268945" y="2508812"/>
                  <a:pt x="5268945" y="2500710"/>
                </a:cubicBezTo>
                <a:lnTo>
                  <a:pt x="5265906" y="2470325"/>
                </a:lnTo>
                <a:cubicBezTo>
                  <a:pt x="5265906" y="2462222"/>
                  <a:pt x="5264893" y="2456145"/>
                  <a:pt x="5262869" y="2452094"/>
                </a:cubicBezTo>
                <a:lnTo>
                  <a:pt x="5259829" y="2370055"/>
                </a:lnTo>
                <a:cubicBezTo>
                  <a:pt x="5263880" y="2297132"/>
                  <a:pt x="5279073" y="2228260"/>
                  <a:pt x="5305407" y="2163439"/>
                </a:cubicBezTo>
                <a:close/>
                <a:moveTo>
                  <a:pt x="4770892" y="2163439"/>
                </a:moveTo>
                <a:lnTo>
                  <a:pt x="4780007" y="2163439"/>
                </a:lnTo>
                <a:lnTo>
                  <a:pt x="4783046" y="2348786"/>
                </a:lnTo>
                <a:lnTo>
                  <a:pt x="4789123" y="2531095"/>
                </a:lnTo>
                <a:lnTo>
                  <a:pt x="4783046" y="2528056"/>
                </a:lnTo>
                <a:lnTo>
                  <a:pt x="4770892" y="2263709"/>
                </a:lnTo>
                <a:lnTo>
                  <a:pt x="4773931" y="2202939"/>
                </a:lnTo>
                <a:close/>
                <a:moveTo>
                  <a:pt x="3161577" y="2163439"/>
                </a:moveTo>
                <a:lnTo>
                  <a:pt x="3161577" y="2181670"/>
                </a:lnTo>
                <a:cubicBezTo>
                  <a:pt x="3155500" y="2177619"/>
                  <a:pt x="3152461" y="2172555"/>
                  <a:pt x="3152461" y="2166477"/>
                </a:cubicBezTo>
                <a:close/>
                <a:moveTo>
                  <a:pt x="8557288" y="2155666"/>
                </a:moveTo>
                <a:lnTo>
                  <a:pt x="8557288" y="2157362"/>
                </a:lnTo>
                <a:lnTo>
                  <a:pt x="8503320" y="2157362"/>
                </a:lnTo>
                <a:cubicBezTo>
                  <a:pt x="8515980" y="2157362"/>
                  <a:pt x="8527627" y="2157172"/>
                  <a:pt x="8538262" y="2156792"/>
                </a:cubicBezTo>
                <a:close/>
                <a:moveTo>
                  <a:pt x="8500499" y="2154065"/>
                </a:moveTo>
                <a:lnTo>
                  <a:pt x="8524589" y="2154324"/>
                </a:lnTo>
                <a:lnTo>
                  <a:pt x="8498038" y="2154324"/>
                </a:lnTo>
                <a:close/>
                <a:moveTo>
                  <a:pt x="5301125" y="2153772"/>
                </a:moveTo>
                <a:lnTo>
                  <a:pt x="5299329" y="2157362"/>
                </a:lnTo>
                <a:lnTo>
                  <a:pt x="5199318" y="2157362"/>
                </a:lnTo>
                <a:cubicBezTo>
                  <a:pt x="5232740" y="2157362"/>
                  <a:pt x="5261606" y="2156602"/>
                  <a:pt x="5285913" y="2155083"/>
                </a:cubicBezTo>
                <a:close/>
                <a:moveTo>
                  <a:pt x="7938373" y="2153741"/>
                </a:moveTo>
                <a:lnTo>
                  <a:pt x="7950317" y="2154324"/>
                </a:lnTo>
                <a:lnTo>
                  <a:pt x="7914454" y="2154932"/>
                </a:lnTo>
                <a:close/>
                <a:moveTo>
                  <a:pt x="8578557" y="2153655"/>
                </a:moveTo>
                <a:lnTo>
                  <a:pt x="8578557" y="2157362"/>
                </a:lnTo>
                <a:lnTo>
                  <a:pt x="8566404" y="2157362"/>
                </a:lnTo>
                <a:lnTo>
                  <a:pt x="8566404" y="2155126"/>
                </a:lnTo>
                <a:lnTo>
                  <a:pt x="8567128" y="2155083"/>
                </a:lnTo>
                <a:close/>
                <a:moveTo>
                  <a:pt x="7960011" y="2152189"/>
                </a:moveTo>
                <a:lnTo>
                  <a:pt x="7968548" y="2154324"/>
                </a:lnTo>
                <a:lnTo>
                  <a:pt x="7956394" y="2157362"/>
                </a:lnTo>
                <a:lnTo>
                  <a:pt x="7956394" y="2152464"/>
                </a:lnTo>
                <a:close/>
                <a:moveTo>
                  <a:pt x="5323509" y="2151542"/>
                </a:moveTo>
                <a:lnTo>
                  <a:pt x="5320599" y="2157362"/>
                </a:lnTo>
                <a:lnTo>
                  <a:pt x="5308445" y="2157362"/>
                </a:lnTo>
                <a:lnTo>
                  <a:pt x="5310651" y="2152951"/>
                </a:lnTo>
                <a:lnTo>
                  <a:pt x="5318957" y="2152235"/>
                </a:lnTo>
                <a:close/>
                <a:moveTo>
                  <a:pt x="8242011" y="2151285"/>
                </a:moveTo>
                <a:lnTo>
                  <a:pt x="8467984" y="2153715"/>
                </a:lnTo>
                <a:lnTo>
                  <a:pt x="8450941" y="2154324"/>
                </a:lnTo>
                <a:lnTo>
                  <a:pt x="8242011" y="2154324"/>
                </a:lnTo>
                <a:close/>
                <a:moveTo>
                  <a:pt x="7432225" y="2151285"/>
                </a:moveTo>
                <a:lnTo>
                  <a:pt x="7432225" y="2154324"/>
                </a:lnTo>
                <a:lnTo>
                  <a:pt x="7423109" y="2154324"/>
                </a:lnTo>
                <a:close/>
                <a:moveTo>
                  <a:pt x="7289416" y="2151285"/>
                </a:moveTo>
                <a:lnTo>
                  <a:pt x="7319801" y="2151285"/>
                </a:lnTo>
                <a:lnTo>
                  <a:pt x="7310685" y="2154324"/>
                </a:lnTo>
                <a:lnTo>
                  <a:pt x="7277262" y="2154324"/>
                </a:lnTo>
                <a:close/>
                <a:moveTo>
                  <a:pt x="6879222" y="2151285"/>
                </a:moveTo>
                <a:lnTo>
                  <a:pt x="7237762" y="2151285"/>
                </a:lnTo>
                <a:lnTo>
                  <a:pt x="7228646" y="2154324"/>
                </a:lnTo>
                <a:lnTo>
                  <a:pt x="6291674" y="2157279"/>
                </a:lnTo>
                <a:lnTo>
                  <a:pt x="6327093" y="2155653"/>
                </a:lnTo>
                <a:lnTo>
                  <a:pt x="6327678" y="2155612"/>
                </a:lnTo>
                <a:lnTo>
                  <a:pt x="6368758" y="2154703"/>
                </a:lnTo>
                <a:cubicBezTo>
                  <a:pt x="6488778" y="2152425"/>
                  <a:pt x="6658932" y="2151285"/>
                  <a:pt x="6879222" y="2151285"/>
                </a:cubicBezTo>
                <a:close/>
                <a:moveTo>
                  <a:pt x="7812239" y="2150497"/>
                </a:moveTo>
                <a:lnTo>
                  <a:pt x="7848496" y="2151285"/>
                </a:lnTo>
                <a:lnTo>
                  <a:pt x="7801361" y="2152310"/>
                </a:lnTo>
                <a:close/>
                <a:moveTo>
                  <a:pt x="9806102" y="2148247"/>
                </a:moveTo>
                <a:lnTo>
                  <a:pt x="9915486" y="2151285"/>
                </a:lnTo>
                <a:lnTo>
                  <a:pt x="8852020" y="2157362"/>
                </a:lnTo>
                <a:lnTo>
                  <a:pt x="8852020" y="2151285"/>
                </a:lnTo>
                <a:close/>
                <a:moveTo>
                  <a:pt x="7708726" y="2148247"/>
                </a:moveTo>
                <a:lnTo>
                  <a:pt x="7786677" y="2149941"/>
                </a:lnTo>
                <a:lnTo>
                  <a:pt x="7750109" y="2153424"/>
                </a:lnTo>
                <a:lnTo>
                  <a:pt x="7708726" y="2154324"/>
                </a:lnTo>
                <a:close/>
                <a:moveTo>
                  <a:pt x="7380570" y="2148247"/>
                </a:moveTo>
                <a:lnTo>
                  <a:pt x="7371455" y="2154324"/>
                </a:lnTo>
                <a:lnTo>
                  <a:pt x="7344108" y="2154324"/>
                </a:lnTo>
                <a:cubicBezTo>
                  <a:pt x="7350185" y="2150272"/>
                  <a:pt x="7357275" y="2149259"/>
                  <a:pt x="7365378" y="2151285"/>
                </a:cubicBezTo>
                <a:close/>
                <a:moveTo>
                  <a:pt x="5648754" y="2148247"/>
                </a:moveTo>
                <a:lnTo>
                  <a:pt x="6198718" y="2148247"/>
                </a:lnTo>
                <a:lnTo>
                  <a:pt x="6314180" y="2151285"/>
                </a:lnTo>
                <a:lnTo>
                  <a:pt x="5651792" y="2154324"/>
                </a:lnTo>
                <a:close/>
                <a:moveTo>
                  <a:pt x="5056508" y="2148247"/>
                </a:moveTo>
                <a:lnTo>
                  <a:pt x="5151401" y="2150403"/>
                </a:lnTo>
                <a:lnTo>
                  <a:pt x="5156521" y="2151285"/>
                </a:lnTo>
                <a:lnTo>
                  <a:pt x="5143891" y="2152338"/>
                </a:lnTo>
                <a:lnTo>
                  <a:pt x="5056508" y="2154324"/>
                </a:lnTo>
                <a:close/>
                <a:moveTo>
                  <a:pt x="4770892" y="2148247"/>
                </a:moveTo>
                <a:lnTo>
                  <a:pt x="4780007" y="2148247"/>
                </a:lnTo>
                <a:lnTo>
                  <a:pt x="4780007" y="2154324"/>
                </a:lnTo>
                <a:lnTo>
                  <a:pt x="4770892" y="2154324"/>
                </a:lnTo>
                <a:close/>
                <a:moveTo>
                  <a:pt x="4761776" y="2148247"/>
                </a:moveTo>
                <a:lnTo>
                  <a:pt x="4761776" y="2154324"/>
                </a:lnTo>
                <a:lnTo>
                  <a:pt x="3670516" y="2157173"/>
                </a:lnTo>
                <a:lnTo>
                  <a:pt x="3687225" y="2155084"/>
                </a:lnTo>
                <a:lnTo>
                  <a:pt x="3704767" y="2154703"/>
                </a:lnTo>
                <a:cubicBezTo>
                  <a:pt x="3825547" y="2152425"/>
                  <a:pt x="3988485" y="2151285"/>
                  <a:pt x="4193582" y="2151285"/>
                </a:cubicBezTo>
                <a:close/>
                <a:moveTo>
                  <a:pt x="3605194" y="2148247"/>
                </a:moveTo>
                <a:lnTo>
                  <a:pt x="3653410" y="2150543"/>
                </a:lnTo>
                <a:lnTo>
                  <a:pt x="3661849" y="2151285"/>
                </a:lnTo>
                <a:lnTo>
                  <a:pt x="3625387" y="2151285"/>
                </a:lnTo>
                <a:cubicBezTo>
                  <a:pt x="3609182" y="2153311"/>
                  <a:pt x="3579810" y="2154324"/>
                  <a:pt x="3537271" y="2154324"/>
                </a:cubicBezTo>
                <a:lnTo>
                  <a:pt x="3438078" y="2154324"/>
                </a:lnTo>
                <a:lnTo>
                  <a:pt x="3438078" y="2151285"/>
                </a:lnTo>
                <a:close/>
                <a:moveTo>
                  <a:pt x="3012691" y="1756283"/>
                </a:moveTo>
                <a:lnTo>
                  <a:pt x="3015730" y="1756283"/>
                </a:lnTo>
                <a:cubicBezTo>
                  <a:pt x="3015730" y="1808950"/>
                  <a:pt x="2997499" y="1857566"/>
                  <a:pt x="2961037" y="1902130"/>
                </a:cubicBezTo>
                <a:cubicBezTo>
                  <a:pt x="2993447" y="1851489"/>
                  <a:pt x="3010666" y="1802873"/>
                  <a:pt x="3012691" y="1756283"/>
                </a:cubicBezTo>
                <a:close/>
                <a:moveTo>
                  <a:pt x="2903306" y="1728937"/>
                </a:moveTo>
                <a:lnTo>
                  <a:pt x="2909383" y="1753245"/>
                </a:lnTo>
                <a:lnTo>
                  <a:pt x="2906345" y="1762360"/>
                </a:lnTo>
                <a:close/>
                <a:moveTo>
                  <a:pt x="2988383" y="1689437"/>
                </a:moveTo>
                <a:lnTo>
                  <a:pt x="2997499" y="1735014"/>
                </a:lnTo>
                <a:lnTo>
                  <a:pt x="2997499" y="1750206"/>
                </a:lnTo>
                <a:cubicBezTo>
                  <a:pt x="2997499" y="1774514"/>
                  <a:pt x="2993447" y="1797809"/>
                  <a:pt x="2985345" y="1820091"/>
                </a:cubicBezTo>
                <a:cubicBezTo>
                  <a:pt x="2991422" y="1799835"/>
                  <a:pt x="2994460" y="1778565"/>
                  <a:pt x="2994460" y="1756283"/>
                </a:cubicBezTo>
                <a:close/>
                <a:moveTo>
                  <a:pt x="2684536" y="1394705"/>
                </a:moveTo>
                <a:cubicBezTo>
                  <a:pt x="2629843" y="1394705"/>
                  <a:pt x="2576164" y="1403820"/>
                  <a:pt x="2523497" y="1422051"/>
                </a:cubicBezTo>
                <a:cubicBezTo>
                  <a:pt x="2448548" y="1448384"/>
                  <a:pt x="2381701" y="1490923"/>
                  <a:pt x="2322957" y="1549667"/>
                </a:cubicBezTo>
                <a:cubicBezTo>
                  <a:pt x="2320932" y="1549667"/>
                  <a:pt x="2318906" y="1551186"/>
                  <a:pt x="2316880" y="1554225"/>
                </a:cubicBezTo>
                <a:cubicBezTo>
                  <a:pt x="2314855" y="1557263"/>
                  <a:pt x="2312323" y="1560302"/>
                  <a:pt x="2309284" y="1563340"/>
                </a:cubicBezTo>
                <a:cubicBezTo>
                  <a:pt x="2306246" y="1566379"/>
                  <a:pt x="2300169" y="1573975"/>
                  <a:pt x="2291054" y="1586129"/>
                </a:cubicBezTo>
                <a:cubicBezTo>
                  <a:pt x="2281938" y="1598283"/>
                  <a:pt x="2272316" y="1610437"/>
                  <a:pt x="2262188" y="1622590"/>
                </a:cubicBezTo>
                <a:cubicBezTo>
                  <a:pt x="2229778" y="1665129"/>
                  <a:pt x="2202431" y="1720834"/>
                  <a:pt x="2180149" y="1789707"/>
                </a:cubicBezTo>
                <a:cubicBezTo>
                  <a:pt x="2165969" y="1838322"/>
                  <a:pt x="2158880" y="1889976"/>
                  <a:pt x="2158880" y="1944669"/>
                </a:cubicBezTo>
                <a:cubicBezTo>
                  <a:pt x="2158880" y="2009489"/>
                  <a:pt x="2170021" y="2070259"/>
                  <a:pt x="2192303" y="2126977"/>
                </a:cubicBezTo>
                <a:cubicBezTo>
                  <a:pt x="2218637" y="2197875"/>
                  <a:pt x="2237880" y="2239401"/>
                  <a:pt x="2250034" y="2251555"/>
                </a:cubicBezTo>
                <a:cubicBezTo>
                  <a:pt x="2252060" y="2253580"/>
                  <a:pt x="2254592" y="2257125"/>
                  <a:pt x="2257630" y="2262189"/>
                </a:cubicBezTo>
                <a:cubicBezTo>
                  <a:pt x="2260669" y="2267254"/>
                  <a:pt x="2263707" y="2271811"/>
                  <a:pt x="2266746" y="2275863"/>
                </a:cubicBezTo>
                <a:cubicBezTo>
                  <a:pt x="2269784" y="2279914"/>
                  <a:pt x="2272316" y="2281939"/>
                  <a:pt x="2274342" y="2281939"/>
                </a:cubicBezTo>
                <a:cubicBezTo>
                  <a:pt x="2288521" y="2300170"/>
                  <a:pt x="2303714" y="2316376"/>
                  <a:pt x="2319919" y="2330555"/>
                </a:cubicBezTo>
                <a:cubicBezTo>
                  <a:pt x="2328022" y="2342709"/>
                  <a:pt x="2333592" y="2349799"/>
                  <a:pt x="2336631" y="2351825"/>
                </a:cubicBezTo>
                <a:cubicBezTo>
                  <a:pt x="2339669" y="2353850"/>
                  <a:pt x="2342201" y="2356382"/>
                  <a:pt x="2344227" y="2359421"/>
                </a:cubicBezTo>
                <a:cubicBezTo>
                  <a:pt x="2346252" y="2362459"/>
                  <a:pt x="2348784" y="2365498"/>
                  <a:pt x="2351823" y="2368536"/>
                </a:cubicBezTo>
                <a:cubicBezTo>
                  <a:pt x="2354861" y="2371575"/>
                  <a:pt x="2356887" y="2373600"/>
                  <a:pt x="2357900" y="2374613"/>
                </a:cubicBezTo>
                <a:cubicBezTo>
                  <a:pt x="2358913" y="2375626"/>
                  <a:pt x="2360938" y="2377145"/>
                  <a:pt x="2363977" y="2379171"/>
                </a:cubicBezTo>
                <a:cubicBezTo>
                  <a:pt x="2367015" y="2381196"/>
                  <a:pt x="2370560" y="2383728"/>
                  <a:pt x="2374612" y="2386767"/>
                </a:cubicBezTo>
                <a:cubicBezTo>
                  <a:pt x="2378663" y="2389805"/>
                  <a:pt x="2381701" y="2392337"/>
                  <a:pt x="2383727" y="2394363"/>
                </a:cubicBezTo>
                <a:cubicBezTo>
                  <a:pt x="2391830" y="2402466"/>
                  <a:pt x="2400945" y="2409556"/>
                  <a:pt x="2411073" y="2415632"/>
                </a:cubicBezTo>
                <a:cubicBezTo>
                  <a:pt x="2413099" y="2415632"/>
                  <a:pt x="2415631" y="2417152"/>
                  <a:pt x="2418669" y="2420190"/>
                </a:cubicBezTo>
                <a:cubicBezTo>
                  <a:pt x="2421708" y="2423229"/>
                  <a:pt x="2430317" y="2429305"/>
                  <a:pt x="2444496" y="2438421"/>
                </a:cubicBezTo>
                <a:cubicBezTo>
                  <a:pt x="2458676" y="2447536"/>
                  <a:pt x="2468804" y="2452600"/>
                  <a:pt x="2474881" y="2453613"/>
                </a:cubicBezTo>
                <a:cubicBezTo>
                  <a:pt x="2480958" y="2454626"/>
                  <a:pt x="2486022" y="2456145"/>
                  <a:pt x="2490074" y="2458171"/>
                </a:cubicBezTo>
                <a:cubicBezTo>
                  <a:pt x="2494125" y="2460197"/>
                  <a:pt x="2498683" y="2462729"/>
                  <a:pt x="2503747" y="2465767"/>
                </a:cubicBezTo>
                <a:cubicBezTo>
                  <a:pt x="2508811" y="2468806"/>
                  <a:pt x="2514381" y="2471338"/>
                  <a:pt x="2520458" y="2473363"/>
                </a:cubicBezTo>
                <a:cubicBezTo>
                  <a:pt x="2398919" y="2558441"/>
                  <a:pt x="2295611" y="2653646"/>
                  <a:pt x="2210534" y="2758980"/>
                </a:cubicBezTo>
                <a:cubicBezTo>
                  <a:pt x="2172047" y="2801519"/>
                  <a:pt x="2137611" y="2853173"/>
                  <a:pt x="2107226" y="2913942"/>
                </a:cubicBezTo>
                <a:cubicBezTo>
                  <a:pt x="2056585" y="3003071"/>
                  <a:pt x="2031264" y="3093212"/>
                  <a:pt x="2031264" y="3184367"/>
                </a:cubicBezTo>
                <a:cubicBezTo>
                  <a:pt x="2031264" y="3253239"/>
                  <a:pt x="2047469" y="3319072"/>
                  <a:pt x="2079879" y="3381867"/>
                </a:cubicBezTo>
                <a:cubicBezTo>
                  <a:pt x="2083931" y="3385919"/>
                  <a:pt x="2087475" y="3390983"/>
                  <a:pt x="2090514" y="3397060"/>
                </a:cubicBezTo>
                <a:cubicBezTo>
                  <a:pt x="2093553" y="3403137"/>
                  <a:pt x="2097098" y="3409720"/>
                  <a:pt x="2101149" y="3416810"/>
                </a:cubicBezTo>
                <a:cubicBezTo>
                  <a:pt x="2105200" y="3423900"/>
                  <a:pt x="2110264" y="3430483"/>
                  <a:pt x="2116341" y="3436560"/>
                </a:cubicBezTo>
                <a:cubicBezTo>
                  <a:pt x="2120392" y="3444662"/>
                  <a:pt x="2124950" y="3451246"/>
                  <a:pt x="2130014" y="3456310"/>
                </a:cubicBezTo>
                <a:cubicBezTo>
                  <a:pt x="2135078" y="3461374"/>
                  <a:pt x="2139130" y="3465425"/>
                  <a:pt x="2142168" y="3468464"/>
                </a:cubicBezTo>
                <a:cubicBezTo>
                  <a:pt x="2145207" y="3471502"/>
                  <a:pt x="2146726" y="3474034"/>
                  <a:pt x="2146726" y="3476060"/>
                </a:cubicBezTo>
                <a:cubicBezTo>
                  <a:pt x="2152803" y="3484163"/>
                  <a:pt x="2159893" y="3491253"/>
                  <a:pt x="2167995" y="3497329"/>
                </a:cubicBezTo>
                <a:cubicBezTo>
                  <a:pt x="2204457" y="3535817"/>
                  <a:pt x="2250034" y="3573291"/>
                  <a:pt x="2304727" y="3609753"/>
                </a:cubicBezTo>
                <a:lnTo>
                  <a:pt x="2359419" y="3637099"/>
                </a:lnTo>
                <a:cubicBezTo>
                  <a:pt x="2452599" y="3689766"/>
                  <a:pt x="2559959" y="3732305"/>
                  <a:pt x="2681497" y="3764715"/>
                </a:cubicBezTo>
                <a:cubicBezTo>
                  <a:pt x="2780754" y="3791049"/>
                  <a:pt x="2871909" y="3808267"/>
                  <a:pt x="2954960" y="3816369"/>
                </a:cubicBezTo>
                <a:cubicBezTo>
                  <a:pt x="3019781" y="3824472"/>
                  <a:pt x="3110935" y="3831562"/>
                  <a:pt x="3228423" y="3837638"/>
                </a:cubicBezTo>
                <a:lnTo>
                  <a:pt x="3310462" y="3837638"/>
                </a:lnTo>
                <a:cubicBezTo>
                  <a:pt x="3318564" y="3835613"/>
                  <a:pt x="3328186" y="3834094"/>
                  <a:pt x="3339327" y="3833081"/>
                </a:cubicBezTo>
                <a:cubicBezTo>
                  <a:pt x="3350468" y="3832068"/>
                  <a:pt x="3361103" y="3830042"/>
                  <a:pt x="3371231" y="3827004"/>
                </a:cubicBezTo>
                <a:cubicBezTo>
                  <a:pt x="3381360" y="3823965"/>
                  <a:pt x="3388449" y="3820421"/>
                  <a:pt x="3392501" y="3816369"/>
                </a:cubicBezTo>
                <a:lnTo>
                  <a:pt x="3392501" y="3813331"/>
                </a:lnTo>
                <a:cubicBezTo>
                  <a:pt x="3392501" y="3801177"/>
                  <a:pt x="3380347" y="3791049"/>
                  <a:pt x="3356039" y="3782946"/>
                </a:cubicBezTo>
                <a:cubicBezTo>
                  <a:pt x="3358065" y="3782946"/>
                  <a:pt x="3361610" y="3782440"/>
                  <a:pt x="3366674" y="3781427"/>
                </a:cubicBezTo>
                <a:cubicBezTo>
                  <a:pt x="3371738" y="3780414"/>
                  <a:pt x="3376295" y="3778895"/>
                  <a:pt x="3380347" y="3776869"/>
                </a:cubicBezTo>
                <a:cubicBezTo>
                  <a:pt x="3384398" y="3774843"/>
                  <a:pt x="3386424" y="3772818"/>
                  <a:pt x="3386424" y="3770792"/>
                </a:cubicBezTo>
                <a:lnTo>
                  <a:pt x="3377308" y="3767754"/>
                </a:lnTo>
                <a:lnTo>
                  <a:pt x="3377308" y="3764715"/>
                </a:lnTo>
                <a:lnTo>
                  <a:pt x="3380347" y="3764715"/>
                </a:lnTo>
                <a:cubicBezTo>
                  <a:pt x="3384398" y="3762690"/>
                  <a:pt x="3386424" y="3753574"/>
                  <a:pt x="3386424" y="3737369"/>
                </a:cubicBezTo>
                <a:cubicBezTo>
                  <a:pt x="3386424" y="3723189"/>
                  <a:pt x="3384398" y="3704959"/>
                  <a:pt x="3380347" y="3682676"/>
                </a:cubicBezTo>
                <a:lnTo>
                  <a:pt x="3386424" y="3679638"/>
                </a:lnTo>
                <a:cubicBezTo>
                  <a:pt x="3390475" y="3645202"/>
                  <a:pt x="3393007" y="3627477"/>
                  <a:pt x="3394020" y="3626465"/>
                </a:cubicBezTo>
                <a:cubicBezTo>
                  <a:pt x="3395033" y="3625452"/>
                  <a:pt x="3398578" y="3599118"/>
                  <a:pt x="3404655" y="3547464"/>
                </a:cubicBezTo>
                <a:cubicBezTo>
                  <a:pt x="3410732" y="3495810"/>
                  <a:pt x="3413770" y="3441624"/>
                  <a:pt x="3413770" y="3384906"/>
                </a:cubicBezTo>
                <a:lnTo>
                  <a:pt x="3416808" y="3330214"/>
                </a:lnTo>
                <a:cubicBezTo>
                  <a:pt x="3418834" y="3269444"/>
                  <a:pt x="3421872" y="3209687"/>
                  <a:pt x="3425924" y="3150943"/>
                </a:cubicBezTo>
                <a:cubicBezTo>
                  <a:pt x="3427949" y="3112456"/>
                  <a:pt x="3428962" y="3072956"/>
                  <a:pt x="3428962" y="3032443"/>
                </a:cubicBezTo>
                <a:cubicBezTo>
                  <a:pt x="3430988" y="3024340"/>
                  <a:pt x="3432001" y="2990917"/>
                  <a:pt x="3432001" y="2932173"/>
                </a:cubicBezTo>
                <a:lnTo>
                  <a:pt x="3435039" y="2816711"/>
                </a:lnTo>
                <a:lnTo>
                  <a:pt x="3435039" y="2585787"/>
                </a:lnTo>
                <a:lnTo>
                  <a:pt x="3438078" y="2570595"/>
                </a:lnTo>
                <a:cubicBezTo>
                  <a:pt x="3438078" y="2564518"/>
                  <a:pt x="3437065" y="2559454"/>
                  <a:pt x="3435039" y="2555402"/>
                </a:cubicBezTo>
                <a:lnTo>
                  <a:pt x="3435039" y="2531095"/>
                </a:lnTo>
                <a:cubicBezTo>
                  <a:pt x="3437065" y="2470325"/>
                  <a:pt x="3438078" y="2347773"/>
                  <a:pt x="3438078" y="2163439"/>
                </a:cubicBezTo>
                <a:cubicBezTo>
                  <a:pt x="3465930" y="2163439"/>
                  <a:pt x="3490618" y="2163376"/>
                  <a:pt x="3512141" y="2163249"/>
                </a:cubicBezTo>
                <a:lnTo>
                  <a:pt x="3550937" y="2162848"/>
                </a:lnTo>
                <a:lnTo>
                  <a:pt x="3561579" y="2163439"/>
                </a:lnTo>
                <a:cubicBezTo>
                  <a:pt x="3587912" y="2165465"/>
                  <a:pt x="3643618" y="2166477"/>
                  <a:pt x="3728695" y="2166477"/>
                </a:cubicBezTo>
                <a:lnTo>
                  <a:pt x="3762118" y="2166477"/>
                </a:lnTo>
                <a:cubicBezTo>
                  <a:pt x="4061915" y="2164452"/>
                  <a:pt x="4395134" y="2163439"/>
                  <a:pt x="4761776" y="2163439"/>
                </a:cubicBezTo>
                <a:lnTo>
                  <a:pt x="4761776" y="2315363"/>
                </a:lnTo>
                <a:cubicBezTo>
                  <a:pt x="4765828" y="2382209"/>
                  <a:pt x="4767854" y="2448043"/>
                  <a:pt x="4767854" y="2512864"/>
                </a:cubicBezTo>
                <a:cubicBezTo>
                  <a:pt x="4741520" y="2486530"/>
                  <a:pt x="4713161" y="2462222"/>
                  <a:pt x="4682776" y="2439940"/>
                </a:cubicBezTo>
                <a:lnTo>
                  <a:pt x="4643276" y="2415632"/>
                </a:lnTo>
                <a:cubicBezTo>
                  <a:pt x="4586558" y="2383222"/>
                  <a:pt x="4545032" y="2363978"/>
                  <a:pt x="4518698" y="2357901"/>
                </a:cubicBezTo>
                <a:cubicBezTo>
                  <a:pt x="4516673" y="2355876"/>
                  <a:pt x="4513634" y="2354863"/>
                  <a:pt x="4509583" y="2354863"/>
                </a:cubicBezTo>
                <a:cubicBezTo>
                  <a:pt x="4509583" y="2348786"/>
                  <a:pt x="4499455" y="2345747"/>
                  <a:pt x="4479199" y="2345747"/>
                </a:cubicBezTo>
                <a:cubicBezTo>
                  <a:pt x="4465019" y="2339671"/>
                  <a:pt x="4451852" y="2336632"/>
                  <a:pt x="4439698" y="2336632"/>
                </a:cubicBezTo>
                <a:lnTo>
                  <a:pt x="4421467" y="2333594"/>
                </a:lnTo>
                <a:cubicBezTo>
                  <a:pt x="4411339" y="2331568"/>
                  <a:pt x="4400704" y="2330049"/>
                  <a:pt x="4389563" y="2329036"/>
                </a:cubicBezTo>
                <a:cubicBezTo>
                  <a:pt x="4378422" y="2328023"/>
                  <a:pt x="4366775" y="2327517"/>
                  <a:pt x="4354620" y="2327517"/>
                </a:cubicBezTo>
                <a:cubicBezTo>
                  <a:pt x="4306005" y="2327517"/>
                  <a:pt x="4274608" y="2328530"/>
                  <a:pt x="4260428" y="2330555"/>
                </a:cubicBezTo>
                <a:cubicBezTo>
                  <a:pt x="4256377" y="2332581"/>
                  <a:pt x="4251819" y="2333594"/>
                  <a:pt x="4246755" y="2333594"/>
                </a:cubicBezTo>
                <a:cubicBezTo>
                  <a:pt x="4241691" y="2333594"/>
                  <a:pt x="4236120" y="2334100"/>
                  <a:pt x="4230043" y="2335113"/>
                </a:cubicBezTo>
                <a:cubicBezTo>
                  <a:pt x="4223966" y="2336126"/>
                  <a:pt x="4219915" y="2337645"/>
                  <a:pt x="4217889" y="2339671"/>
                </a:cubicBezTo>
                <a:cubicBezTo>
                  <a:pt x="4191556" y="2339671"/>
                  <a:pt x="4149018" y="2351825"/>
                  <a:pt x="4090274" y="2376132"/>
                </a:cubicBezTo>
                <a:cubicBezTo>
                  <a:pt x="4015325" y="2410568"/>
                  <a:pt x="3967722" y="2437915"/>
                  <a:pt x="3947465" y="2458171"/>
                </a:cubicBezTo>
                <a:cubicBezTo>
                  <a:pt x="3943414" y="2458171"/>
                  <a:pt x="3936831" y="2462222"/>
                  <a:pt x="3927715" y="2470325"/>
                </a:cubicBezTo>
                <a:cubicBezTo>
                  <a:pt x="3918600" y="2478428"/>
                  <a:pt x="3913029" y="2482985"/>
                  <a:pt x="3911004" y="2483998"/>
                </a:cubicBezTo>
                <a:cubicBezTo>
                  <a:pt x="3908978" y="2485011"/>
                  <a:pt x="3905940" y="2487543"/>
                  <a:pt x="3901888" y="2491594"/>
                </a:cubicBezTo>
                <a:cubicBezTo>
                  <a:pt x="3881632" y="2507800"/>
                  <a:pt x="3864414" y="2522992"/>
                  <a:pt x="3850234" y="2537171"/>
                </a:cubicBezTo>
                <a:lnTo>
                  <a:pt x="3850234" y="2540210"/>
                </a:lnTo>
                <a:cubicBezTo>
                  <a:pt x="3823901" y="2564518"/>
                  <a:pt x="3792503" y="2603511"/>
                  <a:pt x="3756041" y="2657191"/>
                </a:cubicBezTo>
                <a:cubicBezTo>
                  <a:pt x="3719580" y="2710871"/>
                  <a:pt x="3692233" y="2764044"/>
                  <a:pt x="3674003" y="2816711"/>
                </a:cubicBezTo>
                <a:lnTo>
                  <a:pt x="3674003" y="2819750"/>
                </a:lnTo>
                <a:cubicBezTo>
                  <a:pt x="3671977" y="2825827"/>
                  <a:pt x="3669951" y="2833423"/>
                  <a:pt x="3667926" y="2842538"/>
                </a:cubicBezTo>
                <a:cubicBezTo>
                  <a:pt x="3665900" y="2851654"/>
                  <a:pt x="3662862" y="2858237"/>
                  <a:pt x="3658810" y="2862288"/>
                </a:cubicBezTo>
                <a:cubicBezTo>
                  <a:pt x="3640579" y="2925083"/>
                  <a:pt x="3631464" y="2991930"/>
                  <a:pt x="3631464" y="3062828"/>
                </a:cubicBezTo>
                <a:cubicBezTo>
                  <a:pt x="3631464" y="3123597"/>
                  <a:pt x="3639566" y="3178290"/>
                  <a:pt x="3655772" y="3226905"/>
                </a:cubicBezTo>
                <a:cubicBezTo>
                  <a:pt x="3655772" y="3230957"/>
                  <a:pt x="3656278" y="3233995"/>
                  <a:pt x="3657291" y="3236021"/>
                </a:cubicBezTo>
                <a:cubicBezTo>
                  <a:pt x="3658304" y="3238046"/>
                  <a:pt x="3661849" y="3245136"/>
                  <a:pt x="3667926" y="3257290"/>
                </a:cubicBezTo>
                <a:cubicBezTo>
                  <a:pt x="3667926" y="3263367"/>
                  <a:pt x="3668939" y="3267418"/>
                  <a:pt x="3670964" y="3269444"/>
                </a:cubicBezTo>
                <a:cubicBezTo>
                  <a:pt x="3670964" y="3283623"/>
                  <a:pt x="3684131" y="3310970"/>
                  <a:pt x="3710464" y="3351483"/>
                </a:cubicBezTo>
                <a:cubicBezTo>
                  <a:pt x="3757054" y="3424406"/>
                  <a:pt x="3813772" y="3481124"/>
                  <a:pt x="3880619" y="3521637"/>
                </a:cubicBezTo>
                <a:cubicBezTo>
                  <a:pt x="3882644" y="3521637"/>
                  <a:pt x="3884164" y="3522144"/>
                  <a:pt x="3885176" y="3523157"/>
                </a:cubicBezTo>
                <a:cubicBezTo>
                  <a:pt x="3886189" y="3524169"/>
                  <a:pt x="3889228" y="3526195"/>
                  <a:pt x="3894292" y="3529233"/>
                </a:cubicBezTo>
                <a:cubicBezTo>
                  <a:pt x="3899356" y="3532272"/>
                  <a:pt x="3903407" y="3534804"/>
                  <a:pt x="3906446" y="3536830"/>
                </a:cubicBezTo>
                <a:cubicBezTo>
                  <a:pt x="3909484" y="3538855"/>
                  <a:pt x="3920119" y="3542906"/>
                  <a:pt x="3938350" y="3548983"/>
                </a:cubicBezTo>
                <a:lnTo>
                  <a:pt x="3993042" y="3570253"/>
                </a:lnTo>
                <a:cubicBezTo>
                  <a:pt x="4001145" y="3570253"/>
                  <a:pt x="4009248" y="3572279"/>
                  <a:pt x="4017350" y="3576330"/>
                </a:cubicBezTo>
                <a:lnTo>
                  <a:pt x="4029504" y="3579368"/>
                </a:lnTo>
                <a:lnTo>
                  <a:pt x="4041658" y="3579368"/>
                </a:lnTo>
                <a:cubicBezTo>
                  <a:pt x="4070017" y="3583419"/>
                  <a:pt x="4106479" y="3585445"/>
                  <a:pt x="4151043" y="3585445"/>
                </a:cubicBezTo>
                <a:cubicBezTo>
                  <a:pt x="4234095" y="3575317"/>
                  <a:pt x="4304992" y="3548983"/>
                  <a:pt x="4363736" y="3506445"/>
                </a:cubicBezTo>
                <a:lnTo>
                  <a:pt x="4375890" y="3500368"/>
                </a:lnTo>
                <a:cubicBezTo>
                  <a:pt x="4394121" y="3482137"/>
                  <a:pt x="4406781" y="3469983"/>
                  <a:pt x="4413871" y="3463906"/>
                </a:cubicBezTo>
                <a:cubicBezTo>
                  <a:pt x="4420962" y="3457829"/>
                  <a:pt x="4425519" y="3453778"/>
                  <a:pt x="4427544" y="3451752"/>
                </a:cubicBezTo>
                <a:cubicBezTo>
                  <a:pt x="4429570" y="3449727"/>
                  <a:pt x="4430583" y="3447701"/>
                  <a:pt x="4430583" y="3445675"/>
                </a:cubicBezTo>
                <a:cubicBezTo>
                  <a:pt x="4493378" y="3362624"/>
                  <a:pt x="4524775" y="3278559"/>
                  <a:pt x="4524775" y="3193482"/>
                </a:cubicBezTo>
                <a:cubicBezTo>
                  <a:pt x="4524775" y="3150943"/>
                  <a:pt x="4517686" y="3110430"/>
                  <a:pt x="4503506" y="3071943"/>
                </a:cubicBezTo>
                <a:lnTo>
                  <a:pt x="4479199" y="3026366"/>
                </a:lnTo>
                <a:cubicBezTo>
                  <a:pt x="4501480" y="3074981"/>
                  <a:pt x="4512621" y="3126635"/>
                  <a:pt x="4512621" y="3181328"/>
                </a:cubicBezTo>
                <a:cubicBezTo>
                  <a:pt x="4512621" y="3240072"/>
                  <a:pt x="4503506" y="3289700"/>
                  <a:pt x="4485275" y="3330214"/>
                </a:cubicBezTo>
                <a:cubicBezTo>
                  <a:pt x="4475148" y="3354521"/>
                  <a:pt x="4462993" y="3377816"/>
                  <a:pt x="4448813" y="3400098"/>
                </a:cubicBezTo>
                <a:cubicBezTo>
                  <a:pt x="4438685" y="3416303"/>
                  <a:pt x="4428558" y="3429470"/>
                  <a:pt x="4418429" y="3439598"/>
                </a:cubicBezTo>
                <a:cubicBezTo>
                  <a:pt x="4408300" y="3449727"/>
                  <a:pt x="4403236" y="3454791"/>
                  <a:pt x="4403236" y="3454791"/>
                </a:cubicBezTo>
                <a:lnTo>
                  <a:pt x="4400198" y="3457829"/>
                </a:lnTo>
                <a:cubicBezTo>
                  <a:pt x="4369813" y="3488214"/>
                  <a:pt x="4345505" y="3506445"/>
                  <a:pt x="4327274" y="3512522"/>
                </a:cubicBezTo>
                <a:cubicBezTo>
                  <a:pt x="4327274" y="3514547"/>
                  <a:pt x="4326262" y="3515560"/>
                  <a:pt x="4324236" y="3515560"/>
                </a:cubicBezTo>
                <a:lnTo>
                  <a:pt x="4302967" y="3527714"/>
                </a:lnTo>
                <a:lnTo>
                  <a:pt x="4260428" y="3545945"/>
                </a:lnTo>
                <a:cubicBezTo>
                  <a:pt x="4230043" y="3556073"/>
                  <a:pt x="4212825" y="3561644"/>
                  <a:pt x="4208774" y="3562657"/>
                </a:cubicBezTo>
                <a:cubicBezTo>
                  <a:pt x="4204723" y="3563669"/>
                  <a:pt x="4197127" y="3564682"/>
                  <a:pt x="4185986" y="3565695"/>
                </a:cubicBezTo>
                <a:cubicBezTo>
                  <a:pt x="4174844" y="3566708"/>
                  <a:pt x="4166235" y="3568227"/>
                  <a:pt x="4160159" y="3570253"/>
                </a:cubicBezTo>
                <a:lnTo>
                  <a:pt x="4108505" y="3570253"/>
                </a:lnTo>
                <a:cubicBezTo>
                  <a:pt x="4074068" y="3570253"/>
                  <a:pt x="4039633" y="3566202"/>
                  <a:pt x="4005196" y="3558099"/>
                </a:cubicBezTo>
                <a:cubicBezTo>
                  <a:pt x="3912016" y="3531766"/>
                  <a:pt x="3836055" y="3485176"/>
                  <a:pt x="3777311" y="3418329"/>
                </a:cubicBezTo>
                <a:cubicBezTo>
                  <a:pt x="3783387" y="3420355"/>
                  <a:pt x="3788958" y="3423393"/>
                  <a:pt x="3794022" y="3427444"/>
                </a:cubicBezTo>
                <a:cubicBezTo>
                  <a:pt x="3799086" y="3431496"/>
                  <a:pt x="3803138" y="3435041"/>
                  <a:pt x="3806176" y="3438079"/>
                </a:cubicBezTo>
                <a:cubicBezTo>
                  <a:pt x="3809215" y="3441118"/>
                  <a:pt x="3811747" y="3443650"/>
                  <a:pt x="3813772" y="3445675"/>
                </a:cubicBezTo>
                <a:cubicBezTo>
                  <a:pt x="3848209" y="3480111"/>
                  <a:pt x="3892773" y="3508470"/>
                  <a:pt x="3947465" y="3530753"/>
                </a:cubicBezTo>
                <a:cubicBezTo>
                  <a:pt x="3951517" y="3532778"/>
                  <a:pt x="3955568" y="3534297"/>
                  <a:pt x="3959619" y="3535310"/>
                </a:cubicBezTo>
                <a:cubicBezTo>
                  <a:pt x="3963671" y="3536323"/>
                  <a:pt x="3965696" y="3537843"/>
                  <a:pt x="3965696" y="3539868"/>
                </a:cubicBezTo>
                <a:cubicBezTo>
                  <a:pt x="3987978" y="3545945"/>
                  <a:pt x="4002664" y="3549490"/>
                  <a:pt x="4009754" y="3550503"/>
                </a:cubicBezTo>
                <a:cubicBezTo>
                  <a:pt x="4016844" y="3551516"/>
                  <a:pt x="4024440" y="3554048"/>
                  <a:pt x="4032543" y="3558099"/>
                </a:cubicBezTo>
                <a:lnTo>
                  <a:pt x="4069004" y="3561137"/>
                </a:lnTo>
                <a:lnTo>
                  <a:pt x="4108505" y="3564176"/>
                </a:lnTo>
                <a:cubicBezTo>
                  <a:pt x="4185479" y="3564176"/>
                  <a:pt x="4253338" y="3547971"/>
                  <a:pt x="4312082" y="3515560"/>
                </a:cubicBezTo>
                <a:lnTo>
                  <a:pt x="4330314" y="3506445"/>
                </a:lnTo>
                <a:lnTo>
                  <a:pt x="4372852" y="3476060"/>
                </a:lnTo>
                <a:lnTo>
                  <a:pt x="4372852" y="3473022"/>
                </a:lnTo>
                <a:cubicBezTo>
                  <a:pt x="4378928" y="3468970"/>
                  <a:pt x="4383993" y="3464919"/>
                  <a:pt x="4388044" y="3460868"/>
                </a:cubicBezTo>
                <a:cubicBezTo>
                  <a:pt x="4392095" y="3456816"/>
                  <a:pt x="4395134" y="3453778"/>
                  <a:pt x="4397160" y="3451752"/>
                </a:cubicBezTo>
                <a:cubicBezTo>
                  <a:pt x="4399185" y="3449727"/>
                  <a:pt x="4402223" y="3446688"/>
                  <a:pt x="4406275" y="3442637"/>
                </a:cubicBezTo>
                <a:cubicBezTo>
                  <a:pt x="4426531" y="3424406"/>
                  <a:pt x="4442737" y="3402124"/>
                  <a:pt x="4454890" y="3375791"/>
                </a:cubicBezTo>
                <a:cubicBezTo>
                  <a:pt x="4487301" y="3321098"/>
                  <a:pt x="4503506" y="3261341"/>
                  <a:pt x="4503506" y="3196521"/>
                </a:cubicBezTo>
                <a:cubicBezTo>
                  <a:pt x="4503506" y="3129674"/>
                  <a:pt x="4490339" y="3079033"/>
                  <a:pt x="4464006" y="3044597"/>
                </a:cubicBezTo>
                <a:cubicBezTo>
                  <a:pt x="4484263" y="3091187"/>
                  <a:pt x="4494390" y="3138789"/>
                  <a:pt x="4494390" y="3187405"/>
                </a:cubicBezTo>
                <a:cubicBezTo>
                  <a:pt x="4494390" y="3270457"/>
                  <a:pt x="4471096" y="3343380"/>
                  <a:pt x="4424506" y="3406175"/>
                </a:cubicBezTo>
                <a:lnTo>
                  <a:pt x="4406275" y="3430483"/>
                </a:lnTo>
                <a:cubicBezTo>
                  <a:pt x="4404249" y="3430483"/>
                  <a:pt x="4403236" y="3431496"/>
                  <a:pt x="4403236" y="3433521"/>
                </a:cubicBezTo>
                <a:lnTo>
                  <a:pt x="4363736" y="3469983"/>
                </a:lnTo>
                <a:lnTo>
                  <a:pt x="4360698" y="3469983"/>
                </a:lnTo>
                <a:lnTo>
                  <a:pt x="4342467" y="3485176"/>
                </a:lnTo>
                <a:lnTo>
                  <a:pt x="4339429" y="3485176"/>
                </a:lnTo>
                <a:lnTo>
                  <a:pt x="4324236" y="3497329"/>
                </a:lnTo>
                <a:lnTo>
                  <a:pt x="4281697" y="3518599"/>
                </a:lnTo>
                <a:cubicBezTo>
                  <a:pt x="4279672" y="3520624"/>
                  <a:pt x="4278153" y="3521637"/>
                  <a:pt x="4277140" y="3521637"/>
                </a:cubicBezTo>
                <a:cubicBezTo>
                  <a:pt x="4276128" y="3521637"/>
                  <a:pt x="4272076" y="3523157"/>
                  <a:pt x="4264986" y="3526195"/>
                </a:cubicBezTo>
                <a:cubicBezTo>
                  <a:pt x="4257896" y="3529233"/>
                  <a:pt x="4253338" y="3531259"/>
                  <a:pt x="4251313" y="3532272"/>
                </a:cubicBezTo>
                <a:cubicBezTo>
                  <a:pt x="4249287" y="3533285"/>
                  <a:pt x="4244223" y="3535310"/>
                  <a:pt x="4236120" y="3538349"/>
                </a:cubicBezTo>
                <a:cubicBezTo>
                  <a:pt x="4228018" y="3541387"/>
                  <a:pt x="4218396" y="3543413"/>
                  <a:pt x="4207255" y="3544426"/>
                </a:cubicBezTo>
                <a:cubicBezTo>
                  <a:pt x="4196114" y="3545439"/>
                  <a:pt x="4185479" y="3547971"/>
                  <a:pt x="4175351" y="3552022"/>
                </a:cubicBezTo>
                <a:lnTo>
                  <a:pt x="4157120" y="3552022"/>
                </a:lnTo>
                <a:cubicBezTo>
                  <a:pt x="4153069" y="3554048"/>
                  <a:pt x="4144966" y="3555060"/>
                  <a:pt x="4132812" y="3555060"/>
                </a:cubicBezTo>
                <a:lnTo>
                  <a:pt x="4120658" y="3555060"/>
                </a:lnTo>
                <a:lnTo>
                  <a:pt x="4120658" y="3552022"/>
                </a:lnTo>
                <a:lnTo>
                  <a:pt x="4123697" y="3552022"/>
                </a:lnTo>
                <a:cubicBezTo>
                  <a:pt x="4123697" y="3549996"/>
                  <a:pt x="4122684" y="3548983"/>
                  <a:pt x="4120658" y="3548983"/>
                </a:cubicBezTo>
                <a:lnTo>
                  <a:pt x="4117620" y="3548983"/>
                </a:lnTo>
                <a:cubicBezTo>
                  <a:pt x="4113569" y="3546958"/>
                  <a:pt x="4108505" y="3545945"/>
                  <a:pt x="4102428" y="3545945"/>
                </a:cubicBezTo>
                <a:lnTo>
                  <a:pt x="4102428" y="3548983"/>
                </a:lnTo>
                <a:cubicBezTo>
                  <a:pt x="4100402" y="3551009"/>
                  <a:pt x="4096351" y="3552022"/>
                  <a:pt x="4090274" y="3552022"/>
                </a:cubicBezTo>
                <a:lnTo>
                  <a:pt x="4081158" y="3548983"/>
                </a:lnTo>
                <a:cubicBezTo>
                  <a:pt x="4075081" y="3548983"/>
                  <a:pt x="4070017" y="3549996"/>
                  <a:pt x="4065966" y="3552022"/>
                </a:cubicBezTo>
                <a:cubicBezTo>
                  <a:pt x="4049761" y="3552022"/>
                  <a:pt x="4037607" y="3551009"/>
                  <a:pt x="4029504" y="3548983"/>
                </a:cubicBezTo>
                <a:lnTo>
                  <a:pt x="4044697" y="3548983"/>
                </a:lnTo>
                <a:lnTo>
                  <a:pt x="4047735" y="3545945"/>
                </a:lnTo>
                <a:cubicBezTo>
                  <a:pt x="4047735" y="3543919"/>
                  <a:pt x="4046722" y="3542906"/>
                  <a:pt x="4044697" y="3542906"/>
                </a:cubicBezTo>
                <a:cubicBezTo>
                  <a:pt x="4042671" y="3542906"/>
                  <a:pt x="4037100" y="3540374"/>
                  <a:pt x="4027985" y="3535310"/>
                </a:cubicBezTo>
                <a:cubicBezTo>
                  <a:pt x="4018869" y="3530246"/>
                  <a:pt x="4012286" y="3527208"/>
                  <a:pt x="4008235" y="3526195"/>
                </a:cubicBezTo>
                <a:cubicBezTo>
                  <a:pt x="4004184" y="3525182"/>
                  <a:pt x="4001145" y="3524676"/>
                  <a:pt x="3999119" y="3524676"/>
                </a:cubicBezTo>
                <a:cubicBezTo>
                  <a:pt x="3997094" y="3524676"/>
                  <a:pt x="3994562" y="3524169"/>
                  <a:pt x="3991523" y="3523157"/>
                </a:cubicBezTo>
                <a:cubicBezTo>
                  <a:pt x="3988485" y="3522144"/>
                  <a:pt x="3985446" y="3520624"/>
                  <a:pt x="3982407" y="3518599"/>
                </a:cubicBezTo>
                <a:cubicBezTo>
                  <a:pt x="3979369" y="3516573"/>
                  <a:pt x="3974305" y="3514041"/>
                  <a:pt x="3967215" y="3511003"/>
                </a:cubicBezTo>
                <a:cubicBezTo>
                  <a:pt x="3960125" y="3507964"/>
                  <a:pt x="3953542" y="3503406"/>
                  <a:pt x="3947465" y="3497329"/>
                </a:cubicBezTo>
                <a:lnTo>
                  <a:pt x="3983927" y="3512522"/>
                </a:lnTo>
                <a:cubicBezTo>
                  <a:pt x="3985953" y="3512522"/>
                  <a:pt x="3989498" y="3513028"/>
                  <a:pt x="3994562" y="3514041"/>
                </a:cubicBezTo>
                <a:cubicBezTo>
                  <a:pt x="3999626" y="3515054"/>
                  <a:pt x="4008235" y="3518599"/>
                  <a:pt x="4020389" y="3524676"/>
                </a:cubicBezTo>
                <a:lnTo>
                  <a:pt x="4041658" y="3527714"/>
                </a:lnTo>
                <a:cubicBezTo>
                  <a:pt x="4045710" y="3531766"/>
                  <a:pt x="4056850" y="3533791"/>
                  <a:pt x="4075081" y="3533791"/>
                </a:cubicBezTo>
                <a:lnTo>
                  <a:pt x="4090274" y="3536830"/>
                </a:lnTo>
                <a:lnTo>
                  <a:pt x="4117620" y="3536830"/>
                </a:lnTo>
                <a:cubicBezTo>
                  <a:pt x="4150030" y="3536830"/>
                  <a:pt x="4180415" y="3531766"/>
                  <a:pt x="4208774" y="3521637"/>
                </a:cubicBezTo>
                <a:cubicBezTo>
                  <a:pt x="4174338" y="3521637"/>
                  <a:pt x="4153069" y="3522650"/>
                  <a:pt x="4144966" y="3524676"/>
                </a:cubicBezTo>
                <a:cubicBezTo>
                  <a:pt x="4094325" y="3524676"/>
                  <a:pt x="4058876" y="3521637"/>
                  <a:pt x="4038620" y="3515560"/>
                </a:cubicBezTo>
                <a:cubicBezTo>
                  <a:pt x="4064953" y="3519612"/>
                  <a:pt x="4090274" y="3521637"/>
                  <a:pt x="4114581" y="3521637"/>
                </a:cubicBezTo>
                <a:cubicBezTo>
                  <a:pt x="4144966" y="3521637"/>
                  <a:pt x="4177376" y="3517586"/>
                  <a:pt x="4211812" y="3509483"/>
                </a:cubicBezTo>
                <a:lnTo>
                  <a:pt x="4223966" y="3506445"/>
                </a:lnTo>
                <a:cubicBezTo>
                  <a:pt x="4232070" y="3504419"/>
                  <a:pt x="4237134" y="3502900"/>
                  <a:pt x="4239159" y="3501887"/>
                </a:cubicBezTo>
                <a:cubicBezTo>
                  <a:pt x="4241185" y="3500874"/>
                  <a:pt x="4254351" y="3495304"/>
                  <a:pt x="4278660" y="3485176"/>
                </a:cubicBezTo>
                <a:cubicBezTo>
                  <a:pt x="4319172" y="3464919"/>
                  <a:pt x="4352595" y="3438586"/>
                  <a:pt x="4378928" y="3406175"/>
                </a:cubicBezTo>
                <a:lnTo>
                  <a:pt x="4388044" y="3397060"/>
                </a:lnTo>
                <a:lnTo>
                  <a:pt x="4391083" y="3397060"/>
                </a:lnTo>
                <a:cubicBezTo>
                  <a:pt x="4417416" y="3356547"/>
                  <a:pt x="4436660" y="3316034"/>
                  <a:pt x="4448813" y="3275521"/>
                </a:cubicBezTo>
                <a:lnTo>
                  <a:pt x="4452193" y="3242854"/>
                </a:lnTo>
                <a:lnTo>
                  <a:pt x="4452232" y="3242667"/>
                </a:lnTo>
                <a:lnTo>
                  <a:pt x="4452267" y="3242138"/>
                </a:lnTo>
                <a:lnTo>
                  <a:pt x="4457929" y="3187405"/>
                </a:lnTo>
                <a:cubicBezTo>
                  <a:pt x="4457929" y="3157020"/>
                  <a:pt x="4453878" y="3126635"/>
                  <a:pt x="4445775" y="3096251"/>
                </a:cubicBezTo>
                <a:lnTo>
                  <a:pt x="4445775" y="3111443"/>
                </a:lnTo>
                <a:cubicBezTo>
                  <a:pt x="4451852" y="3135751"/>
                  <a:pt x="4454890" y="3166136"/>
                  <a:pt x="4454890" y="3202597"/>
                </a:cubicBezTo>
                <a:lnTo>
                  <a:pt x="4452267" y="3242138"/>
                </a:lnTo>
                <a:lnTo>
                  <a:pt x="4452193" y="3242854"/>
                </a:lnTo>
                <a:lnTo>
                  <a:pt x="4444256" y="3280838"/>
                </a:lnTo>
                <a:cubicBezTo>
                  <a:pt x="4437166" y="3305652"/>
                  <a:pt x="4426531" y="3329200"/>
                  <a:pt x="4412352" y="3351483"/>
                </a:cubicBezTo>
                <a:cubicBezTo>
                  <a:pt x="4369813" y="3420355"/>
                  <a:pt x="4318159" y="3462893"/>
                  <a:pt x="4257390" y="3479099"/>
                </a:cubicBezTo>
                <a:cubicBezTo>
                  <a:pt x="4212825" y="3499355"/>
                  <a:pt x="4166235" y="3509483"/>
                  <a:pt x="4117620" y="3509483"/>
                </a:cubicBezTo>
                <a:lnTo>
                  <a:pt x="4078120" y="3503406"/>
                </a:lnTo>
                <a:lnTo>
                  <a:pt x="4056850" y="3503406"/>
                </a:lnTo>
                <a:cubicBezTo>
                  <a:pt x="4054825" y="3501381"/>
                  <a:pt x="4051786" y="3500368"/>
                  <a:pt x="4047735" y="3500368"/>
                </a:cubicBezTo>
                <a:cubicBezTo>
                  <a:pt x="4043684" y="3500368"/>
                  <a:pt x="4038620" y="3499355"/>
                  <a:pt x="4032543" y="3497329"/>
                </a:cubicBezTo>
                <a:cubicBezTo>
                  <a:pt x="4012286" y="3491253"/>
                  <a:pt x="4001652" y="3488214"/>
                  <a:pt x="4000639" y="3488214"/>
                </a:cubicBezTo>
                <a:cubicBezTo>
                  <a:pt x="3999626" y="3488214"/>
                  <a:pt x="3987978" y="3483150"/>
                  <a:pt x="3965696" y="3473022"/>
                </a:cubicBezTo>
                <a:cubicBezTo>
                  <a:pt x="3959619" y="3470996"/>
                  <a:pt x="3955062" y="3469477"/>
                  <a:pt x="3952023" y="3468464"/>
                </a:cubicBezTo>
                <a:cubicBezTo>
                  <a:pt x="3948985" y="3467451"/>
                  <a:pt x="3946452" y="3466438"/>
                  <a:pt x="3944427" y="3465425"/>
                </a:cubicBezTo>
                <a:cubicBezTo>
                  <a:pt x="3942401" y="3464413"/>
                  <a:pt x="3940375" y="3462893"/>
                  <a:pt x="3938350" y="3460868"/>
                </a:cubicBezTo>
                <a:cubicBezTo>
                  <a:pt x="3936324" y="3458842"/>
                  <a:pt x="3933286" y="3456816"/>
                  <a:pt x="3929234" y="3454791"/>
                </a:cubicBezTo>
                <a:lnTo>
                  <a:pt x="3926196" y="3454791"/>
                </a:lnTo>
                <a:cubicBezTo>
                  <a:pt x="3905940" y="3442637"/>
                  <a:pt x="3888722" y="3429470"/>
                  <a:pt x="3874542" y="3415291"/>
                </a:cubicBezTo>
                <a:lnTo>
                  <a:pt x="3871503" y="3415291"/>
                </a:lnTo>
                <a:lnTo>
                  <a:pt x="3847196" y="3387945"/>
                </a:lnTo>
                <a:cubicBezTo>
                  <a:pt x="3849221" y="3387945"/>
                  <a:pt x="3853272" y="3390983"/>
                  <a:pt x="3859349" y="3397060"/>
                </a:cubicBezTo>
                <a:lnTo>
                  <a:pt x="3904927" y="3433521"/>
                </a:lnTo>
                <a:lnTo>
                  <a:pt x="3907965" y="3433521"/>
                </a:lnTo>
                <a:lnTo>
                  <a:pt x="3950504" y="3460868"/>
                </a:lnTo>
                <a:lnTo>
                  <a:pt x="3953542" y="3460868"/>
                </a:lnTo>
                <a:lnTo>
                  <a:pt x="3999119" y="3482137"/>
                </a:lnTo>
                <a:lnTo>
                  <a:pt x="4005196" y="3482137"/>
                </a:lnTo>
                <a:cubicBezTo>
                  <a:pt x="4007222" y="3484163"/>
                  <a:pt x="4009248" y="3485682"/>
                  <a:pt x="4011273" y="3486695"/>
                </a:cubicBezTo>
                <a:cubicBezTo>
                  <a:pt x="4013299" y="3487708"/>
                  <a:pt x="4015831" y="3488214"/>
                  <a:pt x="4018869" y="3488214"/>
                </a:cubicBezTo>
                <a:cubicBezTo>
                  <a:pt x="4021908" y="3488214"/>
                  <a:pt x="4024440" y="3489227"/>
                  <a:pt x="4026465" y="3491253"/>
                </a:cubicBezTo>
                <a:lnTo>
                  <a:pt x="4035581" y="3491253"/>
                </a:lnTo>
                <a:cubicBezTo>
                  <a:pt x="4051786" y="3499355"/>
                  <a:pt x="4079132" y="3503406"/>
                  <a:pt x="4117620" y="3503406"/>
                </a:cubicBezTo>
                <a:cubicBezTo>
                  <a:pt x="4129774" y="3503406"/>
                  <a:pt x="4140915" y="3502394"/>
                  <a:pt x="4151043" y="3500368"/>
                </a:cubicBezTo>
                <a:cubicBezTo>
                  <a:pt x="4161172" y="3498342"/>
                  <a:pt x="4168767" y="3497329"/>
                  <a:pt x="4173831" y="3497329"/>
                </a:cubicBezTo>
                <a:cubicBezTo>
                  <a:pt x="4178896" y="3497329"/>
                  <a:pt x="4183454" y="3496317"/>
                  <a:pt x="4187505" y="3494291"/>
                </a:cubicBezTo>
                <a:lnTo>
                  <a:pt x="4202697" y="3494291"/>
                </a:lnTo>
                <a:cubicBezTo>
                  <a:pt x="4202697" y="3492265"/>
                  <a:pt x="4203710" y="3491253"/>
                  <a:pt x="4205735" y="3491253"/>
                </a:cubicBezTo>
                <a:cubicBezTo>
                  <a:pt x="4215864" y="3491253"/>
                  <a:pt x="4223966" y="3489733"/>
                  <a:pt x="4230043" y="3486695"/>
                </a:cubicBezTo>
                <a:cubicBezTo>
                  <a:pt x="4236120" y="3483656"/>
                  <a:pt x="4240172" y="3481631"/>
                  <a:pt x="4242197" y="3480618"/>
                </a:cubicBezTo>
                <a:cubicBezTo>
                  <a:pt x="4244223" y="3479605"/>
                  <a:pt x="4247768" y="3478592"/>
                  <a:pt x="4252832" y="3477579"/>
                </a:cubicBezTo>
                <a:cubicBezTo>
                  <a:pt x="4257896" y="3476566"/>
                  <a:pt x="4261441" y="3475047"/>
                  <a:pt x="4263466" y="3473022"/>
                </a:cubicBezTo>
                <a:cubicBezTo>
                  <a:pt x="4277646" y="3466945"/>
                  <a:pt x="4294864" y="3454791"/>
                  <a:pt x="4315120" y="3436560"/>
                </a:cubicBezTo>
                <a:cubicBezTo>
                  <a:pt x="4317146" y="3434534"/>
                  <a:pt x="4318665" y="3433521"/>
                  <a:pt x="4319678" y="3433521"/>
                </a:cubicBezTo>
                <a:cubicBezTo>
                  <a:pt x="4320691" y="3433521"/>
                  <a:pt x="4321704" y="3433015"/>
                  <a:pt x="4322718" y="3432002"/>
                </a:cubicBezTo>
                <a:cubicBezTo>
                  <a:pt x="4323730" y="3430989"/>
                  <a:pt x="4330314" y="3424406"/>
                  <a:pt x="4342467" y="3412252"/>
                </a:cubicBezTo>
                <a:cubicBezTo>
                  <a:pt x="4348544" y="3412252"/>
                  <a:pt x="4359685" y="3402124"/>
                  <a:pt x="4375890" y="3381867"/>
                </a:cubicBezTo>
                <a:cubicBezTo>
                  <a:pt x="4398172" y="3353509"/>
                  <a:pt x="4416403" y="3319072"/>
                  <a:pt x="4430583" y="3278559"/>
                </a:cubicBezTo>
                <a:cubicBezTo>
                  <a:pt x="4434634" y="3268431"/>
                  <a:pt x="4436660" y="3261341"/>
                  <a:pt x="4436660" y="3257290"/>
                </a:cubicBezTo>
                <a:cubicBezTo>
                  <a:pt x="4434634" y="3251213"/>
                  <a:pt x="4433621" y="3241085"/>
                  <a:pt x="4433621" y="3226905"/>
                </a:cubicBezTo>
                <a:lnTo>
                  <a:pt x="4436660" y="3187405"/>
                </a:lnTo>
                <a:cubicBezTo>
                  <a:pt x="4436660" y="3136764"/>
                  <a:pt x="4426531" y="3096251"/>
                  <a:pt x="4406275" y="3065866"/>
                </a:cubicBezTo>
                <a:cubicBezTo>
                  <a:pt x="4404249" y="3063840"/>
                  <a:pt x="4402730" y="3062321"/>
                  <a:pt x="4401717" y="3061308"/>
                </a:cubicBezTo>
                <a:cubicBezTo>
                  <a:pt x="4400704" y="3060295"/>
                  <a:pt x="4399691" y="3058776"/>
                  <a:pt x="4398678" y="3056751"/>
                </a:cubicBezTo>
                <a:cubicBezTo>
                  <a:pt x="4397666" y="3054725"/>
                  <a:pt x="4397160" y="3053206"/>
                  <a:pt x="4397160" y="3052193"/>
                </a:cubicBezTo>
                <a:cubicBezTo>
                  <a:pt x="4397160" y="3051180"/>
                  <a:pt x="4396147" y="3050674"/>
                  <a:pt x="4394121" y="3050674"/>
                </a:cubicBezTo>
                <a:lnTo>
                  <a:pt x="4394121" y="3053712"/>
                </a:lnTo>
                <a:cubicBezTo>
                  <a:pt x="4396147" y="3061815"/>
                  <a:pt x="4397160" y="3066372"/>
                  <a:pt x="4397160" y="3067385"/>
                </a:cubicBezTo>
                <a:cubicBezTo>
                  <a:pt x="4397160" y="3068398"/>
                  <a:pt x="4398172" y="3069917"/>
                  <a:pt x="4400198" y="3071943"/>
                </a:cubicBezTo>
                <a:cubicBezTo>
                  <a:pt x="4410326" y="3090174"/>
                  <a:pt x="4417416" y="3116507"/>
                  <a:pt x="4421467" y="3150943"/>
                </a:cubicBezTo>
                <a:cubicBezTo>
                  <a:pt x="4423493" y="3163097"/>
                  <a:pt x="4424506" y="3176264"/>
                  <a:pt x="4424506" y="3190443"/>
                </a:cubicBezTo>
                <a:cubicBezTo>
                  <a:pt x="4424506" y="3237033"/>
                  <a:pt x="4420454" y="3262354"/>
                  <a:pt x="4412352" y="3266405"/>
                </a:cubicBezTo>
                <a:lnTo>
                  <a:pt x="4409313" y="3266405"/>
                </a:lnTo>
                <a:lnTo>
                  <a:pt x="4409313" y="3272482"/>
                </a:lnTo>
                <a:cubicBezTo>
                  <a:pt x="4399185" y="3316034"/>
                  <a:pt x="4379942" y="3353508"/>
                  <a:pt x="4351583" y="3384906"/>
                </a:cubicBezTo>
                <a:lnTo>
                  <a:pt x="4327274" y="3405848"/>
                </a:lnTo>
                <a:lnTo>
                  <a:pt x="4327274" y="3403137"/>
                </a:lnTo>
                <a:lnTo>
                  <a:pt x="4333351" y="3400098"/>
                </a:lnTo>
                <a:lnTo>
                  <a:pt x="4333351" y="3397060"/>
                </a:lnTo>
                <a:cubicBezTo>
                  <a:pt x="4345505" y="3384906"/>
                  <a:pt x="4352089" y="3376297"/>
                  <a:pt x="4353101" y="3371233"/>
                </a:cubicBezTo>
                <a:cubicBezTo>
                  <a:pt x="4354114" y="3366169"/>
                  <a:pt x="4358672" y="3359585"/>
                  <a:pt x="4366775" y="3351483"/>
                </a:cubicBezTo>
                <a:lnTo>
                  <a:pt x="4369813" y="3345406"/>
                </a:lnTo>
                <a:cubicBezTo>
                  <a:pt x="4400198" y="3302867"/>
                  <a:pt x="4415390" y="3251213"/>
                  <a:pt x="4415390" y="3190443"/>
                </a:cubicBezTo>
                <a:cubicBezTo>
                  <a:pt x="4415390" y="3123597"/>
                  <a:pt x="4397160" y="3073969"/>
                  <a:pt x="4360698" y="3041558"/>
                </a:cubicBezTo>
                <a:cubicBezTo>
                  <a:pt x="4391083" y="3086123"/>
                  <a:pt x="4406275" y="3134738"/>
                  <a:pt x="4406275" y="3187405"/>
                </a:cubicBezTo>
                <a:cubicBezTo>
                  <a:pt x="4406275" y="3264380"/>
                  <a:pt x="4378928" y="3330214"/>
                  <a:pt x="4324236" y="3384906"/>
                </a:cubicBezTo>
                <a:lnTo>
                  <a:pt x="4321197" y="3387945"/>
                </a:lnTo>
                <a:cubicBezTo>
                  <a:pt x="4315120" y="3394021"/>
                  <a:pt x="4311069" y="3397060"/>
                  <a:pt x="4309044" y="3397060"/>
                </a:cubicBezTo>
                <a:cubicBezTo>
                  <a:pt x="4290813" y="3415291"/>
                  <a:pt x="4264986" y="3430989"/>
                  <a:pt x="4231562" y="3444156"/>
                </a:cubicBezTo>
                <a:cubicBezTo>
                  <a:pt x="4198139" y="3457323"/>
                  <a:pt x="4157120" y="3463906"/>
                  <a:pt x="4108505" y="3463906"/>
                </a:cubicBezTo>
                <a:lnTo>
                  <a:pt x="4084197" y="3463906"/>
                </a:lnTo>
                <a:lnTo>
                  <a:pt x="4090274" y="3454791"/>
                </a:lnTo>
                <a:cubicBezTo>
                  <a:pt x="4098376" y="3454791"/>
                  <a:pt x="4102428" y="3455804"/>
                  <a:pt x="4102428" y="3457829"/>
                </a:cubicBezTo>
                <a:lnTo>
                  <a:pt x="4132812" y="3457829"/>
                </a:lnTo>
                <a:lnTo>
                  <a:pt x="4138889" y="3454791"/>
                </a:lnTo>
                <a:lnTo>
                  <a:pt x="4184466" y="3451752"/>
                </a:lnTo>
                <a:lnTo>
                  <a:pt x="4187505" y="3448714"/>
                </a:lnTo>
                <a:cubicBezTo>
                  <a:pt x="4219915" y="3442637"/>
                  <a:pt x="4250300" y="3430483"/>
                  <a:pt x="4278660" y="3412252"/>
                </a:cubicBezTo>
                <a:cubicBezTo>
                  <a:pt x="4270556" y="3412252"/>
                  <a:pt x="4264479" y="3413265"/>
                  <a:pt x="4260428" y="3415291"/>
                </a:cubicBezTo>
                <a:cubicBezTo>
                  <a:pt x="4256377" y="3417316"/>
                  <a:pt x="4253845" y="3418329"/>
                  <a:pt x="4252832" y="3418329"/>
                </a:cubicBezTo>
                <a:cubicBezTo>
                  <a:pt x="4251819" y="3418329"/>
                  <a:pt x="4246249" y="3420355"/>
                  <a:pt x="4236120" y="3424406"/>
                </a:cubicBezTo>
                <a:lnTo>
                  <a:pt x="4227005" y="3427444"/>
                </a:lnTo>
                <a:lnTo>
                  <a:pt x="4245236" y="3418329"/>
                </a:lnTo>
                <a:cubicBezTo>
                  <a:pt x="4247261" y="3416303"/>
                  <a:pt x="4249793" y="3414784"/>
                  <a:pt x="4252832" y="3413771"/>
                </a:cubicBezTo>
                <a:cubicBezTo>
                  <a:pt x="4255870" y="3412759"/>
                  <a:pt x="4258402" y="3411746"/>
                  <a:pt x="4260428" y="3410733"/>
                </a:cubicBezTo>
                <a:cubicBezTo>
                  <a:pt x="4262454" y="3409720"/>
                  <a:pt x="4265492" y="3408201"/>
                  <a:pt x="4269543" y="3406175"/>
                </a:cubicBezTo>
                <a:cubicBezTo>
                  <a:pt x="4273595" y="3404150"/>
                  <a:pt x="4277140" y="3401618"/>
                  <a:pt x="4280178" y="3398579"/>
                </a:cubicBezTo>
                <a:cubicBezTo>
                  <a:pt x="4283217" y="3395540"/>
                  <a:pt x="4288281" y="3391489"/>
                  <a:pt x="4295371" y="3386425"/>
                </a:cubicBezTo>
                <a:cubicBezTo>
                  <a:pt x="4302460" y="3381361"/>
                  <a:pt x="4307018" y="3376803"/>
                  <a:pt x="4309044" y="3372752"/>
                </a:cubicBezTo>
                <a:lnTo>
                  <a:pt x="4312082" y="3372752"/>
                </a:lnTo>
                <a:cubicBezTo>
                  <a:pt x="4312082" y="3370726"/>
                  <a:pt x="4315120" y="3366675"/>
                  <a:pt x="4321197" y="3360598"/>
                </a:cubicBezTo>
                <a:cubicBezTo>
                  <a:pt x="4365762" y="3316034"/>
                  <a:pt x="4388044" y="3259316"/>
                  <a:pt x="4388044" y="3190443"/>
                </a:cubicBezTo>
                <a:cubicBezTo>
                  <a:pt x="4388044" y="3129674"/>
                  <a:pt x="4371840" y="3086123"/>
                  <a:pt x="4339429" y="3059789"/>
                </a:cubicBezTo>
                <a:cubicBezTo>
                  <a:pt x="4365762" y="3098276"/>
                  <a:pt x="4378928" y="3142841"/>
                  <a:pt x="4378928" y="3193482"/>
                </a:cubicBezTo>
                <a:cubicBezTo>
                  <a:pt x="4378928" y="3236021"/>
                  <a:pt x="4365762" y="3277546"/>
                  <a:pt x="4339429" y="3318059"/>
                </a:cubicBezTo>
                <a:cubicBezTo>
                  <a:pt x="4327274" y="3340342"/>
                  <a:pt x="4316133" y="3354521"/>
                  <a:pt x="4306005" y="3360598"/>
                </a:cubicBezTo>
                <a:lnTo>
                  <a:pt x="4281697" y="3381867"/>
                </a:lnTo>
                <a:cubicBezTo>
                  <a:pt x="4279672" y="3381867"/>
                  <a:pt x="4278660" y="3380855"/>
                  <a:pt x="4278660" y="3378829"/>
                </a:cubicBezTo>
                <a:lnTo>
                  <a:pt x="4281697" y="3375791"/>
                </a:lnTo>
                <a:lnTo>
                  <a:pt x="4281697" y="3369713"/>
                </a:lnTo>
                <a:lnTo>
                  <a:pt x="4272582" y="3372752"/>
                </a:lnTo>
                <a:cubicBezTo>
                  <a:pt x="4270556" y="3374778"/>
                  <a:pt x="4268531" y="3376297"/>
                  <a:pt x="4266505" y="3377310"/>
                </a:cubicBezTo>
                <a:cubicBezTo>
                  <a:pt x="4264479" y="3378323"/>
                  <a:pt x="4260428" y="3378829"/>
                  <a:pt x="4254351" y="3378829"/>
                </a:cubicBezTo>
                <a:cubicBezTo>
                  <a:pt x="4282710" y="3360598"/>
                  <a:pt x="4302967" y="3342367"/>
                  <a:pt x="4315120" y="3324136"/>
                </a:cubicBezTo>
                <a:cubicBezTo>
                  <a:pt x="4343480" y="3285649"/>
                  <a:pt x="4357659" y="3244123"/>
                  <a:pt x="4357659" y="3199559"/>
                </a:cubicBezTo>
                <a:lnTo>
                  <a:pt x="4357659" y="3181328"/>
                </a:lnTo>
                <a:lnTo>
                  <a:pt x="4354620" y="3175251"/>
                </a:lnTo>
                <a:lnTo>
                  <a:pt x="4354620" y="3157020"/>
                </a:lnTo>
                <a:cubicBezTo>
                  <a:pt x="4348544" y="3124610"/>
                  <a:pt x="4338416" y="3101315"/>
                  <a:pt x="4324236" y="3087135"/>
                </a:cubicBezTo>
                <a:cubicBezTo>
                  <a:pt x="4320185" y="3079033"/>
                  <a:pt x="4316133" y="3074981"/>
                  <a:pt x="4312082" y="3074981"/>
                </a:cubicBezTo>
                <a:lnTo>
                  <a:pt x="4309044" y="3078020"/>
                </a:lnTo>
                <a:cubicBezTo>
                  <a:pt x="4309044" y="3084097"/>
                  <a:pt x="4311069" y="3089161"/>
                  <a:pt x="4315120" y="3093212"/>
                </a:cubicBezTo>
                <a:cubicBezTo>
                  <a:pt x="4323223" y="3107392"/>
                  <a:pt x="4328794" y="3121571"/>
                  <a:pt x="4331832" y="3135751"/>
                </a:cubicBezTo>
                <a:cubicBezTo>
                  <a:pt x="4334871" y="3149931"/>
                  <a:pt x="4338416" y="3164110"/>
                  <a:pt x="4342467" y="3178290"/>
                </a:cubicBezTo>
                <a:cubicBezTo>
                  <a:pt x="4342467" y="3196521"/>
                  <a:pt x="4340441" y="3210700"/>
                  <a:pt x="4336390" y="3220828"/>
                </a:cubicBezTo>
                <a:cubicBezTo>
                  <a:pt x="4332339" y="3230957"/>
                  <a:pt x="4329300" y="3244123"/>
                  <a:pt x="4327274" y="3260328"/>
                </a:cubicBezTo>
                <a:cubicBezTo>
                  <a:pt x="4321197" y="3260328"/>
                  <a:pt x="4317653" y="3262860"/>
                  <a:pt x="4316640" y="3267925"/>
                </a:cubicBezTo>
                <a:cubicBezTo>
                  <a:pt x="4315627" y="3272989"/>
                  <a:pt x="4315120" y="3276533"/>
                  <a:pt x="4315120" y="3278559"/>
                </a:cubicBezTo>
                <a:cubicBezTo>
                  <a:pt x="4315120" y="3280585"/>
                  <a:pt x="4314108" y="3281598"/>
                  <a:pt x="4312082" y="3281598"/>
                </a:cubicBezTo>
                <a:lnTo>
                  <a:pt x="4312082" y="3284636"/>
                </a:lnTo>
                <a:cubicBezTo>
                  <a:pt x="4312082" y="3286662"/>
                  <a:pt x="4310563" y="3289194"/>
                  <a:pt x="4307524" y="3292232"/>
                </a:cubicBezTo>
                <a:cubicBezTo>
                  <a:pt x="4304486" y="3295271"/>
                  <a:pt x="4301954" y="3299829"/>
                  <a:pt x="4299928" y="3305906"/>
                </a:cubicBezTo>
                <a:cubicBezTo>
                  <a:pt x="4295877" y="3307931"/>
                  <a:pt x="4292332" y="3311476"/>
                  <a:pt x="4289294" y="3316540"/>
                </a:cubicBezTo>
                <a:cubicBezTo>
                  <a:pt x="4286256" y="3321604"/>
                  <a:pt x="4283724" y="3324136"/>
                  <a:pt x="4281697" y="3324136"/>
                </a:cubicBezTo>
                <a:lnTo>
                  <a:pt x="4281697" y="3327175"/>
                </a:lnTo>
                <a:cubicBezTo>
                  <a:pt x="4277646" y="3329200"/>
                  <a:pt x="4274608" y="3332239"/>
                  <a:pt x="4272582" y="3336290"/>
                </a:cubicBezTo>
                <a:lnTo>
                  <a:pt x="4269543" y="3336290"/>
                </a:lnTo>
                <a:lnTo>
                  <a:pt x="4242197" y="3357560"/>
                </a:lnTo>
                <a:lnTo>
                  <a:pt x="4239159" y="3357560"/>
                </a:lnTo>
                <a:cubicBezTo>
                  <a:pt x="4235107" y="3361611"/>
                  <a:pt x="4225992" y="3365662"/>
                  <a:pt x="4211812" y="3369713"/>
                </a:cubicBezTo>
                <a:cubicBezTo>
                  <a:pt x="4211812" y="3371739"/>
                  <a:pt x="4210800" y="3372752"/>
                  <a:pt x="4208774" y="3372752"/>
                </a:cubicBezTo>
                <a:lnTo>
                  <a:pt x="4205735" y="3372752"/>
                </a:lnTo>
                <a:cubicBezTo>
                  <a:pt x="4175351" y="3382880"/>
                  <a:pt x="4144966" y="3387945"/>
                  <a:pt x="4114581" y="3387945"/>
                </a:cubicBezTo>
                <a:lnTo>
                  <a:pt x="4087235" y="3387945"/>
                </a:lnTo>
                <a:lnTo>
                  <a:pt x="4075081" y="3381867"/>
                </a:lnTo>
                <a:lnTo>
                  <a:pt x="4126735" y="3381867"/>
                </a:lnTo>
                <a:cubicBezTo>
                  <a:pt x="4161172" y="3381867"/>
                  <a:pt x="4194595" y="3373765"/>
                  <a:pt x="4227005" y="3357560"/>
                </a:cubicBezTo>
                <a:cubicBezTo>
                  <a:pt x="4241185" y="3349457"/>
                  <a:pt x="4253338" y="3338316"/>
                  <a:pt x="4263466" y="3324136"/>
                </a:cubicBezTo>
                <a:cubicBezTo>
                  <a:pt x="4259415" y="3324136"/>
                  <a:pt x="4257390" y="3325149"/>
                  <a:pt x="4257390" y="3327175"/>
                </a:cubicBezTo>
                <a:lnTo>
                  <a:pt x="4248274" y="3324136"/>
                </a:lnTo>
                <a:cubicBezTo>
                  <a:pt x="4252326" y="3324136"/>
                  <a:pt x="4255364" y="3323124"/>
                  <a:pt x="4257390" y="3321098"/>
                </a:cubicBezTo>
                <a:lnTo>
                  <a:pt x="4257390" y="3318059"/>
                </a:lnTo>
                <a:cubicBezTo>
                  <a:pt x="4259415" y="3318059"/>
                  <a:pt x="4260935" y="3317553"/>
                  <a:pt x="4261947" y="3316540"/>
                </a:cubicBezTo>
                <a:cubicBezTo>
                  <a:pt x="4262960" y="3315527"/>
                  <a:pt x="4268024" y="3307931"/>
                  <a:pt x="4277140" y="3293752"/>
                </a:cubicBezTo>
                <a:lnTo>
                  <a:pt x="4278514" y="3291003"/>
                </a:lnTo>
                <a:lnTo>
                  <a:pt x="4279419" y="3289953"/>
                </a:lnTo>
                <a:cubicBezTo>
                  <a:pt x="4284989" y="3281851"/>
                  <a:pt x="4289800" y="3272989"/>
                  <a:pt x="4293851" y="3263367"/>
                </a:cubicBezTo>
                <a:lnTo>
                  <a:pt x="4296890" y="3254252"/>
                </a:lnTo>
                <a:lnTo>
                  <a:pt x="4278514" y="3291003"/>
                </a:lnTo>
                <a:lnTo>
                  <a:pt x="4260428" y="3311982"/>
                </a:lnTo>
                <a:cubicBezTo>
                  <a:pt x="4246249" y="3325149"/>
                  <a:pt x="4229031" y="3335277"/>
                  <a:pt x="4208774" y="3342367"/>
                </a:cubicBezTo>
                <a:cubicBezTo>
                  <a:pt x="4182441" y="3352495"/>
                  <a:pt x="4155095" y="3357560"/>
                  <a:pt x="4126735" y="3357560"/>
                </a:cubicBezTo>
                <a:cubicBezTo>
                  <a:pt x="4098376" y="3357560"/>
                  <a:pt x="4082677" y="3356547"/>
                  <a:pt x="4079639" y="3354521"/>
                </a:cubicBezTo>
                <a:cubicBezTo>
                  <a:pt x="4076600" y="3352495"/>
                  <a:pt x="4071030" y="3350470"/>
                  <a:pt x="4062927" y="3348444"/>
                </a:cubicBezTo>
                <a:cubicBezTo>
                  <a:pt x="4054825" y="3346418"/>
                  <a:pt x="4049761" y="3344899"/>
                  <a:pt x="4047735" y="3343887"/>
                </a:cubicBezTo>
                <a:cubicBezTo>
                  <a:pt x="4045710" y="3342874"/>
                  <a:pt x="4042671" y="3341354"/>
                  <a:pt x="4038620" y="3339329"/>
                </a:cubicBezTo>
                <a:lnTo>
                  <a:pt x="4026465" y="3336290"/>
                </a:lnTo>
                <a:cubicBezTo>
                  <a:pt x="3971773" y="3305906"/>
                  <a:pt x="3930247" y="3262354"/>
                  <a:pt x="3901888" y="3205636"/>
                </a:cubicBezTo>
                <a:cubicBezTo>
                  <a:pt x="3881632" y="3165123"/>
                  <a:pt x="3871503" y="3116507"/>
                  <a:pt x="3871503" y="3059789"/>
                </a:cubicBezTo>
                <a:cubicBezTo>
                  <a:pt x="3871503" y="3011173"/>
                  <a:pt x="3879606" y="2965596"/>
                  <a:pt x="3895811" y="2923058"/>
                </a:cubicBezTo>
                <a:lnTo>
                  <a:pt x="3901888" y="2901789"/>
                </a:lnTo>
                <a:cubicBezTo>
                  <a:pt x="3922145" y="2847096"/>
                  <a:pt x="3956581" y="2792403"/>
                  <a:pt x="4005196" y="2737711"/>
                </a:cubicBezTo>
                <a:cubicBezTo>
                  <a:pt x="4009248" y="2731634"/>
                  <a:pt x="4013299" y="2727076"/>
                  <a:pt x="4017350" y="2724038"/>
                </a:cubicBezTo>
                <a:cubicBezTo>
                  <a:pt x="4021402" y="2720999"/>
                  <a:pt x="4023427" y="2718467"/>
                  <a:pt x="4023427" y="2716441"/>
                </a:cubicBezTo>
                <a:lnTo>
                  <a:pt x="4050773" y="2692134"/>
                </a:lnTo>
                <a:cubicBezTo>
                  <a:pt x="4052799" y="2690108"/>
                  <a:pt x="4054318" y="2688589"/>
                  <a:pt x="4055331" y="2687576"/>
                </a:cubicBezTo>
                <a:cubicBezTo>
                  <a:pt x="4056344" y="2686563"/>
                  <a:pt x="4057863" y="2686057"/>
                  <a:pt x="4059889" y="2686057"/>
                </a:cubicBezTo>
                <a:cubicBezTo>
                  <a:pt x="4074068" y="2675928"/>
                  <a:pt x="4082171" y="2670358"/>
                  <a:pt x="4084197" y="2669345"/>
                </a:cubicBezTo>
                <a:cubicBezTo>
                  <a:pt x="4086222" y="2668332"/>
                  <a:pt x="4087235" y="2666813"/>
                  <a:pt x="4087235" y="2664787"/>
                </a:cubicBezTo>
                <a:lnTo>
                  <a:pt x="4090274" y="2664787"/>
                </a:lnTo>
                <a:cubicBezTo>
                  <a:pt x="4106479" y="2654659"/>
                  <a:pt x="4122937" y="2645544"/>
                  <a:pt x="4139649" y="2637441"/>
                </a:cubicBezTo>
                <a:lnTo>
                  <a:pt x="4177194" y="2621751"/>
                </a:lnTo>
                <a:lnTo>
                  <a:pt x="4166235" y="2628326"/>
                </a:lnTo>
                <a:cubicBezTo>
                  <a:pt x="4164210" y="2630351"/>
                  <a:pt x="4159146" y="2632377"/>
                  <a:pt x="4151043" y="2634403"/>
                </a:cubicBezTo>
                <a:cubicBezTo>
                  <a:pt x="4134838" y="2646557"/>
                  <a:pt x="4125722" y="2652633"/>
                  <a:pt x="4123697" y="2652633"/>
                </a:cubicBezTo>
                <a:lnTo>
                  <a:pt x="4096351" y="2670864"/>
                </a:lnTo>
                <a:lnTo>
                  <a:pt x="4090274" y="2673903"/>
                </a:lnTo>
                <a:lnTo>
                  <a:pt x="4072043" y="2689095"/>
                </a:lnTo>
                <a:cubicBezTo>
                  <a:pt x="4037607" y="2715429"/>
                  <a:pt x="4007222" y="2745813"/>
                  <a:pt x="3980888" y="2780250"/>
                </a:cubicBezTo>
                <a:cubicBezTo>
                  <a:pt x="3950504" y="2822788"/>
                  <a:pt x="3924170" y="2877481"/>
                  <a:pt x="3901888" y="2944327"/>
                </a:cubicBezTo>
                <a:cubicBezTo>
                  <a:pt x="3897837" y="2960532"/>
                  <a:pt x="3894798" y="2969648"/>
                  <a:pt x="3892773" y="2971673"/>
                </a:cubicBezTo>
                <a:lnTo>
                  <a:pt x="3889734" y="2995981"/>
                </a:lnTo>
                <a:cubicBezTo>
                  <a:pt x="3885683" y="3012186"/>
                  <a:pt x="3883657" y="3045610"/>
                  <a:pt x="3883657" y="3096251"/>
                </a:cubicBezTo>
                <a:lnTo>
                  <a:pt x="3892773" y="3153982"/>
                </a:lnTo>
                <a:lnTo>
                  <a:pt x="3898850" y="3163097"/>
                </a:lnTo>
                <a:lnTo>
                  <a:pt x="3898850" y="3172213"/>
                </a:lnTo>
                <a:lnTo>
                  <a:pt x="3901888" y="3178290"/>
                </a:lnTo>
                <a:cubicBezTo>
                  <a:pt x="3901888" y="3182341"/>
                  <a:pt x="3902901" y="3184367"/>
                  <a:pt x="3904927" y="3184367"/>
                </a:cubicBezTo>
                <a:lnTo>
                  <a:pt x="3904927" y="3187405"/>
                </a:lnTo>
                <a:lnTo>
                  <a:pt x="3911004" y="3199559"/>
                </a:lnTo>
                <a:cubicBezTo>
                  <a:pt x="3935311" y="3254252"/>
                  <a:pt x="3972786" y="3295777"/>
                  <a:pt x="4023427" y="3324136"/>
                </a:cubicBezTo>
                <a:cubicBezTo>
                  <a:pt x="4025453" y="3324136"/>
                  <a:pt x="4027478" y="3324643"/>
                  <a:pt x="4029504" y="3325655"/>
                </a:cubicBezTo>
                <a:cubicBezTo>
                  <a:pt x="4031529" y="3326668"/>
                  <a:pt x="4033556" y="3327681"/>
                  <a:pt x="4035581" y="3328694"/>
                </a:cubicBezTo>
                <a:cubicBezTo>
                  <a:pt x="4037607" y="3329707"/>
                  <a:pt x="4040139" y="3330720"/>
                  <a:pt x="4043177" y="3331733"/>
                </a:cubicBezTo>
                <a:cubicBezTo>
                  <a:pt x="4046216" y="3332746"/>
                  <a:pt x="4047735" y="3334265"/>
                  <a:pt x="4047735" y="3336290"/>
                </a:cubicBezTo>
                <a:cubicBezTo>
                  <a:pt x="4061915" y="3340342"/>
                  <a:pt x="4083184" y="3344393"/>
                  <a:pt x="4111543" y="3348444"/>
                </a:cubicBezTo>
                <a:cubicBezTo>
                  <a:pt x="4141928" y="3348444"/>
                  <a:pt x="4171299" y="3343380"/>
                  <a:pt x="4199659" y="3333252"/>
                </a:cubicBezTo>
                <a:cubicBezTo>
                  <a:pt x="4201684" y="3333252"/>
                  <a:pt x="4202697" y="3332239"/>
                  <a:pt x="4202697" y="3330214"/>
                </a:cubicBezTo>
                <a:lnTo>
                  <a:pt x="4214851" y="3327175"/>
                </a:lnTo>
                <a:cubicBezTo>
                  <a:pt x="4216877" y="3325149"/>
                  <a:pt x="4219409" y="3323630"/>
                  <a:pt x="4222447" y="3322617"/>
                </a:cubicBezTo>
                <a:cubicBezTo>
                  <a:pt x="4225486" y="3321604"/>
                  <a:pt x="4227005" y="3320592"/>
                  <a:pt x="4227005" y="3319579"/>
                </a:cubicBezTo>
                <a:cubicBezTo>
                  <a:pt x="4227005" y="3318566"/>
                  <a:pt x="4228018" y="3317553"/>
                  <a:pt x="4230043" y="3316540"/>
                </a:cubicBezTo>
                <a:cubicBezTo>
                  <a:pt x="4232070" y="3315527"/>
                  <a:pt x="4234095" y="3314008"/>
                  <a:pt x="4236120" y="3311982"/>
                </a:cubicBezTo>
                <a:cubicBezTo>
                  <a:pt x="4238146" y="3309957"/>
                  <a:pt x="4239666" y="3308438"/>
                  <a:pt x="4240678" y="3307425"/>
                </a:cubicBezTo>
                <a:cubicBezTo>
                  <a:pt x="4241691" y="3306412"/>
                  <a:pt x="4242704" y="3304386"/>
                  <a:pt x="4243717" y="3301348"/>
                </a:cubicBezTo>
                <a:cubicBezTo>
                  <a:pt x="4244729" y="3298310"/>
                  <a:pt x="4245742" y="3295777"/>
                  <a:pt x="4246755" y="3293752"/>
                </a:cubicBezTo>
                <a:cubicBezTo>
                  <a:pt x="4247768" y="3291726"/>
                  <a:pt x="4248781" y="3289700"/>
                  <a:pt x="4249793" y="3287675"/>
                </a:cubicBezTo>
                <a:cubicBezTo>
                  <a:pt x="4250806" y="3285649"/>
                  <a:pt x="4252326" y="3283117"/>
                  <a:pt x="4254351" y="3280078"/>
                </a:cubicBezTo>
                <a:cubicBezTo>
                  <a:pt x="4256377" y="3277040"/>
                  <a:pt x="4257896" y="3275015"/>
                  <a:pt x="4258909" y="3274002"/>
                </a:cubicBezTo>
                <a:cubicBezTo>
                  <a:pt x="4259922" y="3272989"/>
                  <a:pt x="4260428" y="3271469"/>
                  <a:pt x="4260428" y="3269444"/>
                </a:cubicBezTo>
                <a:lnTo>
                  <a:pt x="4275620" y="3242098"/>
                </a:lnTo>
                <a:cubicBezTo>
                  <a:pt x="4281697" y="3225892"/>
                  <a:pt x="4284736" y="3205636"/>
                  <a:pt x="4284736" y="3181328"/>
                </a:cubicBezTo>
                <a:lnTo>
                  <a:pt x="4284736" y="3178290"/>
                </a:lnTo>
                <a:lnTo>
                  <a:pt x="4278660" y="3181328"/>
                </a:lnTo>
                <a:cubicBezTo>
                  <a:pt x="4278660" y="3193482"/>
                  <a:pt x="4276128" y="3207661"/>
                  <a:pt x="4271063" y="3223867"/>
                </a:cubicBezTo>
                <a:cubicBezTo>
                  <a:pt x="4265999" y="3240072"/>
                  <a:pt x="4257390" y="3256277"/>
                  <a:pt x="4245236" y="3272482"/>
                </a:cubicBezTo>
                <a:cubicBezTo>
                  <a:pt x="4243210" y="3274508"/>
                  <a:pt x="4241691" y="3276027"/>
                  <a:pt x="4240678" y="3277040"/>
                </a:cubicBezTo>
                <a:cubicBezTo>
                  <a:pt x="4239666" y="3278053"/>
                  <a:pt x="4238653" y="3279572"/>
                  <a:pt x="4237639" y="3281598"/>
                </a:cubicBezTo>
                <a:cubicBezTo>
                  <a:pt x="4236627" y="3283623"/>
                  <a:pt x="4235614" y="3285143"/>
                  <a:pt x="4234602" y="3286156"/>
                </a:cubicBezTo>
                <a:cubicBezTo>
                  <a:pt x="4233588" y="3287168"/>
                  <a:pt x="4232070" y="3287675"/>
                  <a:pt x="4230043" y="3287675"/>
                </a:cubicBezTo>
                <a:cubicBezTo>
                  <a:pt x="4205735" y="3311982"/>
                  <a:pt x="4167248" y="3324136"/>
                  <a:pt x="4114581" y="3324136"/>
                </a:cubicBezTo>
                <a:cubicBezTo>
                  <a:pt x="4041658" y="3324136"/>
                  <a:pt x="3984940" y="3289700"/>
                  <a:pt x="3944427" y="3220828"/>
                </a:cubicBezTo>
                <a:cubicBezTo>
                  <a:pt x="3932273" y="3202597"/>
                  <a:pt x="3923664" y="3184873"/>
                  <a:pt x="3918600" y="3167655"/>
                </a:cubicBezTo>
                <a:cubicBezTo>
                  <a:pt x="3913536" y="3150437"/>
                  <a:pt x="3911004" y="3140309"/>
                  <a:pt x="3911004" y="3137270"/>
                </a:cubicBezTo>
                <a:cubicBezTo>
                  <a:pt x="3911004" y="3134232"/>
                  <a:pt x="3909991" y="3131700"/>
                  <a:pt x="3907965" y="3129674"/>
                </a:cubicBezTo>
                <a:lnTo>
                  <a:pt x="3907965" y="3123597"/>
                </a:lnTo>
                <a:cubicBezTo>
                  <a:pt x="3905940" y="3109417"/>
                  <a:pt x="3904927" y="3080046"/>
                  <a:pt x="3904927" y="3035481"/>
                </a:cubicBezTo>
                <a:cubicBezTo>
                  <a:pt x="3906952" y="3019276"/>
                  <a:pt x="3909484" y="3003577"/>
                  <a:pt x="3912523" y="2988385"/>
                </a:cubicBezTo>
                <a:cubicBezTo>
                  <a:pt x="3915561" y="2973193"/>
                  <a:pt x="3919106" y="2957494"/>
                  <a:pt x="3923158" y="2941288"/>
                </a:cubicBezTo>
                <a:cubicBezTo>
                  <a:pt x="3949491" y="2854186"/>
                  <a:pt x="3994055" y="2783288"/>
                  <a:pt x="4056850" y="2728595"/>
                </a:cubicBezTo>
                <a:lnTo>
                  <a:pt x="4114581" y="2683018"/>
                </a:lnTo>
                <a:cubicBezTo>
                  <a:pt x="4142941" y="2660736"/>
                  <a:pt x="4187505" y="2639467"/>
                  <a:pt x="4248274" y="2619210"/>
                </a:cubicBezTo>
                <a:cubicBezTo>
                  <a:pt x="4268531" y="2615159"/>
                  <a:pt x="4293851" y="2613133"/>
                  <a:pt x="4324236" y="2613133"/>
                </a:cubicBezTo>
                <a:lnTo>
                  <a:pt x="4388044" y="2613133"/>
                </a:lnTo>
                <a:cubicBezTo>
                  <a:pt x="4390070" y="2615159"/>
                  <a:pt x="4392601" y="2616678"/>
                  <a:pt x="4395640" y="2617691"/>
                </a:cubicBezTo>
                <a:cubicBezTo>
                  <a:pt x="4398678" y="2618704"/>
                  <a:pt x="4402730" y="2619210"/>
                  <a:pt x="4407794" y="2619210"/>
                </a:cubicBezTo>
                <a:cubicBezTo>
                  <a:pt x="4412858" y="2619210"/>
                  <a:pt x="4417416" y="2620223"/>
                  <a:pt x="4421467" y="2622249"/>
                </a:cubicBezTo>
                <a:cubicBezTo>
                  <a:pt x="4425519" y="2624274"/>
                  <a:pt x="4428558" y="2626300"/>
                  <a:pt x="4430583" y="2628326"/>
                </a:cubicBezTo>
                <a:lnTo>
                  <a:pt x="4445775" y="2634403"/>
                </a:lnTo>
                <a:cubicBezTo>
                  <a:pt x="4461980" y="2642505"/>
                  <a:pt x="4471096" y="2647569"/>
                  <a:pt x="4473121" y="2649595"/>
                </a:cubicBezTo>
                <a:cubicBezTo>
                  <a:pt x="4475148" y="2651621"/>
                  <a:pt x="4479199" y="2654659"/>
                  <a:pt x="4485275" y="2658710"/>
                </a:cubicBezTo>
                <a:cubicBezTo>
                  <a:pt x="4491352" y="2662762"/>
                  <a:pt x="4497935" y="2667320"/>
                  <a:pt x="4505025" y="2672384"/>
                </a:cubicBezTo>
                <a:cubicBezTo>
                  <a:pt x="4512115" y="2677448"/>
                  <a:pt x="4517179" y="2680993"/>
                  <a:pt x="4520218" y="2683018"/>
                </a:cubicBezTo>
                <a:cubicBezTo>
                  <a:pt x="4523256" y="2685044"/>
                  <a:pt x="4526802" y="2687070"/>
                  <a:pt x="4530853" y="2689095"/>
                </a:cubicBezTo>
                <a:cubicBezTo>
                  <a:pt x="4567314" y="2719480"/>
                  <a:pt x="4603776" y="2763031"/>
                  <a:pt x="4640237" y="2819750"/>
                </a:cubicBezTo>
                <a:lnTo>
                  <a:pt x="4673660" y="2886596"/>
                </a:lnTo>
                <a:cubicBezTo>
                  <a:pt x="4702020" y="2945340"/>
                  <a:pt x="4729366" y="3038520"/>
                  <a:pt x="4755699" y="3166136"/>
                </a:cubicBezTo>
                <a:cubicBezTo>
                  <a:pt x="4755699" y="3170187"/>
                  <a:pt x="4756206" y="3175758"/>
                  <a:pt x="4757218" y="3182847"/>
                </a:cubicBezTo>
                <a:cubicBezTo>
                  <a:pt x="4758231" y="3189937"/>
                  <a:pt x="4759244" y="3197027"/>
                  <a:pt x="4760257" y="3204117"/>
                </a:cubicBezTo>
                <a:cubicBezTo>
                  <a:pt x="4761270" y="3211206"/>
                  <a:pt x="4762789" y="3216777"/>
                  <a:pt x="4764816" y="3220828"/>
                </a:cubicBezTo>
                <a:cubicBezTo>
                  <a:pt x="4764816" y="3235008"/>
                  <a:pt x="4765828" y="3244123"/>
                  <a:pt x="4767854" y="3248174"/>
                </a:cubicBezTo>
                <a:cubicBezTo>
                  <a:pt x="4769879" y="3252226"/>
                  <a:pt x="4771904" y="3255264"/>
                  <a:pt x="4773931" y="3257290"/>
                </a:cubicBezTo>
                <a:cubicBezTo>
                  <a:pt x="4773931" y="3352495"/>
                  <a:pt x="4772918" y="3429470"/>
                  <a:pt x="4770892" y="3488214"/>
                </a:cubicBezTo>
                <a:cubicBezTo>
                  <a:pt x="4768867" y="3546958"/>
                  <a:pt x="4765828" y="3600638"/>
                  <a:pt x="4761776" y="3649253"/>
                </a:cubicBezTo>
                <a:cubicBezTo>
                  <a:pt x="4759752" y="3651279"/>
                  <a:pt x="4758738" y="3661407"/>
                  <a:pt x="4758738" y="3679638"/>
                </a:cubicBezTo>
                <a:cubicBezTo>
                  <a:pt x="4758738" y="3695843"/>
                  <a:pt x="4759752" y="3711035"/>
                  <a:pt x="4761776" y="3725215"/>
                </a:cubicBezTo>
                <a:cubicBezTo>
                  <a:pt x="4773931" y="3650266"/>
                  <a:pt x="4781020" y="3575823"/>
                  <a:pt x="4783046" y="3501887"/>
                </a:cubicBezTo>
                <a:cubicBezTo>
                  <a:pt x="4785071" y="3427951"/>
                  <a:pt x="4786084" y="3354521"/>
                  <a:pt x="4786084" y="3281598"/>
                </a:cubicBezTo>
                <a:cubicBezTo>
                  <a:pt x="4786084" y="3277546"/>
                  <a:pt x="4787097" y="3274508"/>
                  <a:pt x="4789123" y="3272482"/>
                </a:cubicBezTo>
                <a:cubicBezTo>
                  <a:pt x="4791148" y="3274508"/>
                  <a:pt x="4792161" y="3279572"/>
                  <a:pt x="4792161" y="3287675"/>
                </a:cubicBezTo>
                <a:lnTo>
                  <a:pt x="4795200" y="3378829"/>
                </a:lnTo>
                <a:cubicBezTo>
                  <a:pt x="4795200" y="3411239"/>
                  <a:pt x="4794187" y="3440611"/>
                  <a:pt x="4792161" y="3466945"/>
                </a:cubicBezTo>
                <a:cubicBezTo>
                  <a:pt x="4790135" y="3493278"/>
                  <a:pt x="4788110" y="3518599"/>
                  <a:pt x="4786084" y="3542906"/>
                </a:cubicBezTo>
                <a:cubicBezTo>
                  <a:pt x="4786084" y="3583419"/>
                  <a:pt x="4784058" y="3623933"/>
                  <a:pt x="4780007" y="3664446"/>
                </a:cubicBezTo>
                <a:lnTo>
                  <a:pt x="4776969" y="3700907"/>
                </a:lnTo>
                <a:cubicBezTo>
                  <a:pt x="4776969" y="3706984"/>
                  <a:pt x="4778995" y="3714074"/>
                  <a:pt x="4783046" y="3722177"/>
                </a:cubicBezTo>
                <a:cubicBezTo>
                  <a:pt x="4793174" y="3624945"/>
                  <a:pt x="4799251" y="3528727"/>
                  <a:pt x="4801277" y="3433521"/>
                </a:cubicBezTo>
                <a:lnTo>
                  <a:pt x="4807354" y="3433521"/>
                </a:lnTo>
                <a:lnTo>
                  <a:pt x="4810392" y="3427444"/>
                </a:lnTo>
                <a:lnTo>
                  <a:pt x="4804315" y="3424406"/>
                </a:lnTo>
                <a:lnTo>
                  <a:pt x="4807354" y="3421368"/>
                </a:lnTo>
                <a:lnTo>
                  <a:pt x="4801277" y="3403137"/>
                </a:lnTo>
                <a:lnTo>
                  <a:pt x="4801277" y="3394021"/>
                </a:lnTo>
                <a:cubicBezTo>
                  <a:pt x="4801277" y="3398073"/>
                  <a:pt x="4802289" y="3400098"/>
                  <a:pt x="4804315" y="3400098"/>
                </a:cubicBezTo>
                <a:cubicBezTo>
                  <a:pt x="4806342" y="3400098"/>
                  <a:pt x="4808873" y="3398579"/>
                  <a:pt x="4811911" y="3395540"/>
                </a:cubicBezTo>
                <a:cubicBezTo>
                  <a:pt x="4814950" y="3392502"/>
                  <a:pt x="4816976" y="3386425"/>
                  <a:pt x="4817989" y="3377310"/>
                </a:cubicBezTo>
                <a:cubicBezTo>
                  <a:pt x="4819001" y="3368194"/>
                  <a:pt x="4820521" y="3360598"/>
                  <a:pt x="4822546" y="3354521"/>
                </a:cubicBezTo>
                <a:lnTo>
                  <a:pt x="4825585" y="3378829"/>
                </a:lnTo>
                <a:cubicBezTo>
                  <a:pt x="4825585" y="3386932"/>
                  <a:pt x="4824571" y="3396047"/>
                  <a:pt x="4822546" y="3406175"/>
                </a:cubicBezTo>
                <a:cubicBezTo>
                  <a:pt x="4820521" y="3416303"/>
                  <a:pt x="4819507" y="3427444"/>
                  <a:pt x="4819507" y="3439598"/>
                </a:cubicBezTo>
                <a:lnTo>
                  <a:pt x="4822546" y="3476060"/>
                </a:lnTo>
                <a:cubicBezTo>
                  <a:pt x="4828623" y="3461881"/>
                  <a:pt x="4831661" y="3447701"/>
                  <a:pt x="4831661" y="3433521"/>
                </a:cubicBezTo>
                <a:cubicBezTo>
                  <a:pt x="4831661" y="3419342"/>
                  <a:pt x="4832674" y="3407188"/>
                  <a:pt x="4834700" y="3397060"/>
                </a:cubicBezTo>
                <a:lnTo>
                  <a:pt x="4831661" y="3533791"/>
                </a:lnTo>
                <a:cubicBezTo>
                  <a:pt x="4829636" y="3592535"/>
                  <a:pt x="4826597" y="3650266"/>
                  <a:pt x="4822546" y="3706984"/>
                </a:cubicBezTo>
                <a:lnTo>
                  <a:pt x="4825585" y="3700907"/>
                </a:lnTo>
                <a:cubicBezTo>
                  <a:pt x="4825585" y="3674574"/>
                  <a:pt x="4827610" y="3649253"/>
                  <a:pt x="4831661" y="3624945"/>
                </a:cubicBezTo>
                <a:lnTo>
                  <a:pt x="4834700" y="3576330"/>
                </a:lnTo>
                <a:cubicBezTo>
                  <a:pt x="4834700" y="3549996"/>
                  <a:pt x="4838751" y="3525688"/>
                  <a:pt x="4846853" y="3503406"/>
                </a:cubicBezTo>
                <a:cubicBezTo>
                  <a:pt x="4846853" y="3464919"/>
                  <a:pt x="4847866" y="3436054"/>
                  <a:pt x="4849892" y="3416810"/>
                </a:cubicBezTo>
                <a:cubicBezTo>
                  <a:pt x="4851918" y="3397566"/>
                  <a:pt x="4852930" y="3376803"/>
                  <a:pt x="4852930" y="3354521"/>
                </a:cubicBezTo>
                <a:cubicBezTo>
                  <a:pt x="4852930" y="3332239"/>
                  <a:pt x="4854956" y="3308944"/>
                  <a:pt x="4859008" y="3284636"/>
                </a:cubicBezTo>
                <a:lnTo>
                  <a:pt x="4862046" y="3327175"/>
                </a:lnTo>
                <a:cubicBezTo>
                  <a:pt x="4862046" y="3341354"/>
                  <a:pt x="4861033" y="3354521"/>
                  <a:pt x="4859008" y="3366675"/>
                </a:cubicBezTo>
                <a:cubicBezTo>
                  <a:pt x="4856982" y="3378829"/>
                  <a:pt x="4855969" y="3399086"/>
                  <a:pt x="4855969" y="3427444"/>
                </a:cubicBezTo>
                <a:lnTo>
                  <a:pt x="4849892" y="3476060"/>
                </a:lnTo>
                <a:lnTo>
                  <a:pt x="4849892" y="3521637"/>
                </a:lnTo>
                <a:lnTo>
                  <a:pt x="4852930" y="3555060"/>
                </a:lnTo>
                <a:cubicBezTo>
                  <a:pt x="4848879" y="3569240"/>
                  <a:pt x="4846853" y="3581900"/>
                  <a:pt x="4846853" y="3593041"/>
                </a:cubicBezTo>
                <a:cubicBezTo>
                  <a:pt x="4846853" y="3604182"/>
                  <a:pt x="4845841" y="3615830"/>
                  <a:pt x="4843815" y="3627984"/>
                </a:cubicBezTo>
                <a:lnTo>
                  <a:pt x="4843815" y="3637099"/>
                </a:lnTo>
                <a:cubicBezTo>
                  <a:pt x="4847866" y="3641150"/>
                  <a:pt x="4849892" y="3645202"/>
                  <a:pt x="4849892" y="3649253"/>
                </a:cubicBezTo>
                <a:lnTo>
                  <a:pt x="4846853" y="3658369"/>
                </a:lnTo>
                <a:cubicBezTo>
                  <a:pt x="4846853" y="3672548"/>
                  <a:pt x="4845841" y="3682676"/>
                  <a:pt x="4843815" y="3688753"/>
                </a:cubicBezTo>
                <a:lnTo>
                  <a:pt x="4843815" y="3725215"/>
                </a:lnTo>
                <a:lnTo>
                  <a:pt x="4846853" y="3731292"/>
                </a:lnTo>
                <a:cubicBezTo>
                  <a:pt x="4846853" y="3733318"/>
                  <a:pt x="4847866" y="3734331"/>
                  <a:pt x="4849892" y="3734331"/>
                </a:cubicBezTo>
                <a:lnTo>
                  <a:pt x="4852930" y="3731292"/>
                </a:lnTo>
                <a:lnTo>
                  <a:pt x="4852930" y="3725215"/>
                </a:lnTo>
                <a:cubicBezTo>
                  <a:pt x="4856982" y="3700907"/>
                  <a:pt x="4859008" y="3675587"/>
                  <a:pt x="4859008" y="3649253"/>
                </a:cubicBezTo>
                <a:cubicBezTo>
                  <a:pt x="4861033" y="3641150"/>
                  <a:pt x="4862046" y="3636593"/>
                  <a:pt x="4862046" y="3635580"/>
                </a:cubicBezTo>
                <a:cubicBezTo>
                  <a:pt x="4862046" y="3634567"/>
                  <a:pt x="4863060" y="3633048"/>
                  <a:pt x="4865084" y="3631022"/>
                </a:cubicBezTo>
                <a:lnTo>
                  <a:pt x="4868123" y="3627984"/>
                </a:lnTo>
                <a:lnTo>
                  <a:pt x="4865084" y="3561137"/>
                </a:lnTo>
                <a:cubicBezTo>
                  <a:pt x="4867111" y="3540881"/>
                  <a:pt x="4868123" y="3519612"/>
                  <a:pt x="4868123" y="3497329"/>
                </a:cubicBezTo>
                <a:lnTo>
                  <a:pt x="4871161" y="3418329"/>
                </a:lnTo>
                <a:cubicBezTo>
                  <a:pt x="4871161" y="3406175"/>
                  <a:pt x="4874200" y="3396047"/>
                  <a:pt x="4880277" y="3387945"/>
                </a:cubicBezTo>
                <a:lnTo>
                  <a:pt x="4877238" y="3418329"/>
                </a:lnTo>
                <a:lnTo>
                  <a:pt x="4874200" y="3509483"/>
                </a:lnTo>
                <a:lnTo>
                  <a:pt x="4877238" y="3533791"/>
                </a:lnTo>
                <a:lnTo>
                  <a:pt x="4874200" y="3555060"/>
                </a:lnTo>
                <a:lnTo>
                  <a:pt x="4874200" y="3539868"/>
                </a:lnTo>
                <a:lnTo>
                  <a:pt x="4871161" y="3536830"/>
                </a:lnTo>
                <a:lnTo>
                  <a:pt x="4868123" y="3558099"/>
                </a:lnTo>
                <a:cubicBezTo>
                  <a:pt x="4868123" y="3562150"/>
                  <a:pt x="4870149" y="3566202"/>
                  <a:pt x="4874200" y="3570253"/>
                </a:cubicBezTo>
                <a:lnTo>
                  <a:pt x="4874200" y="3585445"/>
                </a:lnTo>
                <a:cubicBezTo>
                  <a:pt x="4872175" y="3597599"/>
                  <a:pt x="4871161" y="3610766"/>
                  <a:pt x="4871161" y="3624945"/>
                </a:cubicBezTo>
                <a:cubicBezTo>
                  <a:pt x="4867111" y="3647227"/>
                  <a:pt x="4865084" y="3670523"/>
                  <a:pt x="4865084" y="3694830"/>
                </a:cubicBezTo>
                <a:cubicBezTo>
                  <a:pt x="4865084" y="3717112"/>
                  <a:pt x="4866097" y="3734331"/>
                  <a:pt x="4868123" y="3746484"/>
                </a:cubicBezTo>
                <a:cubicBezTo>
                  <a:pt x="4882302" y="3635074"/>
                  <a:pt x="4890405" y="3524676"/>
                  <a:pt x="4892431" y="3415291"/>
                </a:cubicBezTo>
                <a:cubicBezTo>
                  <a:pt x="4894456" y="3417316"/>
                  <a:pt x="4897495" y="3418329"/>
                  <a:pt x="4901546" y="3418329"/>
                </a:cubicBezTo>
                <a:cubicBezTo>
                  <a:pt x="4897495" y="3446688"/>
                  <a:pt x="4895469" y="3483150"/>
                  <a:pt x="4895469" y="3527714"/>
                </a:cubicBezTo>
                <a:lnTo>
                  <a:pt x="4904446" y="3509760"/>
                </a:lnTo>
                <a:lnTo>
                  <a:pt x="4903825" y="3552022"/>
                </a:lnTo>
                <a:cubicBezTo>
                  <a:pt x="4903319" y="3568227"/>
                  <a:pt x="4902559" y="3583419"/>
                  <a:pt x="4901546" y="3597599"/>
                </a:cubicBezTo>
                <a:lnTo>
                  <a:pt x="4892431" y="3719138"/>
                </a:lnTo>
                <a:lnTo>
                  <a:pt x="4895469" y="3746484"/>
                </a:lnTo>
                <a:cubicBezTo>
                  <a:pt x="4909650" y="3653304"/>
                  <a:pt x="4916738" y="3584432"/>
                  <a:pt x="4916738" y="3539868"/>
                </a:cubicBezTo>
                <a:lnTo>
                  <a:pt x="4922816" y="3539868"/>
                </a:lnTo>
                <a:cubicBezTo>
                  <a:pt x="4922816" y="3541894"/>
                  <a:pt x="4924841" y="3542906"/>
                  <a:pt x="4928892" y="3542906"/>
                </a:cubicBezTo>
                <a:lnTo>
                  <a:pt x="4928892" y="3536830"/>
                </a:lnTo>
                <a:cubicBezTo>
                  <a:pt x="4930918" y="3534804"/>
                  <a:pt x="4931931" y="3532778"/>
                  <a:pt x="4931931" y="3530753"/>
                </a:cubicBezTo>
                <a:cubicBezTo>
                  <a:pt x="4931931" y="3528727"/>
                  <a:pt x="4932944" y="3527714"/>
                  <a:pt x="4934969" y="3527714"/>
                </a:cubicBezTo>
                <a:cubicBezTo>
                  <a:pt x="4934969" y="3545945"/>
                  <a:pt x="4933957" y="3563163"/>
                  <a:pt x="4931931" y="3579368"/>
                </a:cubicBezTo>
                <a:cubicBezTo>
                  <a:pt x="4927880" y="3609753"/>
                  <a:pt x="4925854" y="3643176"/>
                  <a:pt x="4925854" y="3679638"/>
                </a:cubicBezTo>
                <a:cubicBezTo>
                  <a:pt x="4925854" y="3691792"/>
                  <a:pt x="4924841" y="3700907"/>
                  <a:pt x="4922816" y="3706984"/>
                </a:cubicBezTo>
                <a:cubicBezTo>
                  <a:pt x="4922816" y="3729266"/>
                  <a:pt x="4923322" y="3740914"/>
                  <a:pt x="4924335" y="3741927"/>
                </a:cubicBezTo>
                <a:cubicBezTo>
                  <a:pt x="4925348" y="3742940"/>
                  <a:pt x="4926360" y="3744459"/>
                  <a:pt x="4927373" y="3746484"/>
                </a:cubicBezTo>
                <a:cubicBezTo>
                  <a:pt x="4928386" y="3748510"/>
                  <a:pt x="4929905" y="3749523"/>
                  <a:pt x="4931931" y="3749523"/>
                </a:cubicBezTo>
                <a:cubicBezTo>
                  <a:pt x="4933957" y="3749523"/>
                  <a:pt x="4935982" y="3744459"/>
                  <a:pt x="4938008" y="3734331"/>
                </a:cubicBezTo>
                <a:cubicBezTo>
                  <a:pt x="4940033" y="3724202"/>
                  <a:pt x="4941046" y="3705971"/>
                  <a:pt x="4941046" y="3679638"/>
                </a:cubicBezTo>
                <a:cubicBezTo>
                  <a:pt x="4941046" y="3669510"/>
                  <a:pt x="4942060" y="3660901"/>
                  <a:pt x="4944085" y="3653811"/>
                </a:cubicBezTo>
                <a:cubicBezTo>
                  <a:pt x="4946110" y="3646721"/>
                  <a:pt x="4947123" y="3636087"/>
                  <a:pt x="4947123" y="3621907"/>
                </a:cubicBezTo>
                <a:cubicBezTo>
                  <a:pt x="4951175" y="3619881"/>
                  <a:pt x="4953708" y="3612791"/>
                  <a:pt x="4954719" y="3600638"/>
                </a:cubicBezTo>
                <a:cubicBezTo>
                  <a:pt x="4955733" y="3588484"/>
                  <a:pt x="4957252" y="3572279"/>
                  <a:pt x="4959277" y="3552022"/>
                </a:cubicBezTo>
                <a:cubicBezTo>
                  <a:pt x="4961304" y="3531766"/>
                  <a:pt x="4964341" y="3495304"/>
                  <a:pt x="4968392" y="3442637"/>
                </a:cubicBezTo>
                <a:cubicBezTo>
                  <a:pt x="4968392" y="3422381"/>
                  <a:pt x="4969406" y="3410226"/>
                  <a:pt x="4971431" y="3406175"/>
                </a:cubicBezTo>
                <a:lnTo>
                  <a:pt x="4974470" y="3442637"/>
                </a:lnTo>
                <a:cubicBezTo>
                  <a:pt x="4974470" y="3452765"/>
                  <a:pt x="4973457" y="3463906"/>
                  <a:pt x="4971431" y="3476060"/>
                </a:cubicBezTo>
                <a:cubicBezTo>
                  <a:pt x="4969406" y="3488214"/>
                  <a:pt x="4968392" y="3501381"/>
                  <a:pt x="4968392" y="3515560"/>
                </a:cubicBezTo>
                <a:lnTo>
                  <a:pt x="4971431" y="3555060"/>
                </a:lnTo>
                <a:lnTo>
                  <a:pt x="4974470" y="3552022"/>
                </a:lnTo>
                <a:lnTo>
                  <a:pt x="4977508" y="3545945"/>
                </a:lnTo>
                <a:cubicBezTo>
                  <a:pt x="4979534" y="3545945"/>
                  <a:pt x="4980547" y="3546958"/>
                  <a:pt x="4980547" y="3548983"/>
                </a:cubicBezTo>
                <a:cubicBezTo>
                  <a:pt x="4978521" y="3571266"/>
                  <a:pt x="4977508" y="3594561"/>
                  <a:pt x="4977508" y="3618868"/>
                </a:cubicBezTo>
                <a:cubicBezTo>
                  <a:pt x="4979534" y="3616843"/>
                  <a:pt x="4980547" y="3613804"/>
                  <a:pt x="4980547" y="3609753"/>
                </a:cubicBezTo>
                <a:cubicBezTo>
                  <a:pt x="4980547" y="3577342"/>
                  <a:pt x="4983585" y="3544932"/>
                  <a:pt x="4989662" y="3512522"/>
                </a:cubicBezTo>
                <a:cubicBezTo>
                  <a:pt x="5003841" y="3390983"/>
                  <a:pt x="5010931" y="3294764"/>
                  <a:pt x="5010931" y="3223867"/>
                </a:cubicBezTo>
                <a:cubicBezTo>
                  <a:pt x="5012957" y="3227918"/>
                  <a:pt x="5013970" y="3231463"/>
                  <a:pt x="5013970" y="3234501"/>
                </a:cubicBezTo>
                <a:cubicBezTo>
                  <a:pt x="5013970" y="3237540"/>
                  <a:pt x="5014477" y="3240072"/>
                  <a:pt x="5015489" y="3242098"/>
                </a:cubicBezTo>
                <a:cubicBezTo>
                  <a:pt x="5016502" y="3244123"/>
                  <a:pt x="5018021" y="3245136"/>
                  <a:pt x="5020047" y="3245136"/>
                </a:cubicBezTo>
                <a:lnTo>
                  <a:pt x="5010931" y="3400098"/>
                </a:lnTo>
                <a:lnTo>
                  <a:pt x="5001816" y="3558099"/>
                </a:lnTo>
                <a:cubicBezTo>
                  <a:pt x="5005867" y="3572279"/>
                  <a:pt x="5007893" y="3585445"/>
                  <a:pt x="5007893" y="3597599"/>
                </a:cubicBezTo>
                <a:cubicBezTo>
                  <a:pt x="5007893" y="3605702"/>
                  <a:pt x="5006881" y="3614311"/>
                  <a:pt x="5004854" y="3623426"/>
                </a:cubicBezTo>
                <a:cubicBezTo>
                  <a:pt x="5002830" y="3632541"/>
                  <a:pt x="5001309" y="3642163"/>
                  <a:pt x="5000297" y="3652292"/>
                </a:cubicBezTo>
                <a:cubicBezTo>
                  <a:pt x="4999284" y="3662420"/>
                  <a:pt x="4997765" y="3673561"/>
                  <a:pt x="4995739" y="3685715"/>
                </a:cubicBezTo>
                <a:lnTo>
                  <a:pt x="5004854" y="3679638"/>
                </a:lnTo>
                <a:cubicBezTo>
                  <a:pt x="5008906" y="3645202"/>
                  <a:pt x="5011438" y="3627477"/>
                  <a:pt x="5012451" y="3626465"/>
                </a:cubicBezTo>
                <a:cubicBezTo>
                  <a:pt x="5013463" y="3625452"/>
                  <a:pt x="5017009" y="3599118"/>
                  <a:pt x="5023085" y="3547464"/>
                </a:cubicBezTo>
                <a:cubicBezTo>
                  <a:pt x="5029162" y="3495810"/>
                  <a:pt x="5032201" y="3441624"/>
                  <a:pt x="5032201" y="3384906"/>
                </a:cubicBezTo>
                <a:lnTo>
                  <a:pt x="5035239" y="3330214"/>
                </a:lnTo>
                <a:cubicBezTo>
                  <a:pt x="5037265" y="3269444"/>
                  <a:pt x="5040303" y="3209687"/>
                  <a:pt x="5044355" y="3150943"/>
                </a:cubicBezTo>
                <a:cubicBezTo>
                  <a:pt x="5046380" y="3112456"/>
                  <a:pt x="5047393" y="3072956"/>
                  <a:pt x="5047393" y="3032443"/>
                </a:cubicBezTo>
                <a:cubicBezTo>
                  <a:pt x="5049419" y="3024340"/>
                  <a:pt x="5050431" y="2990917"/>
                  <a:pt x="5050431" y="2932173"/>
                </a:cubicBezTo>
                <a:lnTo>
                  <a:pt x="5053470" y="2816711"/>
                </a:lnTo>
                <a:lnTo>
                  <a:pt x="5053470" y="2585787"/>
                </a:lnTo>
                <a:lnTo>
                  <a:pt x="5056508" y="2570595"/>
                </a:lnTo>
                <a:cubicBezTo>
                  <a:pt x="5056508" y="2564518"/>
                  <a:pt x="5055496" y="2559454"/>
                  <a:pt x="5053470" y="2555402"/>
                </a:cubicBezTo>
                <a:lnTo>
                  <a:pt x="5053470" y="2531095"/>
                </a:lnTo>
                <a:cubicBezTo>
                  <a:pt x="5055496" y="2470325"/>
                  <a:pt x="5056508" y="2347773"/>
                  <a:pt x="5056508" y="2163439"/>
                </a:cubicBezTo>
                <a:lnTo>
                  <a:pt x="5083781" y="2162279"/>
                </a:lnTo>
                <a:lnTo>
                  <a:pt x="5085117" y="2162679"/>
                </a:lnTo>
                <a:cubicBezTo>
                  <a:pt x="5090181" y="2163186"/>
                  <a:pt x="5097777" y="2163439"/>
                  <a:pt x="5107905" y="2163439"/>
                </a:cubicBezTo>
                <a:lnTo>
                  <a:pt x="5262869" y="2166477"/>
                </a:lnTo>
                <a:cubicBezTo>
                  <a:pt x="5275021" y="2166477"/>
                  <a:pt x="5286163" y="2165465"/>
                  <a:pt x="5296291" y="2163439"/>
                </a:cubicBezTo>
                <a:lnTo>
                  <a:pt x="5290214" y="2181670"/>
                </a:lnTo>
                <a:cubicBezTo>
                  <a:pt x="5263880" y="2248516"/>
                  <a:pt x="5250714" y="2316376"/>
                  <a:pt x="5250714" y="2385248"/>
                </a:cubicBezTo>
                <a:lnTo>
                  <a:pt x="5250714" y="2427786"/>
                </a:lnTo>
                <a:cubicBezTo>
                  <a:pt x="5250714" y="2437915"/>
                  <a:pt x="5251727" y="2452600"/>
                  <a:pt x="5253752" y="2471844"/>
                </a:cubicBezTo>
                <a:cubicBezTo>
                  <a:pt x="5255778" y="2491088"/>
                  <a:pt x="5258310" y="2506787"/>
                  <a:pt x="5261348" y="2518941"/>
                </a:cubicBezTo>
                <a:cubicBezTo>
                  <a:pt x="5264387" y="2531095"/>
                  <a:pt x="5266413" y="2539197"/>
                  <a:pt x="5267426" y="2543248"/>
                </a:cubicBezTo>
                <a:cubicBezTo>
                  <a:pt x="5268438" y="2547300"/>
                  <a:pt x="5269958" y="2552364"/>
                  <a:pt x="5271984" y="2558441"/>
                </a:cubicBezTo>
                <a:lnTo>
                  <a:pt x="5271984" y="2564518"/>
                </a:lnTo>
                <a:cubicBezTo>
                  <a:pt x="5278060" y="2578697"/>
                  <a:pt x="5283124" y="2593890"/>
                  <a:pt x="5287176" y="2610095"/>
                </a:cubicBezTo>
                <a:lnTo>
                  <a:pt x="5326676" y="2701249"/>
                </a:lnTo>
                <a:lnTo>
                  <a:pt x="5360099" y="2762019"/>
                </a:lnTo>
                <a:cubicBezTo>
                  <a:pt x="5398586" y="2828865"/>
                  <a:pt x="5447202" y="2897737"/>
                  <a:pt x="5505945" y="2968635"/>
                </a:cubicBezTo>
                <a:cubicBezTo>
                  <a:pt x="5601151" y="3075994"/>
                  <a:pt x="5656857" y="3139802"/>
                  <a:pt x="5673062" y="3160059"/>
                </a:cubicBezTo>
                <a:cubicBezTo>
                  <a:pt x="5697371" y="3186392"/>
                  <a:pt x="5719652" y="3213738"/>
                  <a:pt x="5739908" y="3242098"/>
                </a:cubicBezTo>
                <a:cubicBezTo>
                  <a:pt x="5802703" y="3315021"/>
                  <a:pt x="5847268" y="3399086"/>
                  <a:pt x="5873601" y="3494291"/>
                </a:cubicBezTo>
                <a:cubicBezTo>
                  <a:pt x="5881704" y="3522650"/>
                  <a:pt x="5885755" y="3551009"/>
                  <a:pt x="5885755" y="3579368"/>
                </a:cubicBezTo>
                <a:lnTo>
                  <a:pt x="5885755" y="3621907"/>
                </a:lnTo>
                <a:cubicBezTo>
                  <a:pt x="5883729" y="3625958"/>
                  <a:pt x="5882716" y="3633048"/>
                  <a:pt x="5882716" y="3643176"/>
                </a:cubicBezTo>
                <a:lnTo>
                  <a:pt x="5873601" y="3679638"/>
                </a:lnTo>
                <a:cubicBezTo>
                  <a:pt x="5871575" y="3679638"/>
                  <a:pt x="5870563" y="3680651"/>
                  <a:pt x="5870563" y="3682676"/>
                </a:cubicBezTo>
                <a:cubicBezTo>
                  <a:pt x="5870563" y="3684702"/>
                  <a:pt x="5869550" y="3686728"/>
                  <a:pt x="5867524" y="3688753"/>
                </a:cubicBezTo>
                <a:cubicBezTo>
                  <a:pt x="5849293" y="3739394"/>
                  <a:pt x="5819921" y="3784972"/>
                  <a:pt x="5779409" y="3825485"/>
                </a:cubicBezTo>
                <a:cubicBezTo>
                  <a:pt x="5757126" y="3843715"/>
                  <a:pt x="5733831" y="3860934"/>
                  <a:pt x="5709523" y="3877139"/>
                </a:cubicBezTo>
                <a:cubicBezTo>
                  <a:pt x="5703446" y="3881190"/>
                  <a:pt x="5697876" y="3884735"/>
                  <a:pt x="5692812" y="3887774"/>
                </a:cubicBezTo>
                <a:cubicBezTo>
                  <a:pt x="5687747" y="3890812"/>
                  <a:pt x="5683190" y="3892331"/>
                  <a:pt x="5679139" y="3892331"/>
                </a:cubicBezTo>
                <a:cubicBezTo>
                  <a:pt x="5671036" y="3900434"/>
                  <a:pt x="5661921" y="3904485"/>
                  <a:pt x="5651792" y="3904485"/>
                </a:cubicBezTo>
                <a:lnTo>
                  <a:pt x="5633561" y="3913600"/>
                </a:lnTo>
                <a:cubicBezTo>
                  <a:pt x="5584946" y="3929806"/>
                  <a:pt x="5535317" y="3937908"/>
                  <a:pt x="5484676" y="3937908"/>
                </a:cubicBezTo>
                <a:cubicBezTo>
                  <a:pt x="5438086" y="3937908"/>
                  <a:pt x="5398586" y="3932844"/>
                  <a:pt x="5366177" y="3922716"/>
                </a:cubicBezTo>
                <a:cubicBezTo>
                  <a:pt x="5356047" y="3918665"/>
                  <a:pt x="5349970" y="3914613"/>
                  <a:pt x="5347945" y="3910562"/>
                </a:cubicBezTo>
                <a:lnTo>
                  <a:pt x="5344907" y="3910562"/>
                </a:lnTo>
                <a:lnTo>
                  <a:pt x="5344907" y="3913600"/>
                </a:lnTo>
                <a:lnTo>
                  <a:pt x="5341868" y="3913600"/>
                </a:lnTo>
                <a:lnTo>
                  <a:pt x="5338829" y="3919677"/>
                </a:lnTo>
                <a:cubicBezTo>
                  <a:pt x="5340855" y="3919677"/>
                  <a:pt x="5341868" y="3920690"/>
                  <a:pt x="5341868" y="3922716"/>
                </a:cubicBezTo>
                <a:cubicBezTo>
                  <a:pt x="5345919" y="3926767"/>
                  <a:pt x="5355035" y="3931831"/>
                  <a:pt x="5369214" y="3937908"/>
                </a:cubicBezTo>
                <a:lnTo>
                  <a:pt x="5417830" y="3950062"/>
                </a:lnTo>
                <a:lnTo>
                  <a:pt x="5484676" y="3953101"/>
                </a:lnTo>
                <a:cubicBezTo>
                  <a:pt x="5541394" y="3953101"/>
                  <a:pt x="5599126" y="3941959"/>
                  <a:pt x="5657870" y="3919677"/>
                </a:cubicBezTo>
                <a:lnTo>
                  <a:pt x="5697371" y="3901447"/>
                </a:lnTo>
                <a:cubicBezTo>
                  <a:pt x="5705472" y="3895370"/>
                  <a:pt x="5714587" y="3890306"/>
                  <a:pt x="5724716" y="3886254"/>
                </a:cubicBezTo>
                <a:cubicBezTo>
                  <a:pt x="5744972" y="3872075"/>
                  <a:pt x="5764216" y="3856882"/>
                  <a:pt x="5782447" y="3840677"/>
                </a:cubicBezTo>
                <a:cubicBezTo>
                  <a:pt x="5782447" y="3844728"/>
                  <a:pt x="5781434" y="3848273"/>
                  <a:pt x="5779409" y="3851312"/>
                </a:cubicBezTo>
                <a:cubicBezTo>
                  <a:pt x="5777383" y="3854350"/>
                  <a:pt x="5775357" y="3855869"/>
                  <a:pt x="5773331" y="3855869"/>
                </a:cubicBezTo>
                <a:cubicBezTo>
                  <a:pt x="5771305" y="3855869"/>
                  <a:pt x="5769787" y="3856376"/>
                  <a:pt x="5768774" y="3857389"/>
                </a:cubicBezTo>
                <a:cubicBezTo>
                  <a:pt x="5767761" y="3858401"/>
                  <a:pt x="5767255" y="3859921"/>
                  <a:pt x="5767255" y="3861946"/>
                </a:cubicBezTo>
                <a:cubicBezTo>
                  <a:pt x="5720665" y="3898408"/>
                  <a:pt x="5681164" y="3920690"/>
                  <a:pt x="5648754" y="3928793"/>
                </a:cubicBezTo>
                <a:cubicBezTo>
                  <a:pt x="5644702" y="3930819"/>
                  <a:pt x="5640652" y="3932844"/>
                  <a:pt x="5636600" y="3934870"/>
                </a:cubicBezTo>
                <a:cubicBezTo>
                  <a:pt x="5632548" y="3936896"/>
                  <a:pt x="5629510" y="3937908"/>
                  <a:pt x="5627485" y="3937908"/>
                </a:cubicBezTo>
                <a:cubicBezTo>
                  <a:pt x="5625459" y="3937908"/>
                  <a:pt x="5623433" y="3938921"/>
                  <a:pt x="5621408" y="3940947"/>
                </a:cubicBezTo>
                <a:lnTo>
                  <a:pt x="5606215" y="3943985"/>
                </a:lnTo>
                <a:cubicBezTo>
                  <a:pt x="5563677" y="3954113"/>
                  <a:pt x="5519113" y="3959178"/>
                  <a:pt x="5472522" y="3959178"/>
                </a:cubicBezTo>
                <a:lnTo>
                  <a:pt x="5436061" y="3959178"/>
                </a:lnTo>
                <a:lnTo>
                  <a:pt x="5387445" y="3950062"/>
                </a:lnTo>
                <a:cubicBezTo>
                  <a:pt x="5365164" y="3946011"/>
                  <a:pt x="5349970" y="3939934"/>
                  <a:pt x="5341868" y="3931831"/>
                </a:cubicBezTo>
                <a:lnTo>
                  <a:pt x="5335791" y="3928793"/>
                </a:lnTo>
                <a:lnTo>
                  <a:pt x="5335791" y="3925754"/>
                </a:lnTo>
                <a:lnTo>
                  <a:pt x="5332753" y="3925754"/>
                </a:lnTo>
                <a:lnTo>
                  <a:pt x="5332753" y="3919677"/>
                </a:lnTo>
                <a:lnTo>
                  <a:pt x="5323638" y="3922716"/>
                </a:lnTo>
                <a:cubicBezTo>
                  <a:pt x="5323638" y="3924742"/>
                  <a:pt x="5324143" y="3926261"/>
                  <a:pt x="5325156" y="3927274"/>
                </a:cubicBezTo>
                <a:cubicBezTo>
                  <a:pt x="5326170" y="3928286"/>
                  <a:pt x="5327689" y="3929806"/>
                  <a:pt x="5329714" y="3931831"/>
                </a:cubicBezTo>
                <a:lnTo>
                  <a:pt x="5335791" y="3937908"/>
                </a:lnTo>
                <a:cubicBezTo>
                  <a:pt x="5347945" y="3950062"/>
                  <a:pt x="5369721" y="3958671"/>
                  <a:pt x="5401118" y="3963735"/>
                </a:cubicBezTo>
                <a:cubicBezTo>
                  <a:pt x="5432516" y="3968799"/>
                  <a:pt x="5461381" y="3971331"/>
                  <a:pt x="5487715" y="3971331"/>
                </a:cubicBezTo>
                <a:cubicBezTo>
                  <a:pt x="5526202" y="3971331"/>
                  <a:pt x="5563677" y="3966267"/>
                  <a:pt x="5600139" y="3956139"/>
                </a:cubicBezTo>
                <a:cubicBezTo>
                  <a:pt x="5600139" y="3960190"/>
                  <a:pt x="5603177" y="3962216"/>
                  <a:pt x="5609254" y="3962216"/>
                </a:cubicBezTo>
                <a:lnTo>
                  <a:pt x="5615331" y="3962216"/>
                </a:lnTo>
                <a:lnTo>
                  <a:pt x="5615331" y="3953101"/>
                </a:lnTo>
                <a:cubicBezTo>
                  <a:pt x="5623433" y="3953101"/>
                  <a:pt x="5629510" y="3951075"/>
                  <a:pt x="5633561" y="3947024"/>
                </a:cubicBezTo>
                <a:cubicBezTo>
                  <a:pt x="5637613" y="3942972"/>
                  <a:pt x="5641158" y="3940440"/>
                  <a:pt x="5644197" y="3939428"/>
                </a:cubicBezTo>
                <a:cubicBezTo>
                  <a:pt x="5647235" y="3938415"/>
                  <a:pt x="5649767" y="3937908"/>
                  <a:pt x="5651792" y="3937908"/>
                </a:cubicBezTo>
                <a:lnTo>
                  <a:pt x="5642677" y="3943985"/>
                </a:lnTo>
                <a:cubicBezTo>
                  <a:pt x="5644702" y="3946011"/>
                  <a:pt x="5647741" y="3947024"/>
                  <a:pt x="5651792" y="3947024"/>
                </a:cubicBezTo>
                <a:cubicBezTo>
                  <a:pt x="5659896" y="3949049"/>
                  <a:pt x="5669011" y="3948036"/>
                  <a:pt x="5679139" y="3943985"/>
                </a:cubicBezTo>
                <a:lnTo>
                  <a:pt x="5682177" y="3943985"/>
                </a:lnTo>
                <a:cubicBezTo>
                  <a:pt x="5684203" y="3941959"/>
                  <a:pt x="5686229" y="3940947"/>
                  <a:pt x="5688254" y="3940947"/>
                </a:cubicBezTo>
                <a:cubicBezTo>
                  <a:pt x="5690280" y="3940947"/>
                  <a:pt x="5693318" y="3939934"/>
                  <a:pt x="5697371" y="3937908"/>
                </a:cubicBezTo>
                <a:cubicBezTo>
                  <a:pt x="5701420" y="3935882"/>
                  <a:pt x="5706486" y="3934870"/>
                  <a:pt x="5712562" y="3934870"/>
                </a:cubicBezTo>
                <a:cubicBezTo>
                  <a:pt x="5684203" y="3949049"/>
                  <a:pt x="5667998" y="3956645"/>
                  <a:pt x="5663946" y="3957658"/>
                </a:cubicBezTo>
                <a:cubicBezTo>
                  <a:pt x="5659896" y="3958671"/>
                  <a:pt x="5655337" y="3960190"/>
                  <a:pt x="5650273" y="3962216"/>
                </a:cubicBezTo>
                <a:cubicBezTo>
                  <a:pt x="5645209" y="3964242"/>
                  <a:pt x="5639639" y="3965255"/>
                  <a:pt x="5633561" y="3965255"/>
                </a:cubicBezTo>
                <a:cubicBezTo>
                  <a:pt x="5609254" y="3971331"/>
                  <a:pt x="5581907" y="3979434"/>
                  <a:pt x="5551523" y="3989562"/>
                </a:cubicBezTo>
                <a:lnTo>
                  <a:pt x="5563677" y="3989562"/>
                </a:lnTo>
                <a:cubicBezTo>
                  <a:pt x="5583933" y="3989562"/>
                  <a:pt x="5602164" y="3987030"/>
                  <a:pt x="5618370" y="3981966"/>
                </a:cubicBezTo>
                <a:cubicBezTo>
                  <a:pt x="5634574" y="3976902"/>
                  <a:pt x="5649767" y="3973357"/>
                  <a:pt x="5663946" y="3971331"/>
                </a:cubicBezTo>
                <a:cubicBezTo>
                  <a:pt x="5599126" y="3991588"/>
                  <a:pt x="5535317" y="4001716"/>
                  <a:pt x="5472522" y="4001716"/>
                </a:cubicBezTo>
                <a:cubicBezTo>
                  <a:pt x="5448215" y="4001716"/>
                  <a:pt x="5433022" y="4000704"/>
                  <a:pt x="5426946" y="3998678"/>
                </a:cubicBezTo>
                <a:cubicBezTo>
                  <a:pt x="5408715" y="3998678"/>
                  <a:pt x="5393522" y="3996652"/>
                  <a:pt x="5381368" y="3992601"/>
                </a:cubicBezTo>
                <a:cubicBezTo>
                  <a:pt x="5350983" y="3990575"/>
                  <a:pt x="5327689" y="3981460"/>
                  <a:pt x="5311483" y="3965255"/>
                </a:cubicBezTo>
                <a:lnTo>
                  <a:pt x="5308445" y="3965255"/>
                </a:lnTo>
                <a:lnTo>
                  <a:pt x="5308445" y="3962216"/>
                </a:lnTo>
                <a:lnTo>
                  <a:pt x="5305407" y="3962216"/>
                </a:lnTo>
                <a:lnTo>
                  <a:pt x="5305407" y="3959178"/>
                </a:lnTo>
                <a:cubicBezTo>
                  <a:pt x="5297303" y="3953101"/>
                  <a:pt x="5292239" y="3946011"/>
                  <a:pt x="5290214" y="3937908"/>
                </a:cubicBezTo>
                <a:lnTo>
                  <a:pt x="5290214" y="3940947"/>
                </a:lnTo>
                <a:lnTo>
                  <a:pt x="5290214" y="3943985"/>
                </a:lnTo>
                <a:cubicBezTo>
                  <a:pt x="5290214" y="3948036"/>
                  <a:pt x="5291734" y="3951582"/>
                  <a:pt x="5294771" y="3954620"/>
                </a:cubicBezTo>
                <a:cubicBezTo>
                  <a:pt x="5297810" y="3957658"/>
                  <a:pt x="5299836" y="3959684"/>
                  <a:pt x="5300849" y="3960697"/>
                </a:cubicBezTo>
                <a:cubicBezTo>
                  <a:pt x="5301861" y="3961710"/>
                  <a:pt x="5304394" y="3963229"/>
                  <a:pt x="5308445" y="3965255"/>
                </a:cubicBezTo>
                <a:cubicBezTo>
                  <a:pt x="5320599" y="3977408"/>
                  <a:pt x="5335791" y="3986524"/>
                  <a:pt x="5354022" y="3992601"/>
                </a:cubicBezTo>
                <a:cubicBezTo>
                  <a:pt x="5372253" y="3998678"/>
                  <a:pt x="5388458" y="4001716"/>
                  <a:pt x="5402638" y="4001716"/>
                </a:cubicBezTo>
                <a:lnTo>
                  <a:pt x="5420868" y="4004755"/>
                </a:lnTo>
                <a:cubicBezTo>
                  <a:pt x="5430997" y="4006780"/>
                  <a:pt x="5440112" y="4007793"/>
                  <a:pt x="5448215" y="4007793"/>
                </a:cubicBezTo>
                <a:cubicBezTo>
                  <a:pt x="5470496" y="4009819"/>
                  <a:pt x="5491766" y="4012857"/>
                  <a:pt x="5512022" y="4016909"/>
                </a:cubicBezTo>
                <a:lnTo>
                  <a:pt x="5566716" y="4007793"/>
                </a:lnTo>
                <a:cubicBezTo>
                  <a:pt x="5619382" y="4001716"/>
                  <a:pt x="5659896" y="3991588"/>
                  <a:pt x="5688254" y="3977408"/>
                </a:cubicBezTo>
                <a:lnTo>
                  <a:pt x="5691293" y="3977408"/>
                </a:lnTo>
                <a:lnTo>
                  <a:pt x="5727754" y="3959178"/>
                </a:lnTo>
                <a:lnTo>
                  <a:pt x="5806755" y="3913600"/>
                </a:lnTo>
                <a:lnTo>
                  <a:pt x="5818909" y="3904485"/>
                </a:lnTo>
                <a:cubicBezTo>
                  <a:pt x="5790549" y="3928793"/>
                  <a:pt x="5762191" y="3948036"/>
                  <a:pt x="5733831" y="3962216"/>
                </a:cubicBezTo>
                <a:cubicBezTo>
                  <a:pt x="5729780" y="3966267"/>
                  <a:pt x="5725729" y="3968293"/>
                  <a:pt x="5721678" y="3968293"/>
                </a:cubicBezTo>
                <a:cubicBezTo>
                  <a:pt x="5677113" y="3990575"/>
                  <a:pt x="5632548" y="4004755"/>
                  <a:pt x="5587984" y="4010832"/>
                </a:cubicBezTo>
                <a:cubicBezTo>
                  <a:pt x="5581907" y="4012857"/>
                  <a:pt x="5576337" y="4014377"/>
                  <a:pt x="5571273" y="4015389"/>
                </a:cubicBezTo>
                <a:cubicBezTo>
                  <a:pt x="5566208" y="4016402"/>
                  <a:pt x="5548484" y="4016909"/>
                  <a:pt x="5518100" y="4016909"/>
                </a:cubicBezTo>
                <a:lnTo>
                  <a:pt x="5512022" y="4019947"/>
                </a:lnTo>
                <a:lnTo>
                  <a:pt x="5445176" y="4022986"/>
                </a:lnTo>
                <a:lnTo>
                  <a:pt x="5393522" y="4013870"/>
                </a:lnTo>
                <a:cubicBezTo>
                  <a:pt x="5377317" y="4013870"/>
                  <a:pt x="5357060" y="4008806"/>
                  <a:pt x="5332753" y="3998678"/>
                </a:cubicBezTo>
                <a:cubicBezTo>
                  <a:pt x="5332753" y="3996652"/>
                  <a:pt x="5331740" y="3995639"/>
                  <a:pt x="5329714" y="3995639"/>
                </a:cubicBezTo>
                <a:cubicBezTo>
                  <a:pt x="5327688" y="3995639"/>
                  <a:pt x="5326170" y="3995133"/>
                  <a:pt x="5325156" y="3994120"/>
                </a:cubicBezTo>
                <a:cubicBezTo>
                  <a:pt x="5324143" y="3993107"/>
                  <a:pt x="5322624" y="3992601"/>
                  <a:pt x="5320599" y="3992601"/>
                </a:cubicBezTo>
                <a:lnTo>
                  <a:pt x="5314522" y="3992601"/>
                </a:lnTo>
                <a:cubicBezTo>
                  <a:pt x="5306419" y="3992601"/>
                  <a:pt x="5300342" y="3988550"/>
                  <a:pt x="5296291" y="3980447"/>
                </a:cubicBezTo>
                <a:cubicBezTo>
                  <a:pt x="5290214" y="3980447"/>
                  <a:pt x="5283124" y="3972344"/>
                  <a:pt x="5275021" y="3956139"/>
                </a:cubicBezTo>
                <a:lnTo>
                  <a:pt x="5275021" y="3950062"/>
                </a:lnTo>
                <a:lnTo>
                  <a:pt x="5265906" y="3931831"/>
                </a:lnTo>
                <a:lnTo>
                  <a:pt x="5259829" y="3928793"/>
                </a:lnTo>
                <a:lnTo>
                  <a:pt x="5256791" y="3934870"/>
                </a:lnTo>
                <a:cubicBezTo>
                  <a:pt x="5256791" y="3957152"/>
                  <a:pt x="5265906" y="3974370"/>
                  <a:pt x="5284137" y="3986524"/>
                </a:cubicBezTo>
                <a:cubicBezTo>
                  <a:pt x="5288188" y="3992601"/>
                  <a:pt x="5294265" y="3997159"/>
                  <a:pt x="5302368" y="4000197"/>
                </a:cubicBezTo>
                <a:cubicBezTo>
                  <a:pt x="5310470" y="4003235"/>
                  <a:pt x="5317560" y="4007793"/>
                  <a:pt x="5323638" y="4013870"/>
                </a:cubicBezTo>
                <a:lnTo>
                  <a:pt x="5323638" y="4016909"/>
                </a:lnTo>
                <a:lnTo>
                  <a:pt x="5320599" y="4016909"/>
                </a:lnTo>
                <a:lnTo>
                  <a:pt x="5326676" y="4019947"/>
                </a:lnTo>
                <a:cubicBezTo>
                  <a:pt x="5344907" y="4023998"/>
                  <a:pt x="5364151" y="4027037"/>
                  <a:pt x="5384407" y="4029063"/>
                </a:cubicBezTo>
                <a:cubicBezTo>
                  <a:pt x="5392509" y="4033114"/>
                  <a:pt x="5405676" y="4035140"/>
                  <a:pt x="5423907" y="4035140"/>
                </a:cubicBezTo>
                <a:cubicBezTo>
                  <a:pt x="5425933" y="4037165"/>
                  <a:pt x="5428465" y="4038178"/>
                  <a:pt x="5431503" y="4038178"/>
                </a:cubicBezTo>
                <a:cubicBezTo>
                  <a:pt x="5434541" y="4038178"/>
                  <a:pt x="5454292" y="4039191"/>
                  <a:pt x="5490753" y="4041216"/>
                </a:cubicBezTo>
                <a:lnTo>
                  <a:pt x="5539369" y="4038178"/>
                </a:lnTo>
                <a:cubicBezTo>
                  <a:pt x="5543420" y="4036152"/>
                  <a:pt x="5551523" y="4035140"/>
                  <a:pt x="5563677" y="4035140"/>
                </a:cubicBezTo>
                <a:lnTo>
                  <a:pt x="5612292" y="4026024"/>
                </a:lnTo>
                <a:cubicBezTo>
                  <a:pt x="5614318" y="4023998"/>
                  <a:pt x="5617357" y="4022986"/>
                  <a:pt x="5621408" y="4022986"/>
                </a:cubicBezTo>
                <a:lnTo>
                  <a:pt x="5654832" y="4013870"/>
                </a:lnTo>
                <a:cubicBezTo>
                  <a:pt x="5658882" y="4009819"/>
                  <a:pt x="5670023" y="4007793"/>
                  <a:pt x="5688254" y="4007793"/>
                </a:cubicBezTo>
                <a:cubicBezTo>
                  <a:pt x="5665972" y="4015896"/>
                  <a:pt x="5644197" y="4022479"/>
                  <a:pt x="5622927" y="4027543"/>
                </a:cubicBezTo>
                <a:cubicBezTo>
                  <a:pt x="5601659" y="4032607"/>
                  <a:pt x="5580895" y="4036152"/>
                  <a:pt x="5560638" y="4038178"/>
                </a:cubicBezTo>
                <a:cubicBezTo>
                  <a:pt x="5548484" y="4040203"/>
                  <a:pt x="5537344" y="4041723"/>
                  <a:pt x="5527215" y="4042736"/>
                </a:cubicBezTo>
                <a:cubicBezTo>
                  <a:pt x="5517087" y="4043749"/>
                  <a:pt x="5506958" y="4044761"/>
                  <a:pt x="5496830" y="4045774"/>
                </a:cubicBezTo>
                <a:cubicBezTo>
                  <a:pt x="5486702" y="4046787"/>
                  <a:pt x="5475561" y="4047293"/>
                  <a:pt x="5463408" y="4047293"/>
                </a:cubicBezTo>
                <a:lnTo>
                  <a:pt x="5429984" y="4047293"/>
                </a:lnTo>
                <a:cubicBezTo>
                  <a:pt x="5434035" y="4045268"/>
                  <a:pt x="5440112" y="4044255"/>
                  <a:pt x="5448215" y="4044255"/>
                </a:cubicBezTo>
                <a:lnTo>
                  <a:pt x="5463408" y="4044255"/>
                </a:lnTo>
                <a:cubicBezTo>
                  <a:pt x="5451253" y="4040203"/>
                  <a:pt x="5438086" y="4038178"/>
                  <a:pt x="5423907" y="4038178"/>
                </a:cubicBezTo>
                <a:lnTo>
                  <a:pt x="5402638" y="4041216"/>
                </a:lnTo>
                <a:lnTo>
                  <a:pt x="5384407" y="4041216"/>
                </a:lnTo>
                <a:cubicBezTo>
                  <a:pt x="5337817" y="4031088"/>
                  <a:pt x="5304394" y="4015896"/>
                  <a:pt x="5284137" y="3995639"/>
                </a:cubicBezTo>
                <a:lnTo>
                  <a:pt x="5278060" y="3992601"/>
                </a:lnTo>
                <a:lnTo>
                  <a:pt x="5271984" y="3986524"/>
                </a:lnTo>
                <a:cubicBezTo>
                  <a:pt x="5261855" y="3974370"/>
                  <a:pt x="5254765" y="3961203"/>
                  <a:pt x="5250714" y="3947024"/>
                </a:cubicBezTo>
                <a:lnTo>
                  <a:pt x="5241598" y="3919677"/>
                </a:lnTo>
                <a:lnTo>
                  <a:pt x="5238560" y="3934870"/>
                </a:lnTo>
                <a:cubicBezTo>
                  <a:pt x="5238560" y="3957152"/>
                  <a:pt x="5251727" y="3981460"/>
                  <a:pt x="5278060" y="4007793"/>
                </a:cubicBezTo>
                <a:cubicBezTo>
                  <a:pt x="5292239" y="4019947"/>
                  <a:pt x="5309458" y="4029569"/>
                  <a:pt x="5329714" y="4036659"/>
                </a:cubicBezTo>
                <a:cubicBezTo>
                  <a:pt x="5349970" y="4043749"/>
                  <a:pt x="5371240" y="4048306"/>
                  <a:pt x="5393522" y="4050332"/>
                </a:cubicBezTo>
                <a:cubicBezTo>
                  <a:pt x="5425933" y="4056409"/>
                  <a:pt x="5457330" y="4059447"/>
                  <a:pt x="5487715" y="4059447"/>
                </a:cubicBezTo>
                <a:cubicBezTo>
                  <a:pt x="5544433" y="4059447"/>
                  <a:pt x="5600139" y="4050332"/>
                  <a:pt x="5654832" y="4032101"/>
                </a:cubicBezTo>
                <a:lnTo>
                  <a:pt x="5651792" y="4044255"/>
                </a:lnTo>
                <a:cubicBezTo>
                  <a:pt x="5599126" y="4058434"/>
                  <a:pt x="5540382" y="4065524"/>
                  <a:pt x="5475561" y="4065524"/>
                </a:cubicBezTo>
                <a:cubicBezTo>
                  <a:pt x="5481638" y="4071601"/>
                  <a:pt x="5491766" y="4074640"/>
                  <a:pt x="5505945" y="4074640"/>
                </a:cubicBezTo>
                <a:lnTo>
                  <a:pt x="5512022" y="4074640"/>
                </a:lnTo>
                <a:cubicBezTo>
                  <a:pt x="5509997" y="4074640"/>
                  <a:pt x="5507971" y="4075146"/>
                  <a:pt x="5505945" y="4076159"/>
                </a:cubicBezTo>
                <a:cubicBezTo>
                  <a:pt x="5503920" y="4077172"/>
                  <a:pt x="5493792" y="4077678"/>
                  <a:pt x="5475561" y="4077678"/>
                </a:cubicBezTo>
                <a:cubicBezTo>
                  <a:pt x="5406689" y="4077678"/>
                  <a:pt x="5344907" y="4063499"/>
                  <a:pt x="5290214" y="4035140"/>
                </a:cubicBezTo>
                <a:cubicBezTo>
                  <a:pt x="5255778" y="4016909"/>
                  <a:pt x="5234509" y="3993614"/>
                  <a:pt x="5226406" y="3965255"/>
                </a:cubicBezTo>
                <a:cubicBezTo>
                  <a:pt x="5226406" y="3961203"/>
                  <a:pt x="5225394" y="3957152"/>
                  <a:pt x="5223368" y="3953101"/>
                </a:cubicBezTo>
                <a:cubicBezTo>
                  <a:pt x="5221342" y="3949049"/>
                  <a:pt x="5219316" y="3943985"/>
                  <a:pt x="5217290" y="3937908"/>
                </a:cubicBezTo>
                <a:cubicBezTo>
                  <a:pt x="5215265" y="3931831"/>
                  <a:pt x="5214252" y="3923729"/>
                  <a:pt x="5214252" y="3913600"/>
                </a:cubicBezTo>
                <a:lnTo>
                  <a:pt x="5211213" y="3931831"/>
                </a:lnTo>
                <a:cubicBezTo>
                  <a:pt x="5211213" y="3950062"/>
                  <a:pt x="5216277" y="3969306"/>
                  <a:pt x="5226406" y="3989562"/>
                </a:cubicBezTo>
                <a:cubicBezTo>
                  <a:pt x="5244637" y="4023998"/>
                  <a:pt x="5278566" y="4048813"/>
                  <a:pt x="5328195" y="4064005"/>
                </a:cubicBezTo>
                <a:cubicBezTo>
                  <a:pt x="5377824" y="4079197"/>
                  <a:pt x="5420868" y="4086794"/>
                  <a:pt x="5457330" y="4086794"/>
                </a:cubicBezTo>
                <a:lnTo>
                  <a:pt x="5451253" y="4098948"/>
                </a:lnTo>
                <a:cubicBezTo>
                  <a:pt x="5451253" y="4100973"/>
                  <a:pt x="5452266" y="4101986"/>
                  <a:pt x="5454292" y="4101986"/>
                </a:cubicBezTo>
                <a:cubicBezTo>
                  <a:pt x="5470496" y="4101986"/>
                  <a:pt x="5478599" y="4104011"/>
                  <a:pt x="5478599" y="4108063"/>
                </a:cubicBezTo>
                <a:lnTo>
                  <a:pt x="5457330" y="4108063"/>
                </a:lnTo>
                <a:cubicBezTo>
                  <a:pt x="5453279" y="4106037"/>
                  <a:pt x="5448215" y="4105024"/>
                  <a:pt x="5442138" y="4105024"/>
                </a:cubicBezTo>
                <a:cubicBezTo>
                  <a:pt x="5423907" y="4105024"/>
                  <a:pt x="5394535" y="4100973"/>
                  <a:pt x="5354022" y="4092871"/>
                </a:cubicBezTo>
                <a:cubicBezTo>
                  <a:pt x="5305407" y="4078691"/>
                  <a:pt x="5265906" y="4059447"/>
                  <a:pt x="5235521" y="4035140"/>
                </a:cubicBezTo>
                <a:cubicBezTo>
                  <a:pt x="5229444" y="4029063"/>
                  <a:pt x="5224887" y="4024505"/>
                  <a:pt x="5221848" y="4021466"/>
                </a:cubicBezTo>
                <a:cubicBezTo>
                  <a:pt x="5218811" y="4018428"/>
                  <a:pt x="5217290" y="4015896"/>
                  <a:pt x="5217290" y="4013870"/>
                </a:cubicBezTo>
                <a:cubicBezTo>
                  <a:pt x="5201085" y="3991588"/>
                  <a:pt x="5190957" y="3961203"/>
                  <a:pt x="5186906" y="3922716"/>
                </a:cubicBezTo>
                <a:cubicBezTo>
                  <a:pt x="5186906" y="3908536"/>
                  <a:pt x="5184880" y="3901447"/>
                  <a:pt x="5180829" y="3901447"/>
                </a:cubicBezTo>
                <a:cubicBezTo>
                  <a:pt x="5176777" y="3901447"/>
                  <a:pt x="5174752" y="3906511"/>
                  <a:pt x="5174752" y="3916639"/>
                </a:cubicBezTo>
                <a:lnTo>
                  <a:pt x="5174752" y="3934870"/>
                </a:lnTo>
                <a:cubicBezTo>
                  <a:pt x="5174752" y="3973357"/>
                  <a:pt x="5188931" y="4007793"/>
                  <a:pt x="5217290" y="4038178"/>
                </a:cubicBezTo>
                <a:lnTo>
                  <a:pt x="5220329" y="4041216"/>
                </a:lnTo>
                <a:cubicBezTo>
                  <a:pt x="5222355" y="4043242"/>
                  <a:pt x="5223874" y="4044761"/>
                  <a:pt x="5224887" y="4045774"/>
                </a:cubicBezTo>
                <a:cubicBezTo>
                  <a:pt x="5225899" y="4046787"/>
                  <a:pt x="5226912" y="4047800"/>
                  <a:pt x="5227926" y="4048813"/>
                </a:cubicBezTo>
                <a:cubicBezTo>
                  <a:pt x="5228938" y="4049826"/>
                  <a:pt x="5230458" y="4050332"/>
                  <a:pt x="5232483" y="4050332"/>
                </a:cubicBezTo>
                <a:cubicBezTo>
                  <a:pt x="5254765" y="4072614"/>
                  <a:pt x="5280085" y="4088819"/>
                  <a:pt x="5308445" y="4098948"/>
                </a:cubicBezTo>
                <a:cubicBezTo>
                  <a:pt x="5308445" y="4102999"/>
                  <a:pt x="5314015" y="4106037"/>
                  <a:pt x="5325156" y="4108063"/>
                </a:cubicBezTo>
                <a:cubicBezTo>
                  <a:pt x="5336297" y="4110088"/>
                  <a:pt x="5346932" y="4113127"/>
                  <a:pt x="5357060" y="4117178"/>
                </a:cubicBezTo>
                <a:cubicBezTo>
                  <a:pt x="5367188" y="4121230"/>
                  <a:pt x="5378330" y="4123255"/>
                  <a:pt x="5390484" y="4123255"/>
                </a:cubicBezTo>
                <a:cubicBezTo>
                  <a:pt x="5392509" y="4123255"/>
                  <a:pt x="5393522" y="4124268"/>
                  <a:pt x="5393522" y="4126294"/>
                </a:cubicBezTo>
                <a:lnTo>
                  <a:pt x="5417830" y="4126294"/>
                </a:lnTo>
                <a:cubicBezTo>
                  <a:pt x="5427958" y="4130345"/>
                  <a:pt x="5454292" y="4132371"/>
                  <a:pt x="5496830" y="4132371"/>
                </a:cubicBezTo>
                <a:cubicBezTo>
                  <a:pt x="5549497" y="4132371"/>
                  <a:pt x="5593048" y="4128319"/>
                  <a:pt x="5627485" y="4120217"/>
                </a:cubicBezTo>
                <a:cubicBezTo>
                  <a:pt x="5629510" y="4118191"/>
                  <a:pt x="5632042" y="4117178"/>
                  <a:pt x="5635081" y="4117178"/>
                </a:cubicBezTo>
                <a:cubicBezTo>
                  <a:pt x="5638119" y="4117178"/>
                  <a:pt x="5641664" y="4116165"/>
                  <a:pt x="5645715" y="4114140"/>
                </a:cubicBezTo>
                <a:lnTo>
                  <a:pt x="5651792" y="4114140"/>
                </a:lnTo>
                <a:cubicBezTo>
                  <a:pt x="5655844" y="4112114"/>
                  <a:pt x="5660908" y="4110088"/>
                  <a:pt x="5666985" y="4108063"/>
                </a:cubicBezTo>
                <a:cubicBezTo>
                  <a:pt x="5673062" y="4106037"/>
                  <a:pt x="5683190" y="4105024"/>
                  <a:pt x="5697371" y="4105024"/>
                </a:cubicBezTo>
                <a:cubicBezTo>
                  <a:pt x="5654832" y="4121230"/>
                  <a:pt x="5610267" y="4131358"/>
                  <a:pt x="5563677" y="4135409"/>
                </a:cubicBezTo>
                <a:lnTo>
                  <a:pt x="5493792" y="4141486"/>
                </a:lnTo>
                <a:lnTo>
                  <a:pt x="5423907" y="4141486"/>
                </a:lnTo>
                <a:cubicBezTo>
                  <a:pt x="5423907" y="4143512"/>
                  <a:pt x="5426946" y="4145031"/>
                  <a:pt x="5433022" y="4146044"/>
                </a:cubicBezTo>
                <a:cubicBezTo>
                  <a:pt x="5439099" y="4147057"/>
                  <a:pt x="5442138" y="4148576"/>
                  <a:pt x="5442138" y="4150602"/>
                </a:cubicBezTo>
                <a:lnTo>
                  <a:pt x="5390484" y="4147563"/>
                </a:lnTo>
                <a:cubicBezTo>
                  <a:pt x="5388458" y="4145537"/>
                  <a:pt x="5383394" y="4144525"/>
                  <a:pt x="5375292" y="4144525"/>
                </a:cubicBezTo>
                <a:lnTo>
                  <a:pt x="5305407" y="4129332"/>
                </a:lnTo>
                <a:lnTo>
                  <a:pt x="5369214" y="4147563"/>
                </a:lnTo>
                <a:cubicBezTo>
                  <a:pt x="5425933" y="4155666"/>
                  <a:pt x="5471509" y="4159717"/>
                  <a:pt x="5505945" y="4159717"/>
                </a:cubicBezTo>
                <a:cubicBezTo>
                  <a:pt x="5609254" y="4159717"/>
                  <a:pt x="5704459" y="4139460"/>
                  <a:pt x="5791562" y="4098948"/>
                </a:cubicBezTo>
                <a:lnTo>
                  <a:pt x="5855370" y="4062486"/>
                </a:lnTo>
                <a:cubicBezTo>
                  <a:pt x="5863473" y="4056409"/>
                  <a:pt x="5869550" y="4052357"/>
                  <a:pt x="5873601" y="4050332"/>
                </a:cubicBezTo>
                <a:cubicBezTo>
                  <a:pt x="5877652" y="4048306"/>
                  <a:pt x="5880691" y="4046787"/>
                  <a:pt x="5882716" y="4045774"/>
                </a:cubicBezTo>
                <a:cubicBezTo>
                  <a:pt x="5884742" y="4044761"/>
                  <a:pt x="5890313" y="4040710"/>
                  <a:pt x="5899428" y="4033620"/>
                </a:cubicBezTo>
                <a:cubicBezTo>
                  <a:pt x="5908544" y="4026530"/>
                  <a:pt x="5919178" y="4016909"/>
                  <a:pt x="5931332" y="4004755"/>
                </a:cubicBezTo>
                <a:lnTo>
                  <a:pt x="5949564" y="3989562"/>
                </a:lnTo>
                <a:cubicBezTo>
                  <a:pt x="5981973" y="3957152"/>
                  <a:pt x="6013371" y="3917652"/>
                  <a:pt x="6043756" y="3871062"/>
                </a:cubicBezTo>
                <a:lnTo>
                  <a:pt x="6074141" y="3816369"/>
                </a:lnTo>
                <a:lnTo>
                  <a:pt x="6095410" y="3770792"/>
                </a:lnTo>
                <a:cubicBezTo>
                  <a:pt x="6095410" y="3764715"/>
                  <a:pt x="6099461" y="3751548"/>
                  <a:pt x="6107564" y="3731292"/>
                </a:cubicBezTo>
                <a:lnTo>
                  <a:pt x="6116679" y="3688753"/>
                </a:lnTo>
                <a:lnTo>
                  <a:pt x="6116679" y="3685715"/>
                </a:lnTo>
                <a:cubicBezTo>
                  <a:pt x="6118705" y="3685715"/>
                  <a:pt x="6119718" y="3683183"/>
                  <a:pt x="6119718" y="3678119"/>
                </a:cubicBezTo>
                <a:cubicBezTo>
                  <a:pt x="6119718" y="3673055"/>
                  <a:pt x="6120731" y="3659381"/>
                  <a:pt x="6122756" y="3637099"/>
                </a:cubicBezTo>
                <a:cubicBezTo>
                  <a:pt x="6124782" y="3614817"/>
                  <a:pt x="6125795" y="3597599"/>
                  <a:pt x="6125795" y="3585445"/>
                </a:cubicBezTo>
                <a:cubicBezTo>
                  <a:pt x="6125795" y="3534804"/>
                  <a:pt x="6123769" y="3500368"/>
                  <a:pt x="6119718" y="3482137"/>
                </a:cubicBezTo>
                <a:cubicBezTo>
                  <a:pt x="6119718" y="3469983"/>
                  <a:pt x="6117692" y="3461881"/>
                  <a:pt x="6113641" y="3457829"/>
                </a:cubicBezTo>
                <a:lnTo>
                  <a:pt x="6113641" y="3454791"/>
                </a:lnTo>
                <a:cubicBezTo>
                  <a:pt x="6113641" y="3450739"/>
                  <a:pt x="6113134" y="3446688"/>
                  <a:pt x="6112121" y="3442637"/>
                </a:cubicBezTo>
                <a:cubicBezTo>
                  <a:pt x="6111109" y="3438586"/>
                  <a:pt x="6109589" y="3434028"/>
                  <a:pt x="6107564" y="3428964"/>
                </a:cubicBezTo>
                <a:cubicBezTo>
                  <a:pt x="6105538" y="3423900"/>
                  <a:pt x="6104525" y="3417316"/>
                  <a:pt x="6104525" y="3409214"/>
                </a:cubicBezTo>
                <a:lnTo>
                  <a:pt x="6089333" y="3363636"/>
                </a:lnTo>
                <a:lnTo>
                  <a:pt x="6080217" y="3327175"/>
                </a:lnTo>
                <a:cubicBezTo>
                  <a:pt x="6053884" y="3266405"/>
                  <a:pt x="6024512" y="3212726"/>
                  <a:pt x="5992103" y="3166136"/>
                </a:cubicBezTo>
                <a:lnTo>
                  <a:pt x="5973871" y="3132712"/>
                </a:lnTo>
                <a:cubicBezTo>
                  <a:pt x="5971845" y="3128661"/>
                  <a:pt x="5968807" y="3125623"/>
                  <a:pt x="5964755" y="3123597"/>
                </a:cubicBezTo>
                <a:cubicBezTo>
                  <a:pt x="5946524" y="3087135"/>
                  <a:pt x="5914114" y="3042571"/>
                  <a:pt x="5867524" y="2989904"/>
                </a:cubicBezTo>
                <a:cubicBezTo>
                  <a:pt x="5863473" y="2983827"/>
                  <a:pt x="5861448" y="2978763"/>
                  <a:pt x="5861448" y="2974712"/>
                </a:cubicBezTo>
                <a:cubicBezTo>
                  <a:pt x="5873601" y="2992943"/>
                  <a:pt x="5886768" y="3010161"/>
                  <a:pt x="5900947" y="3026366"/>
                </a:cubicBezTo>
                <a:cubicBezTo>
                  <a:pt x="5929306" y="3054725"/>
                  <a:pt x="5957665" y="3090174"/>
                  <a:pt x="5986025" y="3132712"/>
                </a:cubicBezTo>
                <a:lnTo>
                  <a:pt x="6025525" y="3196521"/>
                </a:lnTo>
                <a:cubicBezTo>
                  <a:pt x="6074141" y="3281598"/>
                  <a:pt x="6102500" y="3346418"/>
                  <a:pt x="6110602" y="3390983"/>
                </a:cubicBezTo>
                <a:cubicBezTo>
                  <a:pt x="6112628" y="3395034"/>
                  <a:pt x="6114654" y="3399592"/>
                  <a:pt x="6116679" y="3404656"/>
                </a:cubicBezTo>
                <a:cubicBezTo>
                  <a:pt x="6118705" y="3409720"/>
                  <a:pt x="6119718" y="3414784"/>
                  <a:pt x="6119718" y="3419849"/>
                </a:cubicBezTo>
                <a:cubicBezTo>
                  <a:pt x="6119718" y="3424912"/>
                  <a:pt x="6120224" y="3428964"/>
                  <a:pt x="6121237" y="3432002"/>
                </a:cubicBezTo>
                <a:cubicBezTo>
                  <a:pt x="6122250" y="3435041"/>
                  <a:pt x="6123263" y="3440611"/>
                  <a:pt x="6124275" y="3448714"/>
                </a:cubicBezTo>
                <a:cubicBezTo>
                  <a:pt x="6125288" y="3456816"/>
                  <a:pt x="6127820" y="3467451"/>
                  <a:pt x="6131872" y="3480618"/>
                </a:cubicBezTo>
                <a:cubicBezTo>
                  <a:pt x="6135923" y="3493785"/>
                  <a:pt x="6138455" y="3508977"/>
                  <a:pt x="6139468" y="3526195"/>
                </a:cubicBezTo>
                <a:cubicBezTo>
                  <a:pt x="6140480" y="3543413"/>
                  <a:pt x="6140987" y="3560125"/>
                  <a:pt x="6140987" y="3576330"/>
                </a:cubicBezTo>
                <a:cubicBezTo>
                  <a:pt x="6140987" y="3677612"/>
                  <a:pt x="6118705" y="3766741"/>
                  <a:pt x="6074141" y="3843715"/>
                </a:cubicBezTo>
                <a:cubicBezTo>
                  <a:pt x="6064012" y="3861946"/>
                  <a:pt x="6056923" y="3873087"/>
                  <a:pt x="6052871" y="3877139"/>
                </a:cubicBezTo>
                <a:cubicBezTo>
                  <a:pt x="6052871" y="3883216"/>
                  <a:pt x="6044769" y="3896383"/>
                  <a:pt x="6028563" y="3916639"/>
                </a:cubicBezTo>
                <a:lnTo>
                  <a:pt x="6022486" y="3922716"/>
                </a:lnTo>
                <a:cubicBezTo>
                  <a:pt x="5963743" y="3999691"/>
                  <a:pt x="5891832" y="4058434"/>
                  <a:pt x="5806755" y="4098948"/>
                </a:cubicBezTo>
                <a:cubicBezTo>
                  <a:pt x="5800678" y="4102999"/>
                  <a:pt x="5796120" y="4105531"/>
                  <a:pt x="5793082" y="4106544"/>
                </a:cubicBezTo>
                <a:cubicBezTo>
                  <a:pt x="5790043" y="4107557"/>
                  <a:pt x="5784472" y="4110088"/>
                  <a:pt x="5776370" y="4114140"/>
                </a:cubicBezTo>
                <a:cubicBezTo>
                  <a:pt x="5768267" y="4118191"/>
                  <a:pt x="5763204" y="4120217"/>
                  <a:pt x="5761178" y="4120217"/>
                </a:cubicBezTo>
                <a:cubicBezTo>
                  <a:pt x="5759152" y="4120217"/>
                  <a:pt x="5753076" y="4123255"/>
                  <a:pt x="5742947" y="4129332"/>
                </a:cubicBezTo>
                <a:cubicBezTo>
                  <a:pt x="5732818" y="4135409"/>
                  <a:pt x="5705472" y="4143512"/>
                  <a:pt x="5660908" y="4153640"/>
                </a:cubicBezTo>
                <a:lnTo>
                  <a:pt x="5587984" y="4168833"/>
                </a:lnTo>
                <a:cubicBezTo>
                  <a:pt x="5573805" y="4168833"/>
                  <a:pt x="5560638" y="4169845"/>
                  <a:pt x="5548484" y="4171871"/>
                </a:cubicBezTo>
                <a:lnTo>
                  <a:pt x="5402638" y="4171871"/>
                </a:lnTo>
                <a:lnTo>
                  <a:pt x="5396561" y="4174909"/>
                </a:lnTo>
                <a:cubicBezTo>
                  <a:pt x="5390484" y="4172884"/>
                  <a:pt x="5383394" y="4171871"/>
                  <a:pt x="5375292" y="4171871"/>
                </a:cubicBezTo>
                <a:cubicBezTo>
                  <a:pt x="5367188" y="4171871"/>
                  <a:pt x="5359593" y="4171364"/>
                  <a:pt x="5352502" y="4170352"/>
                </a:cubicBezTo>
                <a:cubicBezTo>
                  <a:pt x="5345413" y="4169339"/>
                  <a:pt x="5323638" y="4162756"/>
                  <a:pt x="5287176" y="4150602"/>
                </a:cubicBezTo>
                <a:cubicBezTo>
                  <a:pt x="5266919" y="4142499"/>
                  <a:pt x="5245650" y="4131358"/>
                  <a:pt x="5223368" y="4117178"/>
                </a:cubicBezTo>
                <a:lnTo>
                  <a:pt x="5192983" y="4095909"/>
                </a:lnTo>
                <a:lnTo>
                  <a:pt x="5192983" y="4092871"/>
                </a:lnTo>
                <a:cubicBezTo>
                  <a:pt x="5182854" y="4084768"/>
                  <a:pt x="5173740" y="4074640"/>
                  <a:pt x="5165636" y="4062486"/>
                </a:cubicBezTo>
                <a:lnTo>
                  <a:pt x="5165636" y="4065524"/>
                </a:lnTo>
                <a:lnTo>
                  <a:pt x="5162598" y="4065524"/>
                </a:lnTo>
                <a:lnTo>
                  <a:pt x="5171713" y="4083755"/>
                </a:lnTo>
                <a:cubicBezTo>
                  <a:pt x="5208175" y="4114140"/>
                  <a:pt x="5231470" y="4131864"/>
                  <a:pt x="5241598" y="4136928"/>
                </a:cubicBezTo>
                <a:cubicBezTo>
                  <a:pt x="5251727" y="4141993"/>
                  <a:pt x="5262361" y="4147057"/>
                  <a:pt x="5273502" y="4152121"/>
                </a:cubicBezTo>
                <a:cubicBezTo>
                  <a:pt x="5284643" y="4157185"/>
                  <a:pt x="5295278" y="4161743"/>
                  <a:pt x="5305407" y="4165794"/>
                </a:cubicBezTo>
                <a:cubicBezTo>
                  <a:pt x="5356047" y="4186050"/>
                  <a:pt x="5428971" y="4196179"/>
                  <a:pt x="5524177" y="4196179"/>
                </a:cubicBezTo>
                <a:cubicBezTo>
                  <a:pt x="5619382" y="4192127"/>
                  <a:pt x="5706486" y="4170858"/>
                  <a:pt x="5785485" y="4132371"/>
                </a:cubicBezTo>
                <a:cubicBezTo>
                  <a:pt x="5787511" y="4132371"/>
                  <a:pt x="5789537" y="4131864"/>
                  <a:pt x="5791562" y="4130851"/>
                </a:cubicBezTo>
                <a:cubicBezTo>
                  <a:pt x="5793588" y="4129839"/>
                  <a:pt x="5796626" y="4128319"/>
                  <a:pt x="5800678" y="4126294"/>
                </a:cubicBezTo>
                <a:cubicBezTo>
                  <a:pt x="5804729" y="4124268"/>
                  <a:pt x="5813338" y="4119711"/>
                  <a:pt x="5826505" y="4112621"/>
                </a:cubicBezTo>
                <a:cubicBezTo>
                  <a:pt x="5839671" y="4105531"/>
                  <a:pt x="5846256" y="4100973"/>
                  <a:pt x="5846256" y="4098948"/>
                </a:cubicBezTo>
                <a:lnTo>
                  <a:pt x="5849293" y="4098948"/>
                </a:lnTo>
                <a:cubicBezTo>
                  <a:pt x="5903986" y="4066537"/>
                  <a:pt x="5953615" y="4028050"/>
                  <a:pt x="5998178" y="3983485"/>
                </a:cubicBezTo>
                <a:cubicBezTo>
                  <a:pt x="5998178" y="3981460"/>
                  <a:pt x="5999698" y="3978928"/>
                  <a:pt x="6002737" y="3975889"/>
                </a:cubicBezTo>
                <a:cubicBezTo>
                  <a:pt x="6005775" y="3972851"/>
                  <a:pt x="6010839" y="3966774"/>
                  <a:pt x="6017929" y="3957658"/>
                </a:cubicBezTo>
                <a:cubicBezTo>
                  <a:pt x="6025018" y="3948543"/>
                  <a:pt x="6029576" y="3943479"/>
                  <a:pt x="6031602" y="3942466"/>
                </a:cubicBezTo>
                <a:cubicBezTo>
                  <a:pt x="6033627" y="3941453"/>
                  <a:pt x="6035654" y="3939428"/>
                  <a:pt x="6037679" y="3936389"/>
                </a:cubicBezTo>
                <a:cubicBezTo>
                  <a:pt x="6039704" y="3933351"/>
                  <a:pt x="6041224" y="3930819"/>
                  <a:pt x="6042237" y="3928793"/>
                </a:cubicBezTo>
                <a:cubicBezTo>
                  <a:pt x="6043249" y="3926767"/>
                  <a:pt x="6044769" y="3925754"/>
                  <a:pt x="6046794" y="3925754"/>
                </a:cubicBezTo>
                <a:lnTo>
                  <a:pt x="6083256" y="3868023"/>
                </a:lnTo>
                <a:cubicBezTo>
                  <a:pt x="6095410" y="3845741"/>
                  <a:pt x="6102500" y="3832068"/>
                  <a:pt x="6104525" y="3827004"/>
                </a:cubicBezTo>
                <a:cubicBezTo>
                  <a:pt x="6106551" y="3821940"/>
                  <a:pt x="6110602" y="3815356"/>
                  <a:pt x="6116679" y="3807254"/>
                </a:cubicBezTo>
                <a:cubicBezTo>
                  <a:pt x="6128833" y="3772818"/>
                  <a:pt x="6135923" y="3752055"/>
                  <a:pt x="6137949" y="3744965"/>
                </a:cubicBezTo>
                <a:cubicBezTo>
                  <a:pt x="6139974" y="3737875"/>
                  <a:pt x="6142000" y="3729266"/>
                  <a:pt x="6144026" y="3719138"/>
                </a:cubicBezTo>
                <a:cubicBezTo>
                  <a:pt x="6148076" y="3715087"/>
                  <a:pt x="6150102" y="3706984"/>
                  <a:pt x="6150102" y="3694830"/>
                </a:cubicBezTo>
                <a:lnTo>
                  <a:pt x="6153141" y="3682676"/>
                </a:lnTo>
                <a:cubicBezTo>
                  <a:pt x="6159218" y="3640138"/>
                  <a:pt x="6162256" y="3601650"/>
                  <a:pt x="6162256" y="3567214"/>
                </a:cubicBezTo>
                <a:lnTo>
                  <a:pt x="6159218" y="3515560"/>
                </a:lnTo>
                <a:cubicBezTo>
                  <a:pt x="6157192" y="3511509"/>
                  <a:pt x="6156179" y="3506445"/>
                  <a:pt x="6156179" y="3500368"/>
                </a:cubicBezTo>
                <a:cubicBezTo>
                  <a:pt x="6156179" y="3494291"/>
                  <a:pt x="6155673" y="3488214"/>
                  <a:pt x="6154660" y="3482137"/>
                </a:cubicBezTo>
                <a:cubicBezTo>
                  <a:pt x="6153647" y="3476060"/>
                  <a:pt x="6152635" y="3469477"/>
                  <a:pt x="6151622" y="3462387"/>
                </a:cubicBezTo>
                <a:cubicBezTo>
                  <a:pt x="6150609" y="3455297"/>
                  <a:pt x="6149089" y="3447701"/>
                  <a:pt x="6147064" y="3439598"/>
                </a:cubicBezTo>
                <a:cubicBezTo>
                  <a:pt x="6145038" y="3431496"/>
                  <a:pt x="6143012" y="3424406"/>
                  <a:pt x="6140987" y="3418329"/>
                </a:cubicBezTo>
                <a:cubicBezTo>
                  <a:pt x="6118705" y="3333252"/>
                  <a:pt x="6081231" y="3248174"/>
                  <a:pt x="6028563" y="3163097"/>
                </a:cubicBezTo>
                <a:lnTo>
                  <a:pt x="6028563" y="3160059"/>
                </a:lnTo>
                <a:cubicBezTo>
                  <a:pt x="6004255" y="3121571"/>
                  <a:pt x="5976909" y="3084097"/>
                  <a:pt x="5946524" y="3047635"/>
                </a:cubicBezTo>
                <a:lnTo>
                  <a:pt x="5840178" y="2920019"/>
                </a:lnTo>
                <a:cubicBezTo>
                  <a:pt x="5817896" y="2895711"/>
                  <a:pt x="5796626" y="2870391"/>
                  <a:pt x="5776370" y="2844057"/>
                </a:cubicBezTo>
                <a:lnTo>
                  <a:pt x="5745985" y="2810634"/>
                </a:lnTo>
                <a:cubicBezTo>
                  <a:pt x="5727754" y="2792403"/>
                  <a:pt x="5692306" y="2744800"/>
                  <a:pt x="5639639" y="2667826"/>
                </a:cubicBezTo>
                <a:lnTo>
                  <a:pt x="5600139" y="2594902"/>
                </a:lnTo>
                <a:lnTo>
                  <a:pt x="5594061" y="2582749"/>
                </a:lnTo>
                <a:cubicBezTo>
                  <a:pt x="5573805" y="2544261"/>
                  <a:pt x="5559625" y="2504761"/>
                  <a:pt x="5551523" y="2464248"/>
                </a:cubicBezTo>
                <a:lnTo>
                  <a:pt x="5545446" y="2421709"/>
                </a:lnTo>
                <a:lnTo>
                  <a:pt x="5545446" y="2397402"/>
                </a:lnTo>
                <a:cubicBezTo>
                  <a:pt x="5545446" y="2356889"/>
                  <a:pt x="5550510" y="2322453"/>
                  <a:pt x="5560638" y="2294094"/>
                </a:cubicBezTo>
                <a:cubicBezTo>
                  <a:pt x="5576843" y="2249529"/>
                  <a:pt x="5596087" y="2219144"/>
                  <a:pt x="5618370" y="2202939"/>
                </a:cubicBezTo>
                <a:cubicBezTo>
                  <a:pt x="5622421" y="2196862"/>
                  <a:pt x="5626472" y="2192305"/>
                  <a:pt x="5630523" y="2189266"/>
                </a:cubicBezTo>
                <a:cubicBezTo>
                  <a:pt x="5634574" y="2186228"/>
                  <a:pt x="5637106" y="2184202"/>
                  <a:pt x="5638119" y="2183189"/>
                </a:cubicBezTo>
                <a:cubicBezTo>
                  <a:pt x="5639132" y="2182176"/>
                  <a:pt x="5640652" y="2180657"/>
                  <a:pt x="5642677" y="2178631"/>
                </a:cubicBezTo>
                <a:lnTo>
                  <a:pt x="5642677" y="2175593"/>
                </a:lnTo>
                <a:cubicBezTo>
                  <a:pt x="5644702" y="2173567"/>
                  <a:pt x="5646728" y="2171542"/>
                  <a:pt x="5648754" y="2169516"/>
                </a:cubicBezTo>
                <a:cubicBezTo>
                  <a:pt x="5650779" y="2167490"/>
                  <a:pt x="5651792" y="2165465"/>
                  <a:pt x="5651792" y="2163439"/>
                </a:cubicBezTo>
                <a:lnTo>
                  <a:pt x="5885755" y="2163439"/>
                </a:lnTo>
                <a:cubicBezTo>
                  <a:pt x="6016156" y="2163439"/>
                  <a:pt x="6109368" y="2163241"/>
                  <a:pt x="6165390" y="2162846"/>
                </a:cubicBezTo>
                <a:lnTo>
                  <a:pt x="6192503" y="2162603"/>
                </a:lnTo>
                <a:lnTo>
                  <a:pt x="6193286" y="2162679"/>
                </a:lnTo>
                <a:cubicBezTo>
                  <a:pt x="6201896" y="2163186"/>
                  <a:pt x="6214809" y="2163439"/>
                  <a:pt x="6232027" y="2163439"/>
                </a:cubicBezTo>
                <a:lnTo>
                  <a:pt x="6423451" y="2166477"/>
                </a:lnTo>
                <a:cubicBezTo>
                  <a:pt x="6678683" y="2164452"/>
                  <a:pt x="6942017" y="2163439"/>
                  <a:pt x="7213454" y="2163439"/>
                </a:cubicBezTo>
                <a:cubicBezTo>
                  <a:pt x="7051402" y="2256619"/>
                  <a:pt x="6890363" y="2371068"/>
                  <a:pt x="6730337" y="2506787"/>
                </a:cubicBezTo>
                <a:cubicBezTo>
                  <a:pt x="6610823" y="2608069"/>
                  <a:pt x="6509541" y="2722519"/>
                  <a:pt x="6426489" y="2850134"/>
                </a:cubicBezTo>
                <a:lnTo>
                  <a:pt x="6377874" y="2935212"/>
                </a:lnTo>
                <a:cubicBezTo>
                  <a:pt x="6331284" y="3036494"/>
                  <a:pt x="6307989" y="3118533"/>
                  <a:pt x="6307989" y="3181328"/>
                </a:cubicBezTo>
                <a:cubicBezTo>
                  <a:pt x="6307989" y="3221841"/>
                  <a:pt x="6313053" y="3263367"/>
                  <a:pt x="6323181" y="3305906"/>
                </a:cubicBezTo>
                <a:lnTo>
                  <a:pt x="6329258" y="3327175"/>
                </a:lnTo>
                <a:lnTo>
                  <a:pt x="6344450" y="3366675"/>
                </a:lnTo>
                <a:lnTo>
                  <a:pt x="6374835" y="3421368"/>
                </a:lnTo>
                <a:cubicBezTo>
                  <a:pt x="6382938" y="3433521"/>
                  <a:pt x="6391040" y="3443650"/>
                  <a:pt x="6399143" y="3451752"/>
                </a:cubicBezTo>
                <a:cubicBezTo>
                  <a:pt x="6451810" y="3518599"/>
                  <a:pt x="6502451" y="3565189"/>
                  <a:pt x="6551067" y="3591522"/>
                </a:cubicBezTo>
                <a:lnTo>
                  <a:pt x="6593606" y="3618868"/>
                </a:lnTo>
                <a:cubicBezTo>
                  <a:pt x="6715144" y="3693818"/>
                  <a:pt x="6873145" y="3751548"/>
                  <a:pt x="7067607" y="3792061"/>
                </a:cubicBezTo>
                <a:cubicBezTo>
                  <a:pt x="7071658" y="3792061"/>
                  <a:pt x="7076723" y="3793074"/>
                  <a:pt x="7082800" y="3795100"/>
                </a:cubicBezTo>
                <a:cubicBezTo>
                  <a:pt x="7088877" y="3797126"/>
                  <a:pt x="7100017" y="3799151"/>
                  <a:pt x="7116223" y="3801177"/>
                </a:cubicBezTo>
                <a:cubicBezTo>
                  <a:pt x="7132428" y="3803203"/>
                  <a:pt x="7142556" y="3805228"/>
                  <a:pt x="7146608" y="3807254"/>
                </a:cubicBezTo>
                <a:lnTo>
                  <a:pt x="7210415" y="3816369"/>
                </a:lnTo>
                <a:cubicBezTo>
                  <a:pt x="7319801" y="3830549"/>
                  <a:pt x="7416019" y="3837638"/>
                  <a:pt x="7499071" y="3837638"/>
                </a:cubicBezTo>
                <a:cubicBezTo>
                  <a:pt x="7582122" y="3837638"/>
                  <a:pt x="7630232" y="3835107"/>
                  <a:pt x="7643398" y="3830042"/>
                </a:cubicBezTo>
                <a:cubicBezTo>
                  <a:pt x="7656565" y="3824978"/>
                  <a:pt x="7663148" y="3818395"/>
                  <a:pt x="7663148" y="3810292"/>
                </a:cubicBezTo>
                <a:cubicBezTo>
                  <a:pt x="7663148" y="3798139"/>
                  <a:pt x="7650994" y="3789023"/>
                  <a:pt x="7626686" y="3782946"/>
                </a:cubicBezTo>
                <a:cubicBezTo>
                  <a:pt x="7628713" y="3782946"/>
                  <a:pt x="7630738" y="3782440"/>
                  <a:pt x="7632763" y="3781427"/>
                </a:cubicBezTo>
                <a:cubicBezTo>
                  <a:pt x="7634789" y="3780414"/>
                  <a:pt x="7637828" y="3779401"/>
                  <a:pt x="7641879" y="3778388"/>
                </a:cubicBezTo>
                <a:cubicBezTo>
                  <a:pt x="7645930" y="3777376"/>
                  <a:pt x="7649475" y="3776363"/>
                  <a:pt x="7652514" y="3775350"/>
                </a:cubicBezTo>
                <a:cubicBezTo>
                  <a:pt x="7655552" y="3774337"/>
                  <a:pt x="7657071" y="3772818"/>
                  <a:pt x="7657071" y="3770792"/>
                </a:cubicBezTo>
                <a:lnTo>
                  <a:pt x="7647956" y="3767754"/>
                </a:lnTo>
                <a:lnTo>
                  <a:pt x="7647956" y="3764715"/>
                </a:lnTo>
                <a:lnTo>
                  <a:pt x="7650994" y="3764715"/>
                </a:lnTo>
                <a:cubicBezTo>
                  <a:pt x="7655046" y="3762690"/>
                  <a:pt x="7657071" y="3753574"/>
                  <a:pt x="7657071" y="3737369"/>
                </a:cubicBezTo>
                <a:cubicBezTo>
                  <a:pt x="7657071" y="3723189"/>
                  <a:pt x="7655046" y="3704959"/>
                  <a:pt x="7650994" y="3682676"/>
                </a:cubicBezTo>
                <a:lnTo>
                  <a:pt x="7657071" y="3682676"/>
                </a:lnTo>
                <a:lnTo>
                  <a:pt x="7663148" y="3627984"/>
                </a:lnTo>
                <a:cubicBezTo>
                  <a:pt x="7669225" y="3615830"/>
                  <a:pt x="7672264" y="3590509"/>
                  <a:pt x="7672264" y="3552022"/>
                </a:cubicBezTo>
                <a:cubicBezTo>
                  <a:pt x="7680366" y="3497329"/>
                  <a:pt x="7684418" y="3441624"/>
                  <a:pt x="7684418" y="3384906"/>
                </a:cubicBezTo>
                <a:lnTo>
                  <a:pt x="7702649" y="3032443"/>
                </a:lnTo>
                <a:lnTo>
                  <a:pt x="7702649" y="2932173"/>
                </a:lnTo>
                <a:lnTo>
                  <a:pt x="7705687" y="2816711"/>
                </a:lnTo>
                <a:lnTo>
                  <a:pt x="7705687" y="2531095"/>
                </a:lnTo>
                <a:cubicBezTo>
                  <a:pt x="7707712" y="2470325"/>
                  <a:pt x="7708726" y="2364991"/>
                  <a:pt x="7708726" y="2215093"/>
                </a:cubicBezTo>
                <a:cubicBezTo>
                  <a:pt x="7712777" y="2211042"/>
                  <a:pt x="7717841" y="2208003"/>
                  <a:pt x="7723918" y="2205978"/>
                </a:cubicBezTo>
                <a:lnTo>
                  <a:pt x="7708726" y="2209016"/>
                </a:lnTo>
                <a:lnTo>
                  <a:pt x="7708726" y="2190785"/>
                </a:lnTo>
                <a:cubicBezTo>
                  <a:pt x="7708726" y="2188760"/>
                  <a:pt x="7709738" y="2187747"/>
                  <a:pt x="7711764" y="2187747"/>
                </a:cubicBezTo>
                <a:lnTo>
                  <a:pt x="7708726" y="2187747"/>
                </a:lnTo>
                <a:lnTo>
                  <a:pt x="7708726" y="2163439"/>
                </a:lnTo>
                <a:lnTo>
                  <a:pt x="7744769" y="2161872"/>
                </a:lnTo>
                <a:lnTo>
                  <a:pt x="7752057" y="2163439"/>
                </a:lnTo>
                <a:cubicBezTo>
                  <a:pt x="7766743" y="2165465"/>
                  <a:pt x="7787253" y="2166477"/>
                  <a:pt x="7813586" y="2166477"/>
                </a:cubicBezTo>
                <a:lnTo>
                  <a:pt x="7950317" y="2163439"/>
                </a:lnTo>
                <a:cubicBezTo>
                  <a:pt x="7950317" y="2299157"/>
                  <a:pt x="7952343" y="2434876"/>
                  <a:pt x="7956394" y="2570595"/>
                </a:cubicBezTo>
                <a:lnTo>
                  <a:pt x="7962471" y="3117520"/>
                </a:lnTo>
                <a:cubicBezTo>
                  <a:pt x="7960446" y="3492265"/>
                  <a:pt x="7958420" y="3695843"/>
                  <a:pt x="7956394" y="3728254"/>
                </a:cubicBezTo>
                <a:cubicBezTo>
                  <a:pt x="7954369" y="3760664"/>
                  <a:pt x="7953356" y="3794087"/>
                  <a:pt x="7953356" y="3828523"/>
                </a:cubicBezTo>
                <a:cubicBezTo>
                  <a:pt x="7953356" y="3850805"/>
                  <a:pt x="7950317" y="3892331"/>
                  <a:pt x="7944240" y="3953101"/>
                </a:cubicBezTo>
                <a:lnTo>
                  <a:pt x="7950317" y="3998678"/>
                </a:lnTo>
                <a:cubicBezTo>
                  <a:pt x="7964497" y="3913600"/>
                  <a:pt x="7972093" y="3827004"/>
                  <a:pt x="7973106" y="3738888"/>
                </a:cubicBezTo>
                <a:cubicBezTo>
                  <a:pt x="7974119" y="3650772"/>
                  <a:pt x="7974625" y="3563163"/>
                  <a:pt x="7974625" y="3476060"/>
                </a:cubicBezTo>
                <a:lnTo>
                  <a:pt x="7980702" y="3485176"/>
                </a:lnTo>
                <a:lnTo>
                  <a:pt x="7980702" y="3664446"/>
                </a:lnTo>
                <a:cubicBezTo>
                  <a:pt x="7976651" y="3704959"/>
                  <a:pt x="7974625" y="3746484"/>
                  <a:pt x="7974625" y="3789023"/>
                </a:cubicBezTo>
                <a:cubicBezTo>
                  <a:pt x="7974625" y="3841690"/>
                  <a:pt x="7971587" y="3902460"/>
                  <a:pt x="7965510" y="3971331"/>
                </a:cubicBezTo>
                <a:lnTo>
                  <a:pt x="7971587" y="3995639"/>
                </a:lnTo>
                <a:cubicBezTo>
                  <a:pt x="7981715" y="3884229"/>
                  <a:pt x="7987792" y="3772818"/>
                  <a:pt x="7989817" y="3661407"/>
                </a:cubicBezTo>
                <a:cubicBezTo>
                  <a:pt x="7991843" y="3661407"/>
                  <a:pt x="7993869" y="3660394"/>
                  <a:pt x="7995894" y="3658369"/>
                </a:cubicBezTo>
                <a:cubicBezTo>
                  <a:pt x="7997920" y="3656343"/>
                  <a:pt x="7998933" y="3654317"/>
                  <a:pt x="7998933" y="3652292"/>
                </a:cubicBezTo>
                <a:lnTo>
                  <a:pt x="7989817" y="3652292"/>
                </a:lnTo>
                <a:lnTo>
                  <a:pt x="7992856" y="3643176"/>
                </a:lnTo>
                <a:lnTo>
                  <a:pt x="7989817" y="3618868"/>
                </a:lnTo>
                <a:cubicBezTo>
                  <a:pt x="7991843" y="3622920"/>
                  <a:pt x="7993869" y="3624945"/>
                  <a:pt x="7995894" y="3624945"/>
                </a:cubicBezTo>
                <a:cubicBezTo>
                  <a:pt x="7999946" y="3616843"/>
                  <a:pt x="8002984" y="3607221"/>
                  <a:pt x="8005010" y="3596080"/>
                </a:cubicBezTo>
                <a:cubicBezTo>
                  <a:pt x="8007036" y="3584939"/>
                  <a:pt x="8009061" y="3576330"/>
                  <a:pt x="8011087" y="3570253"/>
                </a:cubicBezTo>
                <a:lnTo>
                  <a:pt x="8008048" y="3670523"/>
                </a:lnTo>
                <a:lnTo>
                  <a:pt x="8011087" y="3710023"/>
                </a:lnTo>
                <a:cubicBezTo>
                  <a:pt x="8017164" y="3695843"/>
                  <a:pt x="8020202" y="3679638"/>
                  <a:pt x="8020202" y="3661407"/>
                </a:cubicBezTo>
                <a:cubicBezTo>
                  <a:pt x="8020202" y="3643176"/>
                  <a:pt x="8021215" y="3628997"/>
                  <a:pt x="8023241" y="3618868"/>
                </a:cubicBezTo>
                <a:lnTo>
                  <a:pt x="8020202" y="3773831"/>
                </a:lnTo>
                <a:cubicBezTo>
                  <a:pt x="8018177" y="3842703"/>
                  <a:pt x="8015138" y="3910562"/>
                  <a:pt x="8011087" y="3977408"/>
                </a:cubicBezTo>
                <a:lnTo>
                  <a:pt x="8014125" y="3971331"/>
                </a:lnTo>
                <a:cubicBezTo>
                  <a:pt x="8014125" y="3940947"/>
                  <a:pt x="8016151" y="3911575"/>
                  <a:pt x="8020202" y="3883216"/>
                </a:cubicBezTo>
                <a:cubicBezTo>
                  <a:pt x="8022228" y="3864985"/>
                  <a:pt x="8023241" y="3839664"/>
                  <a:pt x="8023241" y="3807254"/>
                </a:cubicBezTo>
                <a:cubicBezTo>
                  <a:pt x="8023241" y="3782946"/>
                  <a:pt x="8026279" y="3760664"/>
                  <a:pt x="8032356" y="3740408"/>
                </a:cubicBezTo>
                <a:cubicBezTo>
                  <a:pt x="8032356" y="3701920"/>
                  <a:pt x="8033876" y="3670523"/>
                  <a:pt x="8036914" y="3646215"/>
                </a:cubicBezTo>
                <a:cubicBezTo>
                  <a:pt x="8039953" y="3621907"/>
                  <a:pt x="8041472" y="3596080"/>
                  <a:pt x="8041472" y="3568734"/>
                </a:cubicBezTo>
                <a:cubicBezTo>
                  <a:pt x="8041472" y="3541387"/>
                  <a:pt x="8043498" y="3514547"/>
                  <a:pt x="8047549" y="3488214"/>
                </a:cubicBezTo>
                <a:cubicBezTo>
                  <a:pt x="8047549" y="3553035"/>
                  <a:pt x="8045523" y="3617856"/>
                  <a:pt x="8041472" y="3682676"/>
                </a:cubicBezTo>
                <a:lnTo>
                  <a:pt x="8038433" y="3804215"/>
                </a:lnTo>
                <a:lnTo>
                  <a:pt x="8032356" y="3898408"/>
                </a:lnTo>
                <a:lnTo>
                  <a:pt x="8038433" y="3910562"/>
                </a:lnTo>
                <a:lnTo>
                  <a:pt x="8029318" y="3983485"/>
                </a:lnTo>
                <a:lnTo>
                  <a:pt x="8032356" y="3998678"/>
                </a:lnTo>
                <a:lnTo>
                  <a:pt x="8035395" y="3998678"/>
                </a:lnTo>
                <a:lnTo>
                  <a:pt x="8035395" y="4004755"/>
                </a:lnTo>
                <a:cubicBezTo>
                  <a:pt x="8035395" y="4006780"/>
                  <a:pt x="8036407" y="4007793"/>
                  <a:pt x="8038433" y="4007793"/>
                </a:cubicBezTo>
                <a:cubicBezTo>
                  <a:pt x="8040459" y="4007793"/>
                  <a:pt x="8041472" y="4006780"/>
                  <a:pt x="8041472" y="4004755"/>
                </a:cubicBezTo>
                <a:lnTo>
                  <a:pt x="8041472" y="3992601"/>
                </a:lnTo>
                <a:cubicBezTo>
                  <a:pt x="8045523" y="3966267"/>
                  <a:pt x="8047549" y="3934870"/>
                  <a:pt x="8047549" y="3898408"/>
                </a:cubicBezTo>
                <a:cubicBezTo>
                  <a:pt x="8047549" y="3892331"/>
                  <a:pt x="8049575" y="3889293"/>
                  <a:pt x="8053626" y="3889293"/>
                </a:cubicBezTo>
                <a:cubicBezTo>
                  <a:pt x="8055652" y="3723189"/>
                  <a:pt x="8059702" y="3630010"/>
                  <a:pt x="8065779" y="3609753"/>
                </a:cubicBezTo>
                <a:cubicBezTo>
                  <a:pt x="8065779" y="3646215"/>
                  <a:pt x="8064767" y="3678625"/>
                  <a:pt x="8062741" y="3706984"/>
                </a:cubicBezTo>
                <a:lnTo>
                  <a:pt x="8065779" y="3776869"/>
                </a:lnTo>
                <a:lnTo>
                  <a:pt x="8062741" y="3801177"/>
                </a:lnTo>
                <a:lnTo>
                  <a:pt x="8059702" y="3795100"/>
                </a:lnTo>
                <a:lnTo>
                  <a:pt x="8059702" y="3779908"/>
                </a:lnTo>
                <a:lnTo>
                  <a:pt x="8056664" y="3804215"/>
                </a:lnTo>
                <a:cubicBezTo>
                  <a:pt x="8058690" y="3810292"/>
                  <a:pt x="8060209" y="3814850"/>
                  <a:pt x="8061222" y="3817889"/>
                </a:cubicBezTo>
                <a:cubicBezTo>
                  <a:pt x="8062235" y="3820927"/>
                  <a:pt x="8062741" y="3825485"/>
                  <a:pt x="8062741" y="3831562"/>
                </a:cubicBezTo>
                <a:lnTo>
                  <a:pt x="8050587" y="3980447"/>
                </a:lnTo>
                <a:lnTo>
                  <a:pt x="8056664" y="4022986"/>
                </a:lnTo>
                <a:cubicBezTo>
                  <a:pt x="8070844" y="3893344"/>
                  <a:pt x="8077933" y="3765728"/>
                  <a:pt x="8077933" y="3640138"/>
                </a:cubicBezTo>
                <a:cubicBezTo>
                  <a:pt x="8079959" y="3640138"/>
                  <a:pt x="8081985" y="3641150"/>
                  <a:pt x="8084010" y="3643176"/>
                </a:cubicBezTo>
                <a:lnTo>
                  <a:pt x="8087048" y="3646215"/>
                </a:lnTo>
                <a:lnTo>
                  <a:pt x="8084010" y="3770792"/>
                </a:lnTo>
                <a:cubicBezTo>
                  <a:pt x="8088062" y="3766741"/>
                  <a:pt x="8090594" y="3761170"/>
                  <a:pt x="8091606" y="3754081"/>
                </a:cubicBezTo>
                <a:cubicBezTo>
                  <a:pt x="8092619" y="3746991"/>
                  <a:pt x="8093125" y="3741420"/>
                  <a:pt x="8093125" y="3737369"/>
                </a:cubicBezTo>
                <a:cubicBezTo>
                  <a:pt x="8093125" y="3783959"/>
                  <a:pt x="8091100" y="3823459"/>
                  <a:pt x="8087048" y="3855869"/>
                </a:cubicBezTo>
                <a:cubicBezTo>
                  <a:pt x="8087048" y="3896383"/>
                  <a:pt x="8085023" y="3936896"/>
                  <a:pt x="8080972" y="3977408"/>
                </a:cubicBezTo>
                <a:lnTo>
                  <a:pt x="8084010" y="4022986"/>
                </a:lnTo>
                <a:cubicBezTo>
                  <a:pt x="8092113" y="3968293"/>
                  <a:pt x="8097177" y="3913600"/>
                  <a:pt x="8099202" y="3858908"/>
                </a:cubicBezTo>
                <a:lnTo>
                  <a:pt x="8105279" y="3782946"/>
                </a:lnTo>
                <a:lnTo>
                  <a:pt x="8108318" y="3782946"/>
                </a:lnTo>
                <a:lnTo>
                  <a:pt x="8108318" y="3785985"/>
                </a:lnTo>
                <a:lnTo>
                  <a:pt x="8111356" y="3785985"/>
                </a:lnTo>
                <a:cubicBezTo>
                  <a:pt x="8113382" y="3785985"/>
                  <a:pt x="8114901" y="3785985"/>
                  <a:pt x="8115914" y="3785985"/>
                </a:cubicBezTo>
                <a:cubicBezTo>
                  <a:pt x="8116927" y="3785985"/>
                  <a:pt x="8117433" y="3784972"/>
                  <a:pt x="8117433" y="3782946"/>
                </a:cubicBezTo>
                <a:cubicBezTo>
                  <a:pt x="8117433" y="3780920"/>
                  <a:pt x="8117940" y="3777882"/>
                  <a:pt x="8118953" y="3773831"/>
                </a:cubicBezTo>
                <a:cubicBezTo>
                  <a:pt x="8119966" y="3769779"/>
                  <a:pt x="8121485" y="3767754"/>
                  <a:pt x="8123510" y="3767754"/>
                </a:cubicBezTo>
                <a:cubicBezTo>
                  <a:pt x="8117433" y="3828523"/>
                  <a:pt x="8114395" y="3885241"/>
                  <a:pt x="8114395" y="3937908"/>
                </a:cubicBezTo>
                <a:lnTo>
                  <a:pt x="8111356" y="4013870"/>
                </a:lnTo>
                <a:cubicBezTo>
                  <a:pt x="8111356" y="4015896"/>
                  <a:pt x="8111863" y="4017921"/>
                  <a:pt x="8112876" y="4019947"/>
                </a:cubicBezTo>
                <a:cubicBezTo>
                  <a:pt x="8113889" y="4021973"/>
                  <a:pt x="8114901" y="4023492"/>
                  <a:pt x="8115914" y="4024505"/>
                </a:cubicBezTo>
                <a:cubicBezTo>
                  <a:pt x="8116927" y="4025518"/>
                  <a:pt x="8118447" y="4026024"/>
                  <a:pt x="8120472" y="4026024"/>
                </a:cubicBezTo>
                <a:cubicBezTo>
                  <a:pt x="8122498" y="4026024"/>
                  <a:pt x="8123510" y="4022986"/>
                  <a:pt x="8123510" y="4016909"/>
                </a:cubicBezTo>
                <a:lnTo>
                  <a:pt x="8123510" y="4013870"/>
                </a:lnTo>
                <a:cubicBezTo>
                  <a:pt x="8123510" y="4007793"/>
                  <a:pt x="8124524" y="4000197"/>
                  <a:pt x="8126549" y="3991081"/>
                </a:cubicBezTo>
                <a:cubicBezTo>
                  <a:pt x="8128575" y="3981966"/>
                  <a:pt x="8129587" y="3966267"/>
                  <a:pt x="8129587" y="3943985"/>
                </a:cubicBezTo>
                <a:cubicBezTo>
                  <a:pt x="8129587" y="3929806"/>
                  <a:pt x="8130600" y="3918665"/>
                  <a:pt x="8132626" y="3910562"/>
                </a:cubicBezTo>
                <a:cubicBezTo>
                  <a:pt x="8134652" y="3902460"/>
                  <a:pt x="8135664" y="3891318"/>
                  <a:pt x="8135664" y="3877139"/>
                </a:cubicBezTo>
                <a:lnTo>
                  <a:pt x="8141741" y="3874100"/>
                </a:lnTo>
                <a:lnTo>
                  <a:pt x="8141741" y="3858908"/>
                </a:lnTo>
                <a:cubicBezTo>
                  <a:pt x="8143609" y="3836626"/>
                  <a:pt x="8144542" y="3817889"/>
                  <a:pt x="8144542" y="3802696"/>
                </a:cubicBezTo>
                <a:cubicBezTo>
                  <a:pt x="8144542" y="3787504"/>
                  <a:pt x="8145476" y="3773831"/>
                  <a:pt x="8147344" y="3761677"/>
                </a:cubicBezTo>
                <a:cubicBezTo>
                  <a:pt x="8151078" y="3731292"/>
                  <a:pt x="8152946" y="3701920"/>
                  <a:pt x="8152946" y="3673561"/>
                </a:cubicBezTo>
                <a:cubicBezTo>
                  <a:pt x="8152946" y="3657356"/>
                  <a:pt x="8154813" y="3642163"/>
                  <a:pt x="8158548" y="3627984"/>
                </a:cubicBezTo>
                <a:lnTo>
                  <a:pt x="8155509" y="3761677"/>
                </a:lnTo>
                <a:lnTo>
                  <a:pt x="8158548" y="3804215"/>
                </a:lnTo>
                <a:lnTo>
                  <a:pt x="8164435" y="3792061"/>
                </a:lnTo>
                <a:lnTo>
                  <a:pt x="8167473" y="3792061"/>
                </a:lnTo>
                <a:cubicBezTo>
                  <a:pt x="8165448" y="3818395"/>
                  <a:pt x="8164435" y="3845741"/>
                  <a:pt x="8164435" y="3874100"/>
                </a:cubicBezTo>
                <a:lnTo>
                  <a:pt x="8167378" y="3864985"/>
                </a:lnTo>
                <a:cubicBezTo>
                  <a:pt x="8167378" y="3828523"/>
                  <a:pt x="8169325" y="3791049"/>
                  <a:pt x="8173218" y="3752561"/>
                </a:cubicBezTo>
                <a:cubicBezTo>
                  <a:pt x="8184897" y="3673561"/>
                  <a:pt x="8191710" y="3596080"/>
                  <a:pt x="8193657" y="3520118"/>
                </a:cubicBezTo>
                <a:cubicBezTo>
                  <a:pt x="8195603" y="3444156"/>
                  <a:pt x="8197541" y="3369713"/>
                  <a:pt x="8199472" y="3296790"/>
                </a:cubicBezTo>
                <a:cubicBezTo>
                  <a:pt x="8199472" y="3250200"/>
                  <a:pt x="8201498" y="3175251"/>
                  <a:pt x="8205549" y="3071943"/>
                </a:cubicBezTo>
                <a:cubicBezTo>
                  <a:pt x="8205549" y="2982814"/>
                  <a:pt x="8207068" y="2922551"/>
                  <a:pt x="8210107" y="2891154"/>
                </a:cubicBezTo>
                <a:cubicBezTo>
                  <a:pt x="8213145" y="2859756"/>
                  <a:pt x="8214665" y="2826839"/>
                  <a:pt x="8214665" y="2792403"/>
                </a:cubicBezTo>
                <a:lnTo>
                  <a:pt x="8217703" y="2789365"/>
                </a:lnTo>
                <a:lnTo>
                  <a:pt x="8214665" y="2813673"/>
                </a:lnTo>
                <a:lnTo>
                  <a:pt x="8217703" y="2865327"/>
                </a:lnTo>
                <a:lnTo>
                  <a:pt x="8214665" y="2974712"/>
                </a:lnTo>
                <a:cubicBezTo>
                  <a:pt x="8214665" y="3100302"/>
                  <a:pt x="8212638" y="3225892"/>
                  <a:pt x="8208588" y="3351483"/>
                </a:cubicBezTo>
                <a:cubicBezTo>
                  <a:pt x="8200486" y="3566202"/>
                  <a:pt x="8192383" y="3709010"/>
                  <a:pt x="8184280" y="3779908"/>
                </a:cubicBezTo>
                <a:lnTo>
                  <a:pt x="8193395" y="3849792"/>
                </a:lnTo>
                <a:lnTo>
                  <a:pt x="8181242" y="3950062"/>
                </a:lnTo>
                <a:cubicBezTo>
                  <a:pt x="8185293" y="3950062"/>
                  <a:pt x="8188331" y="3948036"/>
                  <a:pt x="8190357" y="3943985"/>
                </a:cubicBezTo>
                <a:cubicBezTo>
                  <a:pt x="8190357" y="3925754"/>
                  <a:pt x="8192383" y="3908536"/>
                  <a:pt x="8196434" y="3892331"/>
                </a:cubicBezTo>
                <a:lnTo>
                  <a:pt x="8205549" y="3807254"/>
                </a:lnTo>
                <a:cubicBezTo>
                  <a:pt x="8207860" y="3784972"/>
                  <a:pt x="8210170" y="3762183"/>
                  <a:pt x="8212481" y="3738888"/>
                </a:cubicBezTo>
                <a:cubicBezTo>
                  <a:pt x="8214791" y="3715593"/>
                  <a:pt x="8220583" y="3615830"/>
                  <a:pt x="8229857" y="3439598"/>
                </a:cubicBezTo>
                <a:cubicBezTo>
                  <a:pt x="8235934" y="3251213"/>
                  <a:pt x="8238972" y="3130181"/>
                  <a:pt x="8238972" y="3076501"/>
                </a:cubicBezTo>
                <a:cubicBezTo>
                  <a:pt x="8238972" y="3022821"/>
                  <a:pt x="8239985" y="2980789"/>
                  <a:pt x="8242011" y="2950404"/>
                </a:cubicBezTo>
                <a:lnTo>
                  <a:pt x="8238972" y="2822788"/>
                </a:lnTo>
                <a:lnTo>
                  <a:pt x="8242011" y="2670864"/>
                </a:lnTo>
                <a:lnTo>
                  <a:pt x="8238972" y="2619210"/>
                </a:lnTo>
                <a:cubicBezTo>
                  <a:pt x="8243024" y="2548312"/>
                  <a:pt x="8245049" y="2478428"/>
                  <a:pt x="8245049" y="2409556"/>
                </a:cubicBezTo>
                <a:cubicBezTo>
                  <a:pt x="8245049" y="2326504"/>
                  <a:pt x="8244037" y="2244465"/>
                  <a:pt x="8242011" y="2163439"/>
                </a:cubicBezTo>
                <a:cubicBezTo>
                  <a:pt x="8273409" y="2163439"/>
                  <a:pt x="8302401" y="2163312"/>
                  <a:pt x="8328988" y="2163059"/>
                </a:cubicBezTo>
                <a:lnTo>
                  <a:pt x="8393702" y="2162043"/>
                </a:lnTo>
                <a:lnTo>
                  <a:pt x="8396249" y="2162679"/>
                </a:lnTo>
                <a:cubicBezTo>
                  <a:pt x="8402326" y="2163186"/>
                  <a:pt x="8411441" y="2163439"/>
                  <a:pt x="8423595" y="2163439"/>
                </a:cubicBezTo>
                <a:lnTo>
                  <a:pt x="8557288" y="2166477"/>
                </a:lnTo>
                <a:cubicBezTo>
                  <a:pt x="8557288" y="2202939"/>
                  <a:pt x="8558302" y="2234843"/>
                  <a:pt x="8560326" y="2262189"/>
                </a:cubicBezTo>
                <a:cubicBezTo>
                  <a:pt x="8562352" y="2289536"/>
                  <a:pt x="8563365" y="2317388"/>
                  <a:pt x="8563365" y="2345747"/>
                </a:cubicBezTo>
                <a:cubicBezTo>
                  <a:pt x="8563365" y="2353850"/>
                  <a:pt x="8564378" y="2360940"/>
                  <a:pt x="8566404" y="2367017"/>
                </a:cubicBezTo>
                <a:lnTo>
                  <a:pt x="8566404" y="2494633"/>
                </a:lnTo>
                <a:cubicBezTo>
                  <a:pt x="8568430" y="2522992"/>
                  <a:pt x="8569442" y="2581736"/>
                  <a:pt x="8569442" y="2670864"/>
                </a:cubicBezTo>
                <a:lnTo>
                  <a:pt x="8569442" y="2932173"/>
                </a:lnTo>
                <a:cubicBezTo>
                  <a:pt x="8567416" y="2932173"/>
                  <a:pt x="8566404" y="2933186"/>
                  <a:pt x="8566404" y="2935212"/>
                </a:cubicBezTo>
                <a:cubicBezTo>
                  <a:pt x="8566404" y="2941288"/>
                  <a:pt x="8567416" y="2946353"/>
                  <a:pt x="8569442" y="2950404"/>
                </a:cubicBezTo>
                <a:cubicBezTo>
                  <a:pt x="8565391" y="2986866"/>
                  <a:pt x="8563365" y="3023327"/>
                  <a:pt x="8563365" y="3059789"/>
                </a:cubicBezTo>
                <a:lnTo>
                  <a:pt x="8554250" y="3129674"/>
                </a:lnTo>
                <a:lnTo>
                  <a:pt x="8557288" y="3153982"/>
                </a:lnTo>
                <a:lnTo>
                  <a:pt x="8572480" y="3093212"/>
                </a:lnTo>
                <a:lnTo>
                  <a:pt x="8575519" y="3135751"/>
                </a:lnTo>
                <a:cubicBezTo>
                  <a:pt x="8575519" y="3143854"/>
                  <a:pt x="8577545" y="3148918"/>
                  <a:pt x="8581596" y="3150943"/>
                </a:cubicBezTo>
                <a:lnTo>
                  <a:pt x="8581596" y="3147905"/>
                </a:lnTo>
                <a:cubicBezTo>
                  <a:pt x="8583622" y="3156007"/>
                  <a:pt x="8585648" y="3161072"/>
                  <a:pt x="8587673" y="3163097"/>
                </a:cubicBezTo>
                <a:cubicBezTo>
                  <a:pt x="8581596" y="3167149"/>
                  <a:pt x="8578052" y="3169681"/>
                  <a:pt x="8577038" y="3170693"/>
                </a:cubicBezTo>
                <a:cubicBezTo>
                  <a:pt x="8576026" y="3171706"/>
                  <a:pt x="8575519" y="3173225"/>
                  <a:pt x="8575519" y="3175251"/>
                </a:cubicBezTo>
                <a:cubicBezTo>
                  <a:pt x="8579570" y="3179302"/>
                  <a:pt x="8585648" y="3181835"/>
                  <a:pt x="8593750" y="3182847"/>
                </a:cubicBezTo>
                <a:cubicBezTo>
                  <a:pt x="8601853" y="3183860"/>
                  <a:pt x="8612487" y="3184367"/>
                  <a:pt x="8625654" y="3184367"/>
                </a:cubicBezTo>
                <a:cubicBezTo>
                  <a:pt x="8638821" y="3184367"/>
                  <a:pt x="8650468" y="3186392"/>
                  <a:pt x="8660596" y="3190443"/>
                </a:cubicBezTo>
                <a:lnTo>
                  <a:pt x="8681866" y="3190443"/>
                </a:lnTo>
                <a:cubicBezTo>
                  <a:pt x="8681866" y="3186392"/>
                  <a:pt x="8680852" y="3184367"/>
                  <a:pt x="8678827" y="3184367"/>
                </a:cubicBezTo>
                <a:lnTo>
                  <a:pt x="8678827" y="3181328"/>
                </a:lnTo>
                <a:lnTo>
                  <a:pt x="8697058" y="3181328"/>
                </a:lnTo>
                <a:lnTo>
                  <a:pt x="8709212" y="3184367"/>
                </a:lnTo>
                <a:lnTo>
                  <a:pt x="8782136" y="3172213"/>
                </a:lnTo>
                <a:cubicBezTo>
                  <a:pt x="8804418" y="3170187"/>
                  <a:pt x="8825688" y="3167149"/>
                  <a:pt x="8845943" y="3163097"/>
                </a:cubicBezTo>
                <a:lnTo>
                  <a:pt x="8876328" y="3153982"/>
                </a:lnTo>
                <a:lnTo>
                  <a:pt x="8885443" y="3153982"/>
                </a:lnTo>
                <a:lnTo>
                  <a:pt x="8918866" y="3144866"/>
                </a:lnTo>
                <a:cubicBezTo>
                  <a:pt x="8922918" y="3142841"/>
                  <a:pt x="8928488" y="3141322"/>
                  <a:pt x="8935578" y="3140309"/>
                </a:cubicBezTo>
                <a:cubicBezTo>
                  <a:pt x="8942668" y="3139296"/>
                  <a:pt x="8958366" y="3134232"/>
                  <a:pt x="8982674" y="3125116"/>
                </a:cubicBezTo>
                <a:cubicBezTo>
                  <a:pt x="9006982" y="3116001"/>
                  <a:pt x="9021669" y="3110430"/>
                  <a:pt x="9026732" y="3108405"/>
                </a:cubicBezTo>
                <a:cubicBezTo>
                  <a:pt x="9031797" y="3106379"/>
                  <a:pt x="9038886" y="3103847"/>
                  <a:pt x="9048002" y="3100809"/>
                </a:cubicBezTo>
                <a:cubicBezTo>
                  <a:pt x="9057117" y="3097770"/>
                  <a:pt x="9062688" y="3095238"/>
                  <a:pt x="9064714" y="3093212"/>
                </a:cubicBezTo>
                <a:lnTo>
                  <a:pt x="9067752" y="3093212"/>
                </a:lnTo>
                <a:lnTo>
                  <a:pt x="9116368" y="3071943"/>
                </a:lnTo>
                <a:cubicBezTo>
                  <a:pt x="9122444" y="3067892"/>
                  <a:pt x="9128522" y="3065866"/>
                  <a:pt x="9134598" y="3065866"/>
                </a:cubicBezTo>
                <a:lnTo>
                  <a:pt x="9189291" y="3038520"/>
                </a:lnTo>
                <a:cubicBezTo>
                  <a:pt x="9223727" y="3018263"/>
                  <a:pt x="9242464" y="3007629"/>
                  <a:pt x="9245502" y="3006616"/>
                </a:cubicBezTo>
                <a:cubicBezTo>
                  <a:pt x="9248542" y="3005603"/>
                  <a:pt x="9252086" y="3003071"/>
                  <a:pt x="9256138" y="2999020"/>
                </a:cubicBezTo>
                <a:lnTo>
                  <a:pt x="9256138" y="3002058"/>
                </a:lnTo>
                <a:cubicBezTo>
                  <a:pt x="9252086" y="3004084"/>
                  <a:pt x="9248035" y="3007122"/>
                  <a:pt x="9243984" y="3011173"/>
                </a:cubicBezTo>
                <a:cubicBezTo>
                  <a:pt x="9239932" y="3015225"/>
                  <a:pt x="9227778" y="3022314"/>
                  <a:pt x="9207522" y="3032443"/>
                </a:cubicBezTo>
                <a:cubicBezTo>
                  <a:pt x="9195368" y="3036494"/>
                  <a:pt x="9185746" y="3041052"/>
                  <a:pt x="9178656" y="3046116"/>
                </a:cubicBezTo>
                <a:cubicBezTo>
                  <a:pt x="9171567" y="3051180"/>
                  <a:pt x="9164477" y="3055738"/>
                  <a:pt x="9157387" y="3059789"/>
                </a:cubicBezTo>
                <a:cubicBezTo>
                  <a:pt x="9150298" y="3063840"/>
                  <a:pt x="9140170" y="3068398"/>
                  <a:pt x="9127002" y="3073462"/>
                </a:cubicBezTo>
                <a:cubicBezTo>
                  <a:pt x="9113836" y="3078526"/>
                  <a:pt x="9099150" y="3085110"/>
                  <a:pt x="9082944" y="3093212"/>
                </a:cubicBezTo>
                <a:lnTo>
                  <a:pt x="9058636" y="3102328"/>
                </a:lnTo>
                <a:lnTo>
                  <a:pt x="8882405" y="3163097"/>
                </a:lnTo>
                <a:cubicBezTo>
                  <a:pt x="8878354" y="3163097"/>
                  <a:pt x="8874809" y="3163604"/>
                  <a:pt x="8871770" y="3164617"/>
                </a:cubicBezTo>
                <a:cubicBezTo>
                  <a:pt x="8868732" y="3165629"/>
                  <a:pt x="8865188" y="3167149"/>
                  <a:pt x="8861136" y="3169174"/>
                </a:cubicBezTo>
                <a:cubicBezTo>
                  <a:pt x="8857084" y="3171200"/>
                  <a:pt x="8852020" y="3172213"/>
                  <a:pt x="8845943" y="3172213"/>
                </a:cubicBezTo>
                <a:cubicBezTo>
                  <a:pt x="8829738" y="3172213"/>
                  <a:pt x="8815052" y="3173225"/>
                  <a:pt x="8801886" y="3175251"/>
                </a:cubicBezTo>
                <a:cubicBezTo>
                  <a:pt x="8788719" y="3177277"/>
                  <a:pt x="8775046" y="3180315"/>
                  <a:pt x="8760866" y="3184367"/>
                </a:cubicBezTo>
                <a:lnTo>
                  <a:pt x="8706173" y="3193482"/>
                </a:lnTo>
                <a:lnTo>
                  <a:pt x="8690981" y="3193482"/>
                </a:lnTo>
                <a:cubicBezTo>
                  <a:pt x="8686930" y="3195508"/>
                  <a:pt x="8681360" y="3196521"/>
                  <a:pt x="8674270" y="3196521"/>
                </a:cubicBezTo>
                <a:cubicBezTo>
                  <a:pt x="8667180" y="3196521"/>
                  <a:pt x="8661610" y="3198546"/>
                  <a:pt x="8657558" y="3202597"/>
                </a:cubicBezTo>
                <a:cubicBezTo>
                  <a:pt x="8671738" y="3202597"/>
                  <a:pt x="8694020" y="3200572"/>
                  <a:pt x="8724404" y="3196521"/>
                </a:cubicBezTo>
                <a:cubicBezTo>
                  <a:pt x="8734533" y="3196521"/>
                  <a:pt x="8741116" y="3196521"/>
                  <a:pt x="8744154" y="3196521"/>
                </a:cubicBezTo>
                <a:cubicBezTo>
                  <a:pt x="8747193" y="3196521"/>
                  <a:pt x="8759853" y="3194495"/>
                  <a:pt x="8782136" y="3190443"/>
                </a:cubicBezTo>
                <a:cubicBezTo>
                  <a:pt x="8826700" y="3186392"/>
                  <a:pt x="8862655" y="3180315"/>
                  <a:pt x="8890001" y="3172213"/>
                </a:cubicBezTo>
                <a:cubicBezTo>
                  <a:pt x="8917348" y="3164110"/>
                  <a:pt x="8944188" y="3156007"/>
                  <a:pt x="8970520" y="3147905"/>
                </a:cubicBezTo>
                <a:cubicBezTo>
                  <a:pt x="8982674" y="3145879"/>
                  <a:pt x="8994828" y="3141828"/>
                  <a:pt x="9006982" y="3135751"/>
                </a:cubicBezTo>
                <a:cubicBezTo>
                  <a:pt x="9011034" y="3135751"/>
                  <a:pt x="9014579" y="3135245"/>
                  <a:pt x="9017617" y="3134232"/>
                </a:cubicBezTo>
                <a:cubicBezTo>
                  <a:pt x="9020655" y="3133219"/>
                  <a:pt x="9030278" y="3128661"/>
                  <a:pt x="9046482" y="3120559"/>
                </a:cubicBezTo>
                <a:cubicBezTo>
                  <a:pt x="9123458" y="3094225"/>
                  <a:pt x="9189291" y="3062828"/>
                  <a:pt x="9243984" y="3026366"/>
                </a:cubicBezTo>
                <a:cubicBezTo>
                  <a:pt x="9256138" y="3020289"/>
                  <a:pt x="9263228" y="3016238"/>
                  <a:pt x="9265252" y="3014212"/>
                </a:cubicBezTo>
                <a:cubicBezTo>
                  <a:pt x="9267278" y="3012186"/>
                  <a:pt x="9283484" y="3001045"/>
                  <a:pt x="9313868" y="2980789"/>
                </a:cubicBezTo>
                <a:cubicBezTo>
                  <a:pt x="9321971" y="2976737"/>
                  <a:pt x="9339189" y="2963571"/>
                  <a:pt x="9365522" y="2941288"/>
                </a:cubicBezTo>
                <a:lnTo>
                  <a:pt x="9377676" y="2935212"/>
                </a:lnTo>
                <a:cubicBezTo>
                  <a:pt x="9377676" y="2933186"/>
                  <a:pt x="9379702" y="2930654"/>
                  <a:pt x="9383754" y="2927616"/>
                </a:cubicBezTo>
                <a:cubicBezTo>
                  <a:pt x="9387805" y="2924577"/>
                  <a:pt x="9392868" y="2920526"/>
                  <a:pt x="9398946" y="2915462"/>
                </a:cubicBezTo>
                <a:cubicBezTo>
                  <a:pt x="9405022" y="2910397"/>
                  <a:pt x="9411100" y="2905840"/>
                  <a:pt x="9417176" y="2901789"/>
                </a:cubicBezTo>
                <a:lnTo>
                  <a:pt x="9468831" y="2850134"/>
                </a:lnTo>
                <a:cubicBezTo>
                  <a:pt x="9464780" y="2868365"/>
                  <a:pt x="9461741" y="2887609"/>
                  <a:pt x="9459715" y="2907865"/>
                </a:cubicBezTo>
                <a:cubicBezTo>
                  <a:pt x="9429330" y="3061815"/>
                  <a:pt x="9414138" y="3201585"/>
                  <a:pt x="9414138" y="3327175"/>
                </a:cubicBezTo>
                <a:lnTo>
                  <a:pt x="9417176" y="3387945"/>
                </a:lnTo>
                <a:lnTo>
                  <a:pt x="9420215" y="3400098"/>
                </a:lnTo>
                <a:cubicBezTo>
                  <a:pt x="9420215" y="3440611"/>
                  <a:pt x="9427306" y="3490240"/>
                  <a:pt x="9441484" y="3548983"/>
                </a:cubicBezTo>
                <a:lnTo>
                  <a:pt x="9444523" y="3570253"/>
                </a:lnTo>
                <a:lnTo>
                  <a:pt x="9462754" y="3634061"/>
                </a:lnTo>
                <a:cubicBezTo>
                  <a:pt x="9470856" y="3660394"/>
                  <a:pt x="9480984" y="3687740"/>
                  <a:pt x="9493138" y="3716100"/>
                </a:cubicBezTo>
                <a:cubicBezTo>
                  <a:pt x="9499216" y="3730279"/>
                  <a:pt x="9503267" y="3739394"/>
                  <a:pt x="9505292" y="3743446"/>
                </a:cubicBezTo>
                <a:cubicBezTo>
                  <a:pt x="9507318" y="3747497"/>
                  <a:pt x="9510356" y="3754587"/>
                  <a:pt x="9514408" y="3764715"/>
                </a:cubicBezTo>
                <a:cubicBezTo>
                  <a:pt x="9518460" y="3774843"/>
                  <a:pt x="9521498" y="3781427"/>
                  <a:pt x="9523524" y="3784465"/>
                </a:cubicBezTo>
                <a:cubicBezTo>
                  <a:pt x="9525549" y="3787504"/>
                  <a:pt x="9527068" y="3790542"/>
                  <a:pt x="9528080" y="3793581"/>
                </a:cubicBezTo>
                <a:cubicBezTo>
                  <a:pt x="9529094" y="3796619"/>
                  <a:pt x="9531120" y="3800670"/>
                  <a:pt x="9534158" y="3805735"/>
                </a:cubicBezTo>
                <a:cubicBezTo>
                  <a:pt x="9537196" y="3810799"/>
                  <a:pt x="9540234" y="3815863"/>
                  <a:pt x="9543274" y="3820927"/>
                </a:cubicBezTo>
                <a:cubicBezTo>
                  <a:pt x="9546312" y="3825991"/>
                  <a:pt x="9553908" y="3834600"/>
                  <a:pt x="9566062" y="3846754"/>
                </a:cubicBezTo>
                <a:cubicBezTo>
                  <a:pt x="9549856" y="3812318"/>
                  <a:pt x="9534158" y="3777376"/>
                  <a:pt x="9518966" y="3741927"/>
                </a:cubicBezTo>
                <a:cubicBezTo>
                  <a:pt x="9503773" y="3706478"/>
                  <a:pt x="9490100" y="3671535"/>
                  <a:pt x="9477946" y="3637099"/>
                </a:cubicBezTo>
                <a:cubicBezTo>
                  <a:pt x="9455664" y="3566202"/>
                  <a:pt x="9441484" y="3495304"/>
                  <a:pt x="9435407" y="3424406"/>
                </a:cubicBezTo>
                <a:cubicBezTo>
                  <a:pt x="9439460" y="3426432"/>
                  <a:pt x="9441484" y="3431496"/>
                  <a:pt x="9441484" y="3439598"/>
                </a:cubicBezTo>
                <a:cubicBezTo>
                  <a:pt x="9443510" y="3439598"/>
                  <a:pt x="9444523" y="3440611"/>
                  <a:pt x="9444523" y="3442637"/>
                </a:cubicBezTo>
                <a:cubicBezTo>
                  <a:pt x="9456677" y="3523663"/>
                  <a:pt x="9464273" y="3566708"/>
                  <a:pt x="9467311" y="3571772"/>
                </a:cubicBezTo>
                <a:cubicBezTo>
                  <a:pt x="9470350" y="3576836"/>
                  <a:pt x="9471869" y="3582407"/>
                  <a:pt x="9471869" y="3588484"/>
                </a:cubicBezTo>
                <a:cubicBezTo>
                  <a:pt x="9477946" y="3600638"/>
                  <a:pt x="9480984" y="3613804"/>
                  <a:pt x="9480984" y="3627984"/>
                </a:cubicBezTo>
                <a:lnTo>
                  <a:pt x="9499216" y="3676599"/>
                </a:lnTo>
                <a:lnTo>
                  <a:pt x="9517446" y="3719138"/>
                </a:lnTo>
                <a:lnTo>
                  <a:pt x="9529600" y="3749523"/>
                </a:lnTo>
                <a:cubicBezTo>
                  <a:pt x="9535678" y="3767754"/>
                  <a:pt x="9546818" y="3789023"/>
                  <a:pt x="9563024" y="3813331"/>
                </a:cubicBezTo>
                <a:cubicBezTo>
                  <a:pt x="9563024" y="3815356"/>
                  <a:pt x="9564542" y="3817889"/>
                  <a:pt x="9567581" y="3820927"/>
                </a:cubicBezTo>
                <a:cubicBezTo>
                  <a:pt x="9570620" y="3823965"/>
                  <a:pt x="9575177" y="3827510"/>
                  <a:pt x="9581254" y="3831562"/>
                </a:cubicBezTo>
                <a:cubicBezTo>
                  <a:pt x="9532638" y="3748510"/>
                  <a:pt x="9498203" y="3662420"/>
                  <a:pt x="9477946" y="3573291"/>
                </a:cubicBezTo>
                <a:lnTo>
                  <a:pt x="9480984" y="3570253"/>
                </a:lnTo>
                <a:cubicBezTo>
                  <a:pt x="9483010" y="3570253"/>
                  <a:pt x="9484023" y="3569240"/>
                  <a:pt x="9484023" y="3567214"/>
                </a:cubicBezTo>
                <a:lnTo>
                  <a:pt x="9487062" y="3564176"/>
                </a:lnTo>
                <a:lnTo>
                  <a:pt x="9484023" y="3561137"/>
                </a:lnTo>
                <a:lnTo>
                  <a:pt x="9477946" y="3564176"/>
                </a:lnTo>
                <a:cubicBezTo>
                  <a:pt x="9477946" y="3560125"/>
                  <a:pt x="9476427" y="3555567"/>
                  <a:pt x="9473388" y="3550503"/>
                </a:cubicBezTo>
                <a:cubicBezTo>
                  <a:pt x="9470350" y="3545439"/>
                  <a:pt x="9468831" y="3540881"/>
                  <a:pt x="9468831" y="3536830"/>
                </a:cubicBezTo>
                <a:lnTo>
                  <a:pt x="9474908" y="3539868"/>
                </a:lnTo>
                <a:cubicBezTo>
                  <a:pt x="9474908" y="3541894"/>
                  <a:pt x="9475921" y="3540881"/>
                  <a:pt x="9477946" y="3536830"/>
                </a:cubicBezTo>
                <a:cubicBezTo>
                  <a:pt x="9479972" y="3532778"/>
                  <a:pt x="9480984" y="3526701"/>
                  <a:pt x="9480984" y="3518599"/>
                </a:cubicBezTo>
                <a:lnTo>
                  <a:pt x="9484023" y="3494291"/>
                </a:lnTo>
                <a:lnTo>
                  <a:pt x="9487062" y="3521637"/>
                </a:lnTo>
                <a:cubicBezTo>
                  <a:pt x="9489087" y="3527714"/>
                  <a:pt x="9490100" y="3533285"/>
                  <a:pt x="9490100" y="3538349"/>
                </a:cubicBezTo>
                <a:cubicBezTo>
                  <a:pt x="9490100" y="3543413"/>
                  <a:pt x="9490607" y="3548477"/>
                  <a:pt x="9491619" y="3553541"/>
                </a:cubicBezTo>
                <a:cubicBezTo>
                  <a:pt x="9492632" y="3558605"/>
                  <a:pt x="9495164" y="3566202"/>
                  <a:pt x="9499216" y="3576330"/>
                </a:cubicBezTo>
                <a:lnTo>
                  <a:pt x="9499216" y="3582407"/>
                </a:lnTo>
                <a:lnTo>
                  <a:pt x="9508330" y="3600638"/>
                </a:lnTo>
                <a:lnTo>
                  <a:pt x="9511370" y="3585445"/>
                </a:lnTo>
                <a:lnTo>
                  <a:pt x="9508330" y="3564176"/>
                </a:lnTo>
                <a:cubicBezTo>
                  <a:pt x="9506306" y="3564176"/>
                  <a:pt x="9505292" y="3562657"/>
                  <a:pt x="9505292" y="3559618"/>
                </a:cubicBezTo>
                <a:cubicBezTo>
                  <a:pt x="9505292" y="3556580"/>
                  <a:pt x="9504280" y="3553035"/>
                  <a:pt x="9502254" y="3548983"/>
                </a:cubicBezTo>
                <a:lnTo>
                  <a:pt x="9502254" y="3530753"/>
                </a:lnTo>
                <a:cubicBezTo>
                  <a:pt x="9512888" y="3593041"/>
                  <a:pt x="9534918" y="3658749"/>
                  <a:pt x="9568340" y="3727874"/>
                </a:cubicBezTo>
                <a:lnTo>
                  <a:pt x="9581937" y="3753541"/>
                </a:lnTo>
                <a:lnTo>
                  <a:pt x="9582014" y="3753701"/>
                </a:lnTo>
                <a:lnTo>
                  <a:pt x="9582068" y="3753788"/>
                </a:lnTo>
                <a:lnTo>
                  <a:pt x="9605562" y="3798139"/>
                </a:lnTo>
                <a:lnTo>
                  <a:pt x="9605562" y="3792061"/>
                </a:lnTo>
                <a:cubicBezTo>
                  <a:pt x="9603536" y="3785985"/>
                  <a:pt x="9600498" y="3780920"/>
                  <a:pt x="9596446" y="3776869"/>
                </a:cubicBezTo>
                <a:lnTo>
                  <a:pt x="9582068" y="3753788"/>
                </a:lnTo>
                <a:lnTo>
                  <a:pt x="9581937" y="3753541"/>
                </a:lnTo>
                <a:lnTo>
                  <a:pt x="9569100" y="3726734"/>
                </a:lnTo>
                <a:cubicBezTo>
                  <a:pt x="9560998" y="3707491"/>
                  <a:pt x="9556946" y="3693818"/>
                  <a:pt x="9556946" y="3685715"/>
                </a:cubicBezTo>
                <a:cubicBezTo>
                  <a:pt x="9544792" y="3661407"/>
                  <a:pt x="9538716" y="3639125"/>
                  <a:pt x="9538716" y="3618868"/>
                </a:cubicBezTo>
                <a:cubicBezTo>
                  <a:pt x="9534664" y="3608740"/>
                  <a:pt x="9530614" y="3597599"/>
                  <a:pt x="9526562" y="3585445"/>
                </a:cubicBezTo>
                <a:cubicBezTo>
                  <a:pt x="9522510" y="3573291"/>
                  <a:pt x="9520484" y="3561137"/>
                  <a:pt x="9520484" y="3548983"/>
                </a:cubicBezTo>
                <a:cubicBezTo>
                  <a:pt x="9520484" y="3544932"/>
                  <a:pt x="9519979" y="3539362"/>
                  <a:pt x="9518966" y="3532272"/>
                </a:cubicBezTo>
                <a:cubicBezTo>
                  <a:pt x="9517953" y="3525182"/>
                  <a:pt x="9516940" y="3520118"/>
                  <a:pt x="9515926" y="3517080"/>
                </a:cubicBezTo>
                <a:cubicBezTo>
                  <a:pt x="9514914" y="3514041"/>
                  <a:pt x="9514408" y="3509990"/>
                  <a:pt x="9514408" y="3504926"/>
                </a:cubicBezTo>
                <a:cubicBezTo>
                  <a:pt x="9514408" y="3499861"/>
                  <a:pt x="9513395" y="3494291"/>
                  <a:pt x="9511370" y="3488214"/>
                </a:cubicBezTo>
                <a:lnTo>
                  <a:pt x="9508330" y="3476060"/>
                </a:lnTo>
                <a:lnTo>
                  <a:pt x="9508330" y="3427444"/>
                </a:lnTo>
                <a:lnTo>
                  <a:pt x="9517446" y="3485176"/>
                </a:lnTo>
                <a:cubicBezTo>
                  <a:pt x="9523524" y="3527714"/>
                  <a:pt x="9528588" y="3557086"/>
                  <a:pt x="9532638" y="3573291"/>
                </a:cubicBezTo>
                <a:cubicBezTo>
                  <a:pt x="9534664" y="3579368"/>
                  <a:pt x="9535678" y="3584939"/>
                  <a:pt x="9535678" y="3590003"/>
                </a:cubicBezTo>
                <a:cubicBezTo>
                  <a:pt x="9535678" y="3595067"/>
                  <a:pt x="9536184" y="3600131"/>
                  <a:pt x="9537196" y="3605195"/>
                </a:cubicBezTo>
                <a:cubicBezTo>
                  <a:pt x="9538210" y="3610259"/>
                  <a:pt x="9540234" y="3615324"/>
                  <a:pt x="9543274" y="3620388"/>
                </a:cubicBezTo>
                <a:cubicBezTo>
                  <a:pt x="9546312" y="3625452"/>
                  <a:pt x="9548338" y="3628997"/>
                  <a:pt x="9549350" y="3631022"/>
                </a:cubicBezTo>
                <a:cubicBezTo>
                  <a:pt x="9550364" y="3633048"/>
                  <a:pt x="9550870" y="3634567"/>
                  <a:pt x="9550870" y="3635580"/>
                </a:cubicBezTo>
                <a:cubicBezTo>
                  <a:pt x="9550870" y="3636593"/>
                  <a:pt x="9551376" y="3638112"/>
                  <a:pt x="9552388" y="3640138"/>
                </a:cubicBezTo>
                <a:cubicBezTo>
                  <a:pt x="9553402" y="3642163"/>
                  <a:pt x="9554922" y="3644695"/>
                  <a:pt x="9556946" y="3647734"/>
                </a:cubicBezTo>
                <a:cubicBezTo>
                  <a:pt x="9558972" y="3650772"/>
                  <a:pt x="9560998" y="3656849"/>
                  <a:pt x="9563024" y="3665965"/>
                </a:cubicBezTo>
                <a:cubicBezTo>
                  <a:pt x="9565050" y="3675080"/>
                  <a:pt x="9569100" y="3686728"/>
                  <a:pt x="9575177" y="3700907"/>
                </a:cubicBezTo>
                <a:cubicBezTo>
                  <a:pt x="9579229" y="3706984"/>
                  <a:pt x="9582268" y="3714074"/>
                  <a:pt x="9584293" y="3722177"/>
                </a:cubicBezTo>
                <a:lnTo>
                  <a:pt x="9587331" y="3731292"/>
                </a:lnTo>
                <a:cubicBezTo>
                  <a:pt x="9593408" y="3731292"/>
                  <a:pt x="9598472" y="3736356"/>
                  <a:pt x="9602523" y="3746484"/>
                </a:cubicBezTo>
                <a:lnTo>
                  <a:pt x="9611639" y="3767754"/>
                </a:lnTo>
                <a:cubicBezTo>
                  <a:pt x="9617716" y="3779908"/>
                  <a:pt x="9624806" y="3790036"/>
                  <a:pt x="9632908" y="3798139"/>
                </a:cubicBezTo>
                <a:lnTo>
                  <a:pt x="9635946" y="3798139"/>
                </a:lnTo>
                <a:cubicBezTo>
                  <a:pt x="9635946" y="3800164"/>
                  <a:pt x="9637973" y="3801177"/>
                  <a:pt x="9642024" y="3801177"/>
                </a:cubicBezTo>
                <a:lnTo>
                  <a:pt x="9642024" y="3795100"/>
                </a:lnTo>
                <a:cubicBezTo>
                  <a:pt x="9639998" y="3793074"/>
                  <a:pt x="9638479" y="3790542"/>
                  <a:pt x="9637466" y="3787504"/>
                </a:cubicBezTo>
                <a:cubicBezTo>
                  <a:pt x="9636453" y="3784465"/>
                  <a:pt x="9633922" y="3780920"/>
                  <a:pt x="9629870" y="3776869"/>
                </a:cubicBezTo>
                <a:cubicBezTo>
                  <a:pt x="9625819" y="3764715"/>
                  <a:pt x="9622274" y="3755600"/>
                  <a:pt x="9619235" y="3749523"/>
                </a:cubicBezTo>
                <a:cubicBezTo>
                  <a:pt x="9616197" y="3743446"/>
                  <a:pt x="9612652" y="3737369"/>
                  <a:pt x="9608600" y="3731292"/>
                </a:cubicBezTo>
                <a:lnTo>
                  <a:pt x="9605562" y="3731292"/>
                </a:lnTo>
                <a:lnTo>
                  <a:pt x="9602523" y="3713061"/>
                </a:lnTo>
                <a:lnTo>
                  <a:pt x="9605562" y="3713061"/>
                </a:lnTo>
                <a:lnTo>
                  <a:pt x="9602523" y="3710023"/>
                </a:lnTo>
                <a:cubicBezTo>
                  <a:pt x="9598472" y="3703946"/>
                  <a:pt x="9594927" y="3697869"/>
                  <a:pt x="9591889" y="3691792"/>
                </a:cubicBezTo>
                <a:cubicBezTo>
                  <a:pt x="9588850" y="3685715"/>
                  <a:pt x="9585812" y="3679132"/>
                  <a:pt x="9582773" y="3672042"/>
                </a:cubicBezTo>
                <a:cubicBezTo>
                  <a:pt x="9579735" y="3664952"/>
                  <a:pt x="9577203" y="3657356"/>
                  <a:pt x="9575177" y="3649253"/>
                </a:cubicBezTo>
                <a:lnTo>
                  <a:pt x="9559985" y="3606715"/>
                </a:lnTo>
                <a:lnTo>
                  <a:pt x="9547831" y="3558099"/>
                </a:lnTo>
                <a:cubicBezTo>
                  <a:pt x="9543780" y="3547971"/>
                  <a:pt x="9541754" y="3536830"/>
                  <a:pt x="9541754" y="3524676"/>
                </a:cubicBezTo>
                <a:lnTo>
                  <a:pt x="9544792" y="3512522"/>
                </a:lnTo>
                <a:lnTo>
                  <a:pt x="9544792" y="3521637"/>
                </a:lnTo>
                <a:lnTo>
                  <a:pt x="9550870" y="3542906"/>
                </a:lnTo>
                <a:lnTo>
                  <a:pt x="9550870" y="3552022"/>
                </a:lnTo>
                <a:lnTo>
                  <a:pt x="9553908" y="3555060"/>
                </a:lnTo>
                <a:cubicBezTo>
                  <a:pt x="9553908" y="3565189"/>
                  <a:pt x="9555427" y="3575317"/>
                  <a:pt x="9558466" y="3585445"/>
                </a:cubicBezTo>
                <a:cubicBezTo>
                  <a:pt x="9561504" y="3595573"/>
                  <a:pt x="9564036" y="3603170"/>
                  <a:pt x="9566062" y="3608234"/>
                </a:cubicBezTo>
                <a:cubicBezTo>
                  <a:pt x="9568088" y="3613298"/>
                  <a:pt x="9569607" y="3616843"/>
                  <a:pt x="9570620" y="3618868"/>
                </a:cubicBezTo>
                <a:cubicBezTo>
                  <a:pt x="9571632" y="3620894"/>
                  <a:pt x="9573152" y="3622920"/>
                  <a:pt x="9575177" y="3624945"/>
                </a:cubicBezTo>
                <a:lnTo>
                  <a:pt x="9584293" y="3652292"/>
                </a:lnTo>
                <a:cubicBezTo>
                  <a:pt x="9580242" y="3648240"/>
                  <a:pt x="9578216" y="3644189"/>
                  <a:pt x="9578216" y="3640138"/>
                </a:cubicBezTo>
                <a:lnTo>
                  <a:pt x="9575177" y="3637099"/>
                </a:lnTo>
                <a:cubicBezTo>
                  <a:pt x="9575177" y="3645202"/>
                  <a:pt x="9575684" y="3650266"/>
                  <a:pt x="9576696" y="3652292"/>
                </a:cubicBezTo>
                <a:cubicBezTo>
                  <a:pt x="9577710" y="3654317"/>
                  <a:pt x="9580748" y="3656849"/>
                  <a:pt x="9585812" y="3659888"/>
                </a:cubicBezTo>
                <a:cubicBezTo>
                  <a:pt x="9590876" y="3662926"/>
                  <a:pt x="9594422" y="3668497"/>
                  <a:pt x="9596446" y="3676599"/>
                </a:cubicBezTo>
                <a:cubicBezTo>
                  <a:pt x="9598472" y="3684702"/>
                  <a:pt x="9599992" y="3689766"/>
                  <a:pt x="9601004" y="3691792"/>
                </a:cubicBezTo>
                <a:cubicBezTo>
                  <a:pt x="9602018" y="3693818"/>
                  <a:pt x="9602523" y="3695843"/>
                  <a:pt x="9602523" y="3697869"/>
                </a:cubicBezTo>
                <a:lnTo>
                  <a:pt x="9620754" y="3743446"/>
                </a:lnTo>
                <a:cubicBezTo>
                  <a:pt x="9624806" y="3747497"/>
                  <a:pt x="9627844" y="3751548"/>
                  <a:pt x="9629870" y="3755600"/>
                </a:cubicBezTo>
                <a:cubicBezTo>
                  <a:pt x="9631896" y="3759651"/>
                  <a:pt x="9633922" y="3763196"/>
                  <a:pt x="9635946" y="3766234"/>
                </a:cubicBezTo>
                <a:cubicBezTo>
                  <a:pt x="9637973" y="3769273"/>
                  <a:pt x="9641011" y="3773831"/>
                  <a:pt x="9645062" y="3779908"/>
                </a:cubicBezTo>
                <a:cubicBezTo>
                  <a:pt x="9649114" y="3785985"/>
                  <a:pt x="9655191" y="3792061"/>
                  <a:pt x="9663292" y="3798139"/>
                </a:cubicBezTo>
                <a:cubicBezTo>
                  <a:pt x="9638985" y="3753574"/>
                  <a:pt x="9618222" y="3709516"/>
                  <a:pt x="9601004" y="3665965"/>
                </a:cubicBezTo>
                <a:cubicBezTo>
                  <a:pt x="9583786" y="3622413"/>
                  <a:pt x="9570114" y="3578355"/>
                  <a:pt x="9559985" y="3533791"/>
                </a:cubicBezTo>
                <a:lnTo>
                  <a:pt x="9569100" y="3533791"/>
                </a:lnTo>
                <a:lnTo>
                  <a:pt x="9578216" y="3579368"/>
                </a:lnTo>
                <a:cubicBezTo>
                  <a:pt x="9580242" y="3583419"/>
                  <a:pt x="9581761" y="3586965"/>
                  <a:pt x="9582773" y="3590003"/>
                </a:cubicBezTo>
                <a:cubicBezTo>
                  <a:pt x="9583786" y="3593041"/>
                  <a:pt x="9584293" y="3596586"/>
                  <a:pt x="9584293" y="3600638"/>
                </a:cubicBezTo>
                <a:cubicBezTo>
                  <a:pt x="9586318" y="3608740"/>
                  <a:pt x="9589357" y="3615830"/>
                  <a:pt x="9593408" y="3621907"/>
                </a:cubicBezTo>
                <a:cubicBezTo>
                  <a:pt x="9595434" y="3619881"/>
                  <a:pt x="9596446" y="3613804"/>
                  <a:pt x="9596446" y="3603676"/>
                </a:cubicBezTo>
                <a:lnTo>
                  <a:pt x="9593408" y="3594561"/>
                </a:lnTo>
                <a:lnTo>
                  <a:pt x="9599485" y="3606715"/>
                </a:lnTo>
                <a:cubicBezTo>
                  <a:pt x="9609614" y="3641150"/>
                  <a:pt x="9622780" y="3675587"/>
                  <a:pt x="9638985" y="3710023"/>
                </a:cubicBezTo>
                <a:cubicBezTo>
                  <a:pt x="9651139" y="3736356"/>
                  <a:pt x="9658736" y="3752561"/>
                  <a:pt x="9661774" y="3758638"/>
                </a:cubicBezTo>
                <a:cubicBezTo>
                  <a:pt x="9664812" y="3764715"/>
                  <a:pt x="9671396" y="3770792"/>
                  <a:pt x="9681524" y="3776869"/>
                </a:cubicBezTo>
                <a:lnTo>
                  <a:pt x="9684562" y="3779908"/>
                </a:lnTo>
                <a:lnTo>
                  <a:pt x="9657216" y="3725215"/>
                </a:lnTo>
                <a:lnTo>
                  <a:pt x="9629870" y="3661407"/>
                </a:lnTo>
                <a:lnTo>
                  <a:pt x="9617716" y="3631022"/>
                </a:lnTo>
                <a:lnTo>
                  <a:pt x="9617716" y="3621907"/>
                </a:lnTo>
                <a:lnTo>
                  <a:pt x="9626831" y="3621907"/>
                </a:lnTo>
                <a:lnTo>
                  <a:pt x="9629870" y="3618868"/>
                </a:lnTo>
                <a:cubicBezTo>
                  <a:pt x="9629870" y="3616843"/>
                  <a:pt x="9628857" y="3615830"/>
                  <a:pt x="9626831" y="3615830"/>
                </a:cubicBezTo>
                <a:cubicBezTo>
                  <a:pt x="9626831" y="3609753"/>
                  <a:pt x="9627844" y="3606715"/>
                  <a:pt x="9629870" y="3606715"/>
                </a:cubicBezTo>
                <a:cubicBezTo>
                  <a:pt x="9633922" y="3614817"/>
                  <a:pt x="9638985" y="3627984"/>
                  <a:pt x="9645062" y="3646215"/>
                </a:cubicBezTo>
                <a:cubicBezTo>
                  <a:pt x="9651139" y="3664446"/>
                  <a:pt x="9656204" y="3678119"/>
                  <a:pt x="9660254" y="3687234"/>
                </a:cubicBezTo>
                <a:cubicBezTo>
                  <a:pt x="9664306" y="3696349"/>
                  <a:pt x="9669370" y="3704959"/>
                  <a:pt x="9675446" y="3713061"/>
                </a:cubicBezTo>
                <a:cubicBezTo>
                  <a:pt x="9675446" y="3715087"/>
                  <a:pt x="9675954" y="3717112"/>
                  <a:pt x="9676966" y="3719138"/>
                </a:cubicBezTo>
                <a:cubicBezTo>
                  <a:pt x="9677980" y="3721164"/>
                  <a:pt x="9679498" y="3723696"/>
                  <a:pt x="9681524" y="3726734"/>
                </a:cubicBezTo>
                <a:cubicBezTo>
                  <a:pt x="9683550" y="3729773"/>
                  <a:pt x="9685068" y="3732811"/>
                  <a:pt x="9686082" y="3735850"/>
                </a:cubicBezTo>
                <a:cubicBezTo>
                  <a:pt x="9687095" y="3738888"/>
                  <a:pt x="9688614" y="3742433"/>
                  <a:pt x="9690640" y="3746484"/>
                </a:cubicBezTo>
                <a:cubicBezTo>
                  <a:pt x="9692666" y="3750536"/>
                  <a:pt x="9696716" y="3754587"/>
                  <a:pt x="9702793" y="3758638"/>
                </a:cubicBezTo>
                <a:cubicBezTo>
                  <a:pt x="9704820" y="3760664"/>
                  <a:pt x="9708870" y="3761677"/>
                  <a:pt x="9714947" y="3761677"/>
                </a:cubicBezTo>
                <a:cubicBezTo>
                  <a:pt x="9714947" y="3755600"/>
                  <a:pt x="9713428" y="3750536"/>
                  <a:pt x="9710390" y="3746484"/>
                </a:cubicBezTo>
                <a:cubicBezTo>
                  <a:pt x="9707351" y="3742433"/>
                  <a:pt x="9704820" y="3736356"/>
                  <a:pt x="9702793" y="3728254"/>
                </a:cubicBezTo>
                <a:cubicBezTo>
                  <a:pt x="9690640" y="3710023"/>
                  <a:pt x="9683550" y="3697869"/>
                  <a:pt x="9681524" y="3691792"/>
                </a:cubicBezTo>
                <a:lnTo>
                  <a:pt x="9672408" y="3667484"/>
                </a:lnTo>
                <a:lnTo>
                  <a:pt x="9675446" y="3661407"/>
                </a:lnTo>
                <a:cubicBezTo>
                  <a:pt x="9675446" y="3659381"/>
                  <a:pt x="9674434" y="3657356"/>
                  <a:pt x="9672408" y="3655330"/>
                </a:cubicBezTo>
                <a:cubicBezTo>
                  <a:pt x="9670383" y="3653304"/>
                  <a:pt x="9669370" y="3650266"/>
                  <a:pt x="9669370" y="3646215"/>
                </a:cubicBezTo>
                <a:cubicBezTo>
                  <a:pt x="9669370" y="3642163"/>
                  <a:pt x="9667850" y="3636593"/>
                  <a:pt x="9664812" y="3629503"/>
                </a:cubicBezTo>
                <a:cubicBezTo>
                  <a:pt x="9661774" y="3622413"/>
                  <a:pt x="9659749" y="3616843"/>
                  <a:pt x="9658736" y="3612791"/>
                </a:cubicBezTo>
                <a:cubicBezTo>
                  <a:pt x="9657722" y="3608740"/>
                  <a:pt x="9656204" y="3603676"/>
                  <a:pt x="9654178" y="3597599"/>
                </a:cubicBezTo>
                <a:cubicBezTo>
                  <a:pt x="9652152" y="3591522"/>
                  <a:pt x="9651139" y="3586458"/>
                  <a:pt x="9651139" y="3582407"/>
                </a:cubicBezTo>
                <a:lnTo>
                  <a:pt x="9648100" y="3576330"/>
                </a:lnTo>
                <a:lnTo>
                  <a:pt x="9648100" y="3564176"/>
                </a:lnTo>
                <a:cubicBezTo>
                  <a:pt x="9646075" y="3562150"/>
                  <a:pt x="9645062" y="3559112"/>
                  <a:pt x="9645062" y="3555060"/>
                </a:cubicBezTo>
                <a:cubicBezTo>
                  <a:pt x="9645062" y="3551009"/>
                  <a:pt x="9644556" y="3547464"/>
                  <a:pt x="9643543" y="3544426"/>
                </a:cubicBezTo>
                <a:cubicBezTo>
                  <a:pt x="9642530" y="3541387"/>
                  <a:pt x="9641011" y="3537843"/>
                  <a:pt x="9638985" y="3533791"/>
                </a:cubicBezTo>
                <a:lnTo>
                  <a:pt x="9638985" y="3530753"/>
                </a:lnTo>
                <a:cubicBezTo>
                  <a:pt x="9636960" y="3526701"/>
                  <a:pt x="9635946" y="3518599"/>
                  <a:pt x="9635946" y="3506445"/>
                </a:cubicBezTo>
                <a:cubicBezTo>
                  <a:pt x="9646075" y="3530753"/>
                  <a:pt x="9651139" y="3548983"/>
                  <a:pt x="9651139" y="3561137"/>
                </a:cubicBezTo>
                <a:cubicBezTo>
                  <a:pt x="9653165" y="3565189"/>
                  <a:pt x="9654684" y="3569746"/>
                  <a:pt x="9655696" y="3574811"/>
                </a:cubicBezTo>
                <a:cubicBezTo>
                  <a:pt x="9656710" y="3579875"/>
                  <a:pt x="9657722" y="3583419"/>
                  <a:pt x="9658736" y="3585445"/>
                </a:cubicBezTo>
                <a:cubicBezTo>
                  <a:pt x="9659749" y="3587471"/>
                  <a:pt x="9664306" y="3596586"/>
                  <a:pt x="9672408" y="3612791"/>
                </a:cubicBezTo>
                <a:lnTo>
                  <a:pt x="9678486" y="3603676"/>
                </a:lnTo>
                <a:cubicBezTo>
                  <a:pt x="9678486" y="3607727"/>
                  <a:pt x="9679498" y="3611779"/>
                  <a:pt x="9681524" y="3615830"/>
                </a:cubicBezTo>
                <a:cubicBezTo>
                  <a:pt x="9683550" y="3619881"/>
                  <a:pt x="9685576" y="3623933"/>
                  <a:pt x="9687600" y="3627984"/>
                </a:cubicBezTo>
                <a:cubicBezTo>
                  <a:pt x="9689626" y="3632035"/>
                  <a:pt x="9691146" y="3636087"/>
                  <a:pt x="9692158" y="3640138"/>
                </a:cubicBezTo>
                <a:cubicBezTo>
                  <a:pt x="9693172" y="3644189"/>
                  <a:pt x="9695704" y="3648240"/>
                  <a:pt x="9699754" y="3652292"/>
                </a:cubicBezTo>
                <a:lnTo>
                  <a:pt x="9696716" y="3643176"/>
                </a:lnTo>
                <a:cubicBezTo>
                  <a:pt x="9692666" y="3639125"/>
                  <a:pt x="9690640" y="3633048"/>
                  <a:pt x="9690640" y="3624945"/>
                </a:cubicBezTo>
                <a:lnTo>
                  <a:pt x="9678486" y="3591522"/>
                </a:lnTo>
                <a:lnTo>
                  <a:pt x="9678486" y="3585445"/>
                </a:lnTo>
                <a:cubicBezTo>
                  <a:pt x="9676460" y="3583419"/>
                  <a:pt x="9675446" y="3577342"/>
                  <a:pt x="9675446" y="3567214"/>
                </a:cubicBezTo>
                <a:lnTo>
                  <a:pt x="9669370" y="3521637"/>
                </a:lnTo>
                <a:cubicBezTo>
                  <a:pt x="9667345" y="3517586"/>
                  <a:pt x="9666332" y="3512015"/>
                  <a:pt x="9666332" y="3504926"/>
                </a:cubicBezTo>
                <a:cubicBezTo>
                  <a:pt x="9666332" y="3497836"/>
                  <a:pt x="9665319" y="3491253"/>
                  <a:pt x="9663292" y="3485176"/>
                </a:cubicBezTo>
                <a:lnTo>
                  <a:pt x="9663292" y="3463906"/>
                </a:lnTo>
                <a:cubicBezTo>
                  <a:pt x="9661268" y="3461881"/>
                  <a:pt x="9660254" y="3456816"/>
                  <a:pt x="9660254" y="3448714"/>
                </a:cubicBezTo>
                <a:cubicBezTo>
                  <a:pt x="9660254" y="3440611"/>
                  <a:pt x="9659242" y="3433521"/>
                  <a:pt x="9657216" y="3427444"/>
                </a:cubicBezTo>
                <a:cubicBezTo>
                  <a:pt x="9657216" y="3403137"/>
                  <a:pt x="9656204" y="3385919"/>
                  <a:pt x="9654178" y="3375791"/>
                </a:cubicBezTo>
                <a:lnTo>
                  <a:pt x="9654178" y="3287675"/>
                </a:lnTo>
                <a:lnTo>
                  <a:pt x="9657216" y="3266405"/>
                </a:lnTo>
                <a:cubicBezTo>
                  <a:pt x="9657216" y="3244123"/>
                  <a:pt x="9659242" y="3220828"/>
                  <a:pt x="9663292" y="3196521"/>
                </a:cubicBezTo>
                <a:cubicBezTo>
                  <a:pt x="9665319" y="3190443"/>
                  <a:pt x="9666332" y="3178290"/>
                  <a:pt x="9666332" y="3160059"/>
                </a:cubicBezTo>
                <a:cubicBezTo>
                  <a:pt x="9672408" y="3133725"/>
                  <a:pt x="9677472" y="3107898"/>
                  <a:pt x="9681524" y="3082578"/>
                </a:cubicBezTo>
                <a:cubicBezTo>
                  <a:pt x="9685576" y="3057257"/>
                  <a:pt x="9691652" y="3033456"/>
                  <a:pt x="9699754" y="3011173"/>
                </a:cubicBezTo>
                <a:cubicBezTo>
                  <a:pt x="9707858" y="2972686"/>
                  <a:pt x="9712922" y="2952430"/>
                  <a:pt x="9714947" y="2950404"/>
                </a:cubicBezTo>
                <a:lnTo>
                  <a:pt x="9717986" y="2950404"/>
                </a:lnTo>
                <a:cubicBezTo>
                  <a:pt x="9711908" y="2960532"/>
                  <a:pt x="9708870" y="2977750"/>
                  <a:pt x="9708870" y="3002058"/>
                </a:cubicBezTo>
                <a:lnTo>
                  <a:pt x="9681524" y="3141828"/>
                </a:lnTo>
                <a:cubicBezTo>
                  <a:pt x="9681524" y="3166136"/>
                  <a:pt x="9679498" y="3184367"/>
                  <a:pt x="9675446" y="3196521"/>
                </a:cubicBezTo>
                <a:lnTo>
                  <a:pt x="9675446" y="3208674"/>
                </a:lnTo>
                <a:cubicBezTo>
                  <a:pt x="9669370" y="3259316"/>
                  <a:pt x="9666332" y="3311982"/>
                  <a:pt x="9666332" y="3366675"/>
                </a:cubicBezTo>
                <a:cubicBezTo>
                  <a:pt x="9666332" y="3437573"/>
                  <a:pt x="9673422" y="3505432"/>
                  <a:pt x="9687600" y="3570253"/>
                </a:cubicBezTo>
                <a:lnTo>
                  <a:pt x="9687600" y="3573291"/>
                </a:lnTo>
                <a:cubicBezTo>
                  <a:pt x="9689626" y="3577342"/>
                  <a:pt x="9691146" y="3582407"/>
                  <a:pt x="9692158" y="3588484"/>
                </a:cubicBezTo>
                <a:cubicBezTo>
                  <a:pt x="9693172" y="3594561"/>
                  <a:pt x="9695704" y="3598612"/>
                  <a:pt x="9699754" y="3600638"/>
                </a:cubicBezTo>
                <a:cubicBezTo>
                  <a:pt x="9711908" y="3612791"/>
                  <a:pt x="9718998" y="3625452"/>
                  <a:pt x="9721024" y="3638618"/>
                </a:cubicBezTo>
                <a:cubicBezTo>
                  <a:pt x="9723050" y="3651785"/>
                  <a:pt x="9726088" y="3660901"/>
                  <a:pt x="9730139" y="3665965"/>
                </a:cubicBezTo>
                <a:cubicBezTo>
                  <a:pt x="9734192" y="3671029"/>
                  <a:pt x="9737230" y="3676599"/>
                  <a:pt x="9739255" y="3682676"/>
                </a:cubicBezTo>
                <a:lnTo>
                  <a:pt x="9742293" y="3679638"/>
                </a:lnTo>
                <a:lnTo>
                  <a:pt x="9742293" y="3673561"/>
                </a:lnTo>
                <a:cubicBezTo>
                  <a:pt x="9736216" y="3667484"/>
                  <a:pt x="9733178" y="3661407"/>
                  <a:pt x="9733178" y="3655330"/>
                </a:cubicBezTo>
                <a:cubicBezTo>
                  <a:pt x="9733178" y="3649253"/>
                  <a:pt x="9732166" y="3645202"/>
                  <a:pt x="9730139" y="3643176"/>
                </a:cubicBezTo>
                <a:lnTo>
                  <a:pt x="9727101" y="3621907"/>
                </a:lnTo>
                <a:cubicBezTo>
                  <a:pt x="9723050" y="3619881"/>
                  <a:pt x="9720518" y="3615830"/>
                  <a:pt x="9719505" y="3609753"/>
                </a:cubicBezTo>
                <a:cubicBezTo>
                  <a:pt x="9718492" y="3603676"/>
                  <a:pt x="9716973" y="3596080"/>
                  <a:pt x="9714947" y="3586965"/>
                </a:cubicBezTo>
                <a:cubicBezTo>
                  <a:pt x="9712922" y="3577849"/>
                  <a:pt x="9711402" y="3571772"/>
                  <a:pt x="9710390" y="3568734"/>
                </a:cubicBezTo>
                <a:cubicBezTo>
                  <a:pt x="9709376" y="3565695"/>
                  <a:pt x="9704820" y="3542906"/>
                  <a:pt x="9696716" y="3500368"/>
                </a:cubicBezTo>
                <a:lnTo>
                  <a:pt x="9693678" y="3469983"/>
                </a:lnTo>
                <a:cubicBezTo>
                  <a:pt x="9691652" y="3467958"/>
                  <a:pt x="9690640" y="3464413"/>
                  <a:pt x="9690640" y="3459348"/>
                </a:cubicBezTo>
                <a:cubicBezTo>
                  <a:pt x="9690640" y="3454284"/>
                  <a:pt x="9689626" y="3448714"/>
                  <a:pt x="9687600" y="3442637"/>
                </a:cubicBezTo>
                <a:lnTo>
                  <a:pt x="9684562" y="3375791"/>
                </a:lnTo>
                <a:cubicBezTo>
                  <a:pt x="9684562" y="3317047"/>
                  <a:pt x="9688614" y="3260328"/>
                  <a:pt x="9696716" y="3205636"/>
                </a:cubicBezTo>
                <a:cubicBezTo>
                  <a:pt x="9696716" y="3165123"/>
                  <a:pt x="9703806" y="3117520"/>
                  <a:pt x="9717986" y="3062828"/>
                </a:cubicBezTo>
                <a:cubicBezTo>
                  <a:pt x="9722038" y="3046622"/>
                  <a:pt x="9727101" y="3017251"/>
                  <a:pt x="9733178" y="2974712"/>
                </a:cubicBezTo>
                <a:lnTo>
                  <a:pt x="9739255" y="2947365"/>
                </a:lnTo>
                <a:cubicBezTo>
                  <a:pt x="9741281" y="2925083"/>
                  <a:pt x="9745332" y="2903814"/>
                  <a:pt x="9751409" y="2883558"/>
                </a:cubicBezTo>
                <a:cubicBezTo>
                  <a:pt x="9757486" y="2863301"/>
                  <a:pt x="9760524" y="2847096"/>
                  <a:pt x="9760524" y="2834942"/>
                </a:cubicBezTo>
                <a:cubicBezTo>
                  <a:pt x="9801038" y="2695172"/>
                  <a:pt x="9821294" y="2553377"/>
                  <a:pt x="9821294" y="2409556"/>
                </a:cubicBezTo>
                <a:lnTo>
                  <a:pt x="9821294" y="2357901"/>
                </a:lnTo>
                <a:lnTo>
                  <a:pt x="9818256" y="2351825"/>
                </a:lnTo>
                <a:cubicBezTo>
                  <a:pt x="9818256" y="2347773"/>
                  <a:pt x="9819268" y="2344735"/>
                  <a:pt x="9821294" y="2342709"/>
                </a:cubicBezTo>
                <a:cubicBezTo>
                  <a:pt x="9819268" y="2342709"/>
                  <a:pt x="9818256" y="2343722"/>
                  <a:pt x="9818256" y="2345747"/>
                </a:cubicBezTo>
                <a:cubicBezTo>
                  <a:pt x="9814204" y="2333594"/>
                  <a:pt x="9807115" y="2327517"/>
                  <a:pt x="9796986" y="2327517"/>
                </a:cubicBezTo>
                <a:cubicBezTo>
                  <a:pt x="9786858" y="2327517"/>
                  <a:pt x="9777742" y="2333594"/>
                  <a:pt x="9769640" y="2345747"/>
                </a:cubicBezTo>
                <a:cubicBezTo>
                  <a:pt x="9767614" y="2341696"/>
                  <a:pt x="9765589" y="2338151"/>
                  <a:pt x="9763563" y="2335113"/>
                </a:cubicBezTo>
                <a:cubicBezTo>
                  <a:pt x="9761538" y="2332074"/>
                  <a:pt x="9759512" y="2330555"/>
                  <a:pt x="9757486" y="2330555"/>
                </a:cubicBezTo>
                <a:cubicBezTo>
                  <a:pt x="9755460" y="2330555"/>
                  <a:pt x="9753435" y="2332581"/>
                  <a:pt x="9751409" y="2336632"/>
                </a:cubicBezTo>
                <a:lnTo>
                  <a:pt x="9751409" y="2333594"/>
                </a:lnTo>
                <a:lnTo>
                  <a:pt x="9736216" y="2333594"/>
                </a:lnTo>
                <a:lnTo>
                  <a:pt x="9745332" y="2309286"/>
                </a:lnTo>
                <a:lnTo>
                  <a:pt x="9742293" y="2300170"/>
                </a:lnTo>
                <a:lnTo>
                  <a:pt x="9736216" y="2309286"/>
                </a:lnTo>
                <a:cubicBezTo>
                  <a:pt x="9730139" y="2315363"/>
                  <a:pt x="9725076" y="2320933"/>
                  <a:pt x="9721024" y="2325997"/>
                </a:cubicBezTo>
                <a:cubicBezTo>
                  <a:pt x="9716973" y="2331062"/>
                  <a:pt x="9713934" y="2333594"/>
                  <a:pt x="9711908" y="2333594"/>
                </a:cubicBezTo>
                <a:lnTo>
                  <a:pt x="9714947" y="2324478"/>
                </a:lnTo>
                <a:cubicBezTo>
                  <a:pt x="9723050" y="2314350"/>
                  <a:pt x="9728114" y="2301183"/>
                  <a:pt x="9730139" y="2284978"/>
                </a:cubicBezTo>
                <a:lnTo>
                  <a:pt x="9699754" y="2333594"/>
                </a:lnTo>
                <a:lnTo>
                  <a:pt x="9678486" y="2333594"/>
                </a:lnTo>
                <a:cubicBezTo>
                  <a:pt x="9678486" y="2331568"/>
                  <a:pt x="9680004" y="2328023"/>
                  <a:pt x="9683044" y="2322959"/>
                </a:cubicBezTo>
                <a:cubicBezTo>
                  <a:pt x="9686082" y="2317895"/>
                  <a:pt x="9690134" y="2311311"/>
                  <a:pt x="9695197" y="2303209"/>
                </a:cubicBezTo>
                <a:cubicBezTo>
                  <a:pt x="9700262" y="2295106"/>
                  <a:pt x="9702793" y="2285991"/>
                  <a:pt x="9702793" y="2275863"/>
                </a:cubicBezTo>
                <a:lnTo>
                  <a:pt x="9702793" y="2272824"/>
                </a:lnTo>
                <a:cubicBezTo>
                  <a:pt x="9688614" y="2293081"/>
                  <a:pt x="9675446" y="2314350"/>
                  <a:pt x="9663292" y="2336632"/>
                </a:cubicBezTo>
                <a:lnTo>
                  <a:pt x="9642024" y="2336632"/>
                </a:lnTo>
                <a:cubicBezTo>
                  <a:pt x="9644050" y="2330555"/>
                  <a:pt x="9646075" y="2324985"/>
                  <a:pt x="9648100" y="2319921"/>
                </a:cubicBezTo>
                <a:cubicBezTo>
                  <a:pt x="9650126" y="2314856"/>
                  <a:pt x="9652152" y="2311818"/>
                  <a:pt x="9654178" y="2310805"/>
                </a:cubicBezTo>
                <a:cubicBezTo>
                  <a:pt x="9656204" y="2309792"/>
                  <a:pt x="9657722" y="2307767"/>
                  <a:pt x="9658736" y="2304728"/>
                </a:cubicBezTo>
                <a:cubicBezTo>
                  <a:pt x="9659749" y="2301690"/>
                  <a:pt x="9662280" y="2297132"/>
                  <a:pt x="9666332" y="2291055"/>
                </a:cubicBezTo>
                <a:cubicBezTo>
                  <a:pt x="9670383" y="2284978"/>
                  <a:pt x="9673422" y="2276875"/>
                  <a:pt x="9675446" y="2266747"/>
                </a:cubicBezTo>
                <a:cubicBezTo>
                  <a:pt x="9675446" y="2260670"/>
                  <a:pt x="9674434" y="2257632"/>
                  <a:pt x="9672408" y="2257632"/>
                </a:cubicBezTo>
                <a:cubicBezTo>
                  <a:pt x="9668358" y="2257632"/>
                  <a:pt x="9663292" y="2262696"/>
                  <a:pt x="9657216" y="2272824"/>
                </a:cubicBezTo>
                <a:cubicBezTo>
                  <a:pt x="9651139" y="2282952"/>
                  <a:pt x="9646075" y="2292574"/>
                  <a:pt x="9642024" y="2301690"/>
                </a:cubicBezTo>
                <a:cubicBezTo>
                  <a:pt x="9637973" y="2310805"/>
                  <a:pt x="9633415" y="2317895"/>
                  <a:pt x="9628350" y="2322959"/>
                </a:cubicBezTo>
                <a:cubicBezTo>
                  <a:pt x="9623287" y="2328023"/>
                  <a:pt x="9619742" y="2334606"/>
                  <a:pt x="9617716" y="2342709"/>
                </a:cubicBezTo>
                <a:cubicBezTo>
                  <a:pt x="9597460" y="2344735"/>
                  <a:pt x="9584293" y="2347773"/>
                  <a:pt x="9578216" y="2351825"/>
                </a:cubicBezTo>
                <a:lnTo>
                  <a:pt x="9587331" y="2333594"/>
                </a:lnTo>
                <a:cubicBezTo>
                  <a:pt x="9583280" y="2335619"/>
                  <a:pt x="9580748" y="2338151"/>
                  <a:pt x="9579735" y="2341190"/>
                </a:cubicBezTo>
                <a:cubicBezTo>
                  <a:pt x="9578722" y="2344228"/>
                  <a:pt x="9576190" y="2347773"/>
                  <a:pt x="9572139" y="2351825"/>
                </a:cubicBezTo>
                <a:lnTo>
                  <a:pt x="9572139" y="2345747"/>
                </a:lnTo>
                <a:cubicBezTo>
                  <a:pt x="9570114" y="2343722"/>
                  <a:pt x="9567076" y="2342709"/>
                  <a:pt x="9563024" y="2342709"/>
                </a:cubicBezTo>
                <a:cubicBezTo>
                  <a:pt x="9558972" y="2346760"/>
                  <a:pt x="9556440" y="2352331"/>
                  <a:pt x="9555427" y="2359421"/>
                </a:cubicBezTo>
                <a:cubicBezTo>
                  <a:pt x="9554414" y="2366510"/>
                  <a:pt x="9553908" y="2375120"/>
                  <a:pt x="9553908" y="2385248"/>
                </a:cubicBezTo>
                <a:lnTo>
                  <a:pt x="9550870" y="2385248"/>
                </a:lnTo>
                <a:lnTo>
                  <a:pt x="9550870" y="2388286"/>
                </a:lnTo>
                <a:cubicBezTo>
                  <a:pt x="9546818" y="2392337"/>
                  <a:pt x="9543274" y="2395882"/>
                  <a:pt x="9540234" y="2398921"/>
                </a:cubicBezTo>
                <a:cubicBezTo>
                  <a:pt x="9537196" y="2401959"/>
                  <a:pt x="9535678" y="2404491"/>
                  <a:pt x="9535678" y="2406517"/>
                </a:cubicBezTo>
                <a:lnTo>
                  <a:pt x="9532638" y="2409556"/>
                </a:lnTo>
                <a:lnTo>
                  <a:pt x="9438446" y="2525018"/>
                </a:lnTo>
                <a:cubicBezTo>
                  <a:pt x="9434394" y="2529069"/>
                  <a:pt x="9431356" y="2534133"/>
                  <a:pt x="9429330" y="2540210"/>
                </a:cubicBezTo>
                <a:cubicBezTo>
                  <a:pt x="9402998" y="2572620"/>
                  <a:pt x="9374638" y="2604018"/>
                  <a:pt x="9344253" y="2634403"/>
                </a:cubicBezTo>
                <a:lnTo>
                  <a:pt x="9298676" y="2679980"/>
                </a:lnTo>
                <a:cubicBezTo>
                  <a:pt x="9296650" y="2679980"/>
                  <a:pt x="9295638" y="2680993"/>
                  <a:pt x="9295638" y="2683018"/>
                </a:cubicBezTo>
                <a:lnTo>
                  <a:pt x="9253098" y="2719480"/>
                </a:lnTo>
                <a:cubicBezTo>
                  <a:pt x="9232843" y="2731634"/>
                  <a:pt x="9212586" y="2745813"/>
                  <a:pt x="9192330" y="2762019"/>
                </a:cubicBezTo>
                <a:lnTo>
                  <a:pt x="9161945" y="2783288"/>
                </a:lnTo>
                <a:lnTo>
                  <a:pt x="9089022" y="2816711"/>
                </a:lnTo>
                <a:lnTo>
                  <a:pt x="9101176" y="2810634"/>
                </a:lnTo>
                <a:lnTo>
                  <a:pt x="9107252" y="2804557"/>
                </a:lnTo>
                <a:lnTo>
                  <a:pt x="9180176" y="2758980"/>
                </a:lnTo>
                <a:cubicBezTo>
                  <a:pt x="9206509" y="2740749"/>
                  <a:pt x="9231830" y="2721506"/>
                  <a:pt x="9256138" y="2701249"/>
                </a:cubicBezTo>
                <a:lnTo>
                  <a:pt x="9280445" y="2679980"/>
                </a:lnTo>
                <a:cubicBezTo>
                  <a:pt x="9300702" y="2661749"/>
                  <a:pt x="9319945" y="2642505"/>
                  <a:pt x="9338176" y="2622249"/>
                </a:cubicBezTo>
                <a:lnTo>
                  <a:pt x="9362484" y="2600979"/>
                </a:lnTo>
                <a:cubicBezTo>
                  <a:pt x="9427306" y="2526030"/>
                  <a:pt x="9462754" y="2483492"/>
                  <a:pt x="9468831" y="2473363"/>
                </a:cubicBezTo>
                <a:lnTo>
                  <a:pt x="9526562" y="2397402"/>
                </a:lnTo>
                <a:cubicBezTo>
                  <a:pt x="9526562" y="2395376"/>
                  <a:pt x="9528588" y="2392337"/>
                  <a:pt x="9532638" y="2388286"/>
                </a:cubicBezTo>
                <a:cubicBezTo>
                  <a:pt x="9536690" y="2384235"/>
                  <a:pt x="9540742" y="2376132"/>
                  <a:pt x="9544792" y="2363978"/>
                </a:cubicBezTo>
                <a:cubicBezTo>
                  <a:pt x="9544792" y="2347773"/>
                  <a:pt x="9551882" y="2332581"/>
                  <a:pt x="9566062" y="2318401"/>
                </a:cubicBezTo>
                <a:lnTo>
                  <a:pt x="9590370" y="2278901"/>
                </a:lnTo>
                <a:lnTo>
                  <a:pt x="9587331" y="2275863"/>
                </a:lnTo>
                <a:lnTo>
                  <a:pt x="9581254" y="2278901"/>
                </a:lnTo>
                <a:lnTo>
                  <a:pt x="9553908" y="2321440"/>
                </a:lnTo>
                <a:cubicBezTo>
                  <a:pt x="9541754" y="2333594"/>
                  <a:pt x="9533652" y="2343722"/>
                  <a:pt x="9529600" y="2351825"/>
                </a:cubicBezTo>
                <a:cubicBezTo>
                  <a:pt x="9525549" y="2359927"/>
                  <a:pt x="9520992" y="2367523"/>
                  <a:pt x="9515926" y="2374613"/>
                </a:cubicBezTo>
                <a:cubicBezTo>
                  <a:pt x="9510863" y="2381703"/>
                  <a:pt x="9503267" y="2391325"/>
                  <a:pt x="9493138" y="2403479"/>
                </a:cubicBezTo>
                <a:cubicBezTo>
                  <a:pt x="9485036" y="2411581"/>
                  <a:pt x="9478959" y="2419684"/>
                  <a:pt x="9474908" y="2427786"/>
                </a:cubicBezTo>
                <a:lnTo>
                  <a:pt x="9474908" y="2430825"/>
                </a:lnTo>
                <a:cubicBezTo>
                  <a:pt x="9466806" y="2438927"/>
                  <a:pt x="9460728" y="2446017"/>
                  <a:pt x="9456677" y="2452094"/>
                </a:cubicBezTo>
                <a:cubicBezTo>
                  <a:pt x="9452626" y="2458171"/>
                  <a:pt x="9448574" y="2464754"/>
                  <a:pt x="9444523" y="2471844"/>
                </a:cubicBezTo>
                <a:cubicBezTo>
                  <a:pt x="9440472" y="2478934"/>
                  <a:pt x="9434394" y="2486530"/>
                  <a:pt x="9426292" y="2494633"/>
                </a:cubicBezTo>
                <a:cubicBezTo>
                  <a:pt x="9406036" y="2522992"/>
                  <a:pt x="9361472" y="2571608"/>
                  <a:pt x="9292599" y="2640480"/>
                </a:cubicBezTo>
                <a:lnTo>
                  <a:pt x="9262214" y="2667826"/>
                </a:lnTo>
                <a:cubicBezTo>
                  <a:pt x="9258164" y="2669852"/>
                  <a:pt x="9255124" y="2672890"/>
                  <a:pt x="9253098" y="2676941"/>
                </a:cubicBezTo>
                <a:cubicBezTo>
                  <a:pt x="9222714" y="2703275"/>
                  <a:pt x="9190304" y="2726570"/>
                  <a:pt x="9155868" y="2746826"/>
                </a:cubicBezTo>
                <a:lnTo>
                  <a:pt x="9149791" y="2752903"/>
                </a:lnTo>
                <a:lnTo>
                  <a:pt x="9146752" y="2752903"/>
                </a:lnTo>
                <a:cubicBezTo>
                  <a:pt x="9138650" y="2761006"/>
                  <a:pt x="9130040" y="2767589"/>
                  <a:pt x="9120925" y="2772653"/>
                </a:cubicBezTo>
                <a:cubicBezTo>
                  <a:pt x="9111810" y="2777717"/>
                  <a:pt x="9103708" y="2782275"/>
                  <a:pt x="9096618" y="2786326"/>
                </a:cubicBezTo>
                <a:cubicBezTo>
                  <a:pt x="9089528" y="2790378"/>
                  <a:pt x="9084970" y="2793416"/>
                  <a:pt x="9082944" y="2795442"/>
                </a:cubicBezTo>
                <a:cubicBezTo>
                  <a:pt x="9080919" y="2797467"/>
                  <a:pt x="9078893" y="2798480"/>
                  <a:pt x="9076868" y="2798480"/>
                </a:cubicBezTo>
                <a:cubicBezTo>
                  <a:pt x="9074842" y="2798480"/>
                  <a:pt x="9070284" y="2800506"/>
                  <a:pt x="9063194" y="2804557"/>
                </a:cubicBezTo>
                <a:cubicBezTo>
                  <a:pt x="9056105" y="2808608"/>
                  <a:pt x="9050534" y="2811140"/>
                  <a:pt x="9046482" y="2812153"/>
                </a:cubicBezTo>
                <a:cubicBezTo>
                  <a:pt x="9042431" y="2813166"/>
                  <a:pt x="9037874" y="2815192"/>
                  <a:pt x="9032809" y="2818230"/>
                </a:cubicBezTo>
                <a:cubicBezTo>
                  <a:pt x="9027746" y="2821269"/>
                  <a:pt x="9021669" y="2823801"/>
                  <a:pt x="9014579" y="2825827"/>
                </a:cubicBezTo>
                <a:cubicBezTo>
                  <a:pt x="9007489" y="2827852"/>
                  <a:pt x="9000905" y="2830891"/>
                  <a:pt x="8994828" y="2834942"/>
                </a:cubicBezTo>
                <a:cubicBezTo>
                  <a:pt x="8988752" y="2841019"/>
                  <a:pt x="8942162" y="2855198"/>
                  <a:pt x="8855058" y="2877481"/>
                </a:cubicBezTo>
                <a:lnTo>
                  <a:pt x="8833790" y="2883558"/>
                </a:lnTo>
                <a:lnTo>
                  <a:pt x="8845943" y="2713403"/>
                </a:lnTo>
                <a:cubicBezTo>
                  <a:pt x="8845943" y="2646557"/>
                  <a:pt x="8846956" y="2600979"/>
                  <a:pt x="8848982" y="2576672"/>
                </a:cubicBezTo>
                <a:lnTo>
                  <a:pt x="8848982" y="2534133"/>
                </a:lnTo>
                <a:cubicBezTo>
                  <a:pt x="8848982" y="2481466"/>
                  <a:pt x="8849994" y="2447030"/>
                  <a:pt x="8852020" y="2430825"/>
                </a:cubicBezTo>
                <a:lnTo>
                  <a:pt x="8848982" y="2394363"/>
                </a:lnTo>
                <a:cubicBezTo>
                  <a:pt x="8853034" y="2355876"/>
                  <a:pt x="8855058" y="2317388"/>
                  <a:pt x="8855058" y="2278901"/>
                </a:cubicBezTo>
                <a:cubicBezTo>
                  <a:pt x="8855058" y="2240414"/>
                  <a:pt x="8854046" y="2202939"/>
                  <a:pt x="8852020" y="2166477"/>
                </a:cubicBezTo>
                <a:lnTo>
                  <a:pt x="9921564" y="2157362"/>
                </a:lnTo>
                <a:cubicBezTo>
                  <a:pt x="9994486" y="2155336"/>
                  <a:pt x="10040064" y="2152298"/>
                  <a:pt x="10058295" y="2148247"/>
                </a:cubicBezTo>
                <a:lnTo>
                  <a:pt x="10061333" y="2145208"/>
                </a:lnTo>
                <a:cubicBezTo>
                  <a:pt x="10061333" y="2135080"/>
                  <a:pt x="9996512" y="2126977"/>
                  <a:pt x="9866871" y="2120900"/>
                </a:cubicBezTo>
                <a:cubicBezTo>
                  <a:pt x="9874974" y="2120900"/>
                  <a:pt x="9886621" y="2120394"/>
                  <a:pt x="9901813" y="2119381"/>
                </a:cubicBezTo>
                <a:cubicBezTo>
                  <a:pt x="9917006" y="2118368"/>
                  <a:pt x="9933718" y="2117862"/>
                  <a:pt x="9951948" y="2117862"/>
                </a:cubicBezTo>
                <a:cubicBezTo>
                  <a:pt x="9970178" y="2117862"/>
                  <a:pt x="9986890" y="2117355"/>
                  <a:pt x="10002083" y="2116343"/>
                </a:cubicBezTo>
                <a:cubicBezTo>
                  <a:pt x="10017275" y="2115330"/>
                  <a:pt x="10027910" y="2114824"/>
                  <a:pt x="10033987" y="2114824"/>
                </a:cubicBezTo>
                <a:lnTo>
                  <a:pt x="10040064" y="2111785"/>
                </a:lnTo>
                <a:cubicBezTo>
                  <a:pt x="10040064" y="2109759"/>
                  <a:pt x="10020820" y="2108746"/>
                  <a:pt x="9982332" y="2108746"/>
                </a:cubicBezTo>
                <a:cubicBezTo>
                  <a:pt x="9982332" y="2106721"/>
                  <a:pt x="9984358" y="2105708"/>
                  <a:pt x="9988410" y="2105708"/>
                </a:cubicBezTo>
                <a:cubicBezTo>
                  <a:pt x="10026898" y="2105708"/>
                  <a:pt x="10046141" y="2094567"/>
                  <a:pt x="10046141" y="2072285"/>
                </a:cubicBezTo>
                <a:cubicBezTo>
                  <a:pt x="10046141" y="2050003"/>
                  <a:pt x="10032468" y="2027214"/>
                  <a:pt x="10005122" y="2003919"/>
                </a:cubicBezTo>
                <a:cubicBezTo>
                  <a:pt x="9977776" y="1980624"/>
                  <a:pt x="9942832" y="1966951"/>
                  <a:pt x="9900294" y="1962900"/>
                </a:cubicBezTo>
                <a:cubicBezTo>
                  <a:pt x="9908397" y="1962900"/>
                  <a:pt x="9918019" y="1962393"/>
                  <a:pt x="9929160" y="1961380"/>
                </a:cubicBezTo>
                <a:cubicBezTo>
                  <a:pt x="9940301" y="1960368"/>
                  <a:pt x="9947897" y="1958848"/>
                  <a:pt x="9951948" y="1956823"/>
                </a:cubicBezTo>
                <a:lnTo>
                  <a:pt x="9954986" y="1956823"/>
                </a:lnTo>
                <a:cubicBezTo>
                  <a:pt x="9954986" y="1954797"/>
                  <a:pt x="9941820" y="1951758"/>
                  <a:pt x="9915486" y="1947707"/>
                </a:cubicBezTo>
                <a:lnTo>
                  <a:pt x="9806102" y="1947707"/>
                </a:lnTo>
                <a:cubicBezTo>
                  <a:pt x="9688614" y="1945681"/>
                  <a:pt x="9264240" y="1944669"/>
                  <a:pt x="8532980" y="1944669"/>
                </a:cubicBezTo>
                <a:lnTo>
                  <a:pt x="8420557" y="1947707"/>
                </a:lnTo>
                <a:lnTo>
                  <a:pt x="8418664" y="1947735"/>
                </a:lnTo>
                <a:lnTo>
                  <a:pt x="8415204" y="1947707"/>
                </a:lnTo>
                <a:cubicBezTo>
                  <a:pt x="8362537" y="1945681"/>
                  <a:pt x="8293665" y="1944669"/>
                  <a:pt x="8208588" y="1944669"/>
                </a:cubicBezTo>
                <a:cubicBezTo>
                  <a:pt x="8123510" y="1944669"/>
                  <a:pt x="8043498" y="1943656"/>
                  <a:pt x="7968548" y="1941630"/>
                </a:cubicBezTo>
                <a:lnTo>
                  <a:pt x="7825740" y="1941630"/>
                </a:lnTo>
                <a:cubicBezTo>
                  <a:pt x="7803458" y="1942651"/>
                  <a:pt x="7783391" y="1943736"/>
                  <a:pt x="7765540" y="1944885"/>
                </a:cubicBezTo>
                <a:lnTo>
                  <a:pt x="7729185" y="1947707"/>
                </a:lnTo>
                <a:lnTo>
                  <a:pt x="7726957" y="1947707"/>
                </a:lnTo>
                <a:cubicBezTo>
                  <a:pt x="7605417" y="1945681"/>
                  <a:pt x="7170915" y="1944669"/>
                  <a:pt x="6423451" y="1944669"/>
                </a:cubicBezTo>
                <a:lnTo>
                  <a:pt x="6262412" y="1947707"/>
                </a:lnTo>
                <a:cubicBezTo>
                  <a:pt x="6235572" y="1947707"/>
                  <a:pt x="6211327" y="1947960"/>
                  <a:pt x="6189678" y="1948467"/>
                </a:cubicBezTo>
                <a:lnTo>
                  <a:pt x="6141089" y="1950404"/>
                </a:lnTo>
                <a:lnTo>
                  <a:pt x="5123099" y="1944669"/>
                </a:lnTo>
                <a:lnTo>
                  <a:pt x="5081740" y="1947707"/>
                </a:lnTo>
                <a:lnTo>
                  <a:pt x="5077778" y="1947707"/>
                </a:lnTo>
                <a:cubicBezTo>
                  <a:pt x="4950162" y="1945681"/>
                  <a:pt x="4511608" y="1944669"/>
                  <a:pt x="3762118" y="1944669"/>
                </a:cubicBezTo>
                <a:lnTo>
                  <a:pt x="3613197" y="1947328"/>
                </a:lnTo>
                <a:lnTo>
                  <a:pt x="3498847" y="1944669"/>
                </a:lnTo>
                <a:lnTo>
                  <a:pt x="3258808" y="1944669"/>
                </a:lnTo>
                <a:lnTo>
                  <a:pt x="3210192" y="1947707"/>
                </a:lnTo>
                <a:cubicBezTo>
                  <a:pt x="3175756" y="1947707"/>
                  <a:pt x="3156512" y="1951758"/>
                  <a:pt x="3152461" y="1959861"/>
                </a:cubicBezTo>
                <a:lnTo>
                  <a:pt x="3152461" y="1962900"/>
                </a:lnTo>
                <a:cubicBezTo>
                  <a:pt x="3152461" y="1968977"/>
                  <a:pt x="3157525" y="1974041"/>
                  <a:pt x="3167653" y="1978092"/>
                </a:cubicBezTo>
                <a:lnTo>
                  <a:pt x="3167653" y="1984169"/>
                </a:lnTo>
                <a:cubicBezTo>
                  <a:pt x="3165628" y="1988220"/>
                  <a:pt x="3163602" y="1990752"/>
                  <a:pt x="3161577" y="1991765"/>
                </a:cubicBezTo>
                <a:cubicBezTo>
                  <a:pt x="3159551" y="1992778"/>
                  <a:pt x="3158538" y="1994297"/>
                  <a:pt x="3158538" y="1996323"/>
                </a:cubicBezTo>
                <a:lnTo>
                  <a:pt x="3164615" y="1999361"/>
                </a:lnTo>
                <a:lnTo>
                  <a:pt x="3164615" y="2005438"/>
                </a:lnTo>
                <a:cubicBezTo>
                  <a:pt x="3158538" y="2011515"/>
                  <a:pt x="3155500" y="2019618"/>
                  <a:pt x="3155500" y="2029746"/>
                </a:cubicBezTo>
                <a:lnTo>
                  <a:pt x="3158538" y="2051015"/>
                </a:lnTo>
                <a:cubicBezTo>
                  <a:pt x="3156512" y="2053041"/>
                  <a:pt x="3155500" y="2057092"/>
                  <a:pt x="3155500" y="2063169"/>
                </a:cubicBezTo>
                <a:lnTo>
                  <a:pt x="3155500" y="2081400"/>
                </a:lnTo>
                <a:cubicBezTo>
                  <a:pt x="3159551" y="2081400"/>
                  <a:pt x="3161577" y="2080387"/>
                  <a:pt x="3161577" y="2078362"/>
                </a:cubicBezTo>
                <a:cubicBezTo>
                  <a:pt x="3163602" y="2080387"/>
                  <a:pt x="3164615" y="2083426"/>
                  <a:pt x="3164615" y="2087477"/>
                </a:cubicBezTo>
                <a:lnTo>
                  <a:pt x="3158538" y="2111785"/>
                </a:lnTo>
                <a:cubicBezTo>
                  <a:pt x="3160564" y="2125965"/>
                  <a:pt x="3161577" y="2141157"/>
                  <a:pt x="3161577" y="2157362"/>
                </a:cubicBezTo>
                <a:lnTo>
                  <a:pt x="3152461" y="2157362"/>
                </a:lnTo>
                <a:cubicBezTo>
                  <a:pt x="3150435" y="2126977"/>
                  <a:pt x="3149423" y="2095580"/>
                  <a:pt x="3149423" y="2063169"/>
                </a:cubicBezTo>
                <a:cubicBezTo>
                  <a:pt x="3149423" y="2059118"/>
                  <a:pt x="3147397" y="2056080"/>
                  <a:pt x="3143346" y="2054054"/>
                </a:cubicBezTo>
                <a:lnTo>
                  <a:pt x="3143346" y="2160401"/>
                </a:lnTo>
                <a:lnTo>
                  <a:pt x="3137269" y="2163439"/>
                </a:lnTo>
                <a:cubicBezTo>
                  <a:pt x="3135243" y="2161413"/>
                  <a:pt x="3132204" y="2160401"/>
                  <a:pt x="3128153" y="2160401"/>
                </a:cubicBezTo>
                <a:lnTo>
                  <a:pt x="3125115" y="2160401"/>
                </a:lnTo>
                <a:cubicBezTo>
                  <a:pt x="3125115" y="2156349"/>
                  <a:pt x="3127140" y="2153311"/>
                  <a:pt x="3131192" y="2151285"/>
                </a:cubicBezTo>
                <a:lnTo>
                  <a:pt x="3137269" y="2139131"/>
                </a:lnTo>
                <a:lnTo>
                  <a:pt x="3134230" y="2139131"/>
                </a:lnTo>
                <a:cubicBezTo>
                  <a:pt x="3134230" y="2137105"/>
                  <a:pt x="3133217" y="2136093"/>
                  <a:pt x="3131192" y="2136093"/>
                </a:cubicBezTo>
                <a:lnTo>
                  <a:pt x="3103846" y="2148247"/>
                </a:lnTo>
                <a:cubicBezTo>
                  <a:pt x="3073461" y="2168503"/>
                  <a:pt x="3044089" y="2179644"/>
                  <a:pt x="3015730" y="2181670"/>
                </a:cubicBezTo>
                <a:cubicBezTo>
                  <a:pt x="3011678" y="2181670"/>
                  <a:pt x="3001550" y="2185721"/>
                  <a:pt x="2985345" y="2193824"/>
                </a:cubicBezTo>
                <a:lnTo>
                  <a:pt x="2994460" y="2199901"/>
                </a:lnTo>
                <a:cubicBezTo>
                  <a:pt x="2986358" y="2203952"/>
                  <a:pt x="2979268" y="2205978"/>
                  <a:pt x="2973191" y="2205978"/>
                </a:cubicBezTo>
                <a:cubicBezTo>
                  <a:pt x="2967114" y="2205978"/>
                  <a:pt x="2960024" y="2208003"/>
                  <a:pt x="2951922" y="2212055"/>
                </a:cubicBezTo>
                <a:cubicBezTo>
                  <a:pt x="2907357" y="2230285"/>
                  <a:pt x="2871909" y="2239401"/>
                  <a:pt x="2845575" y="2239401"/>
                </a:cubicBezTo>
                <a:lnTo>
                  <a:pt x="2833421" y="2242439"/>
                </a:lnTo>
                <a:lnTo>
                  <a:pt x="2803037" y="2242439"/>
                </a:lnTo>
                <a:cubicBezTo>
                  <a:pt x="2798985" y="2244465"/>
                  <a:pt x="2787844" y="2245478"/>
                  <a:pt x="2769613" y="2245478"/>
                </a:cubicBezTo>
                <a:cubicBezTo>
                  <a:pt x="2737203" y="2245478"/>
                  <a:pt x="2705805" y="2242439"/>
                  <a:pt x="2675420" y="2236362"/>
                </a:cubicBezTo>
                <a:lnTo>
                  <a:pt x="2663267" y="2233324"/>
                </a:lnTo>
                <a:cubicBezTo>
                  <a:pt x="2659215" y="2231298"/>
                  <a:pt x="2655671" y="2229779"/>
                  <a:pt x="2652632" y="2228766"/>
                </a:cubicBezTo>
                <a:cubicBezTo>
                  <a:pt x="2649593" y="2227754"/>
                  <a:pt x="2646555" y="2226741"/>
                  <a:pt x="2643517" y="2225728"/>
                </a:cubicBezTo>
                <a:cubicBezTo>
                  <a:pt x="2640478" y="2224715"/>
                  <a:pt x="2636933" y="2224208"/>
                  <a:pt x="2632882" y="2224208"/>
                </a:cubicBezTo>
                <a:cubicBezTo>
                  <a:pt x="2610600" y="2216106"/>
                  <a:pt x="2589330" y="2206991"/>
                  <a:pt x="2569074" y="2196862"/>
                </a:cubicBezTo>
                <a:cubicBezTo>
                  <a:pt x="2532612" y="2172555"/>
                  <a:pt x="2512356" y="2156349"/>
                  <a:pt x="2508304" y="2148247"/>
                </a:cubicBezTo>
                <a:cubicBezTo>
                  <a:pt x="2506279" y="2148247"/>
                  <a:pt x="2504759" y="2147234"/>
                  <a:pt x="2503747" y="2145208"/>
                </a:cubicBezTo>
                <a:cubicBezTo>
                  <a:pt x="2502734" y="2143182"/>
                  <a:pt x="2501721" y="2141663"/>
                  <a:pt x="2500708" y="2140650"/>
                </a:cubicBezTo>
                <a:cubicBezTo>
                  <a:pt x="2499695" y="2139638"/>
                  <a:pt x="2498176" y="2138119"/>
                  <a:pt x="2496151" y="2136093"/>
                </a:cubicBezTo>
                <a:lnTo>
                  <a:pt x="2496151" y="2133054"/>
                </a:lnTo>
                <a:cubicBezTo>
                  <a:pt x="2490074" y="2133054"/>
                  <a:pt x="2474881" y="2109759"/>
                  <a:pt x="2450573" y="2063169"/>
                </a:cubicBezTo>
                <a:lnTo>
                  <a:pt x="2444496" y="2051015"/>
                </a:lnTo>
                <a:lnTo>
                  <a:pt x="2444496" y="2044938"/>
                </a:lnTo>
                <a:cubicBezTo>
                  <a:pt x="2442471" y="2042913"/>
                  <a:pt x="2440445" y="2039368"/>
                  <a:pt x="2438420" y="2034304"/>
                </a:cubicBezTo>
                <a:cubicBezTo>
                  <a:pt x="2436394" y="2029240"/>
                  <a:pt x="2435381" y="2025188"/>
                  <a:pt x="2435381" y="2022150"/>
                </a:cubicBezTo>
                <a:cubicBezTo>
                  <a:pt x="2435381" y="2019111"/>
                  <a:pt x="2434368" y="2016579"/>
                  <a:pt x="2432343" y="2014554"/>
                </a:cubicBezTo>
                <a:lnTo>
                  <a:pt x="2432343" y="2002400"/>
                </a:lnTo>
                <a:cubicBezTo>
                  <a:pt x="2430317" y="2000374"/>
                  <a:pt x="2428798" y="1996829"/>
                  <a:pt x="2427785" y="1991765"/>
                </a:cubicBezTo>
                <a:cubicBezTo>
                  <a:pt x="2426772" y="1986701"/>
                  <a:pt x="2426266" y="1982143"/>
                  <a:pt x="2426266" y="1978092"/>
                </a:cubicBezTo>
                <a:lnTo>
                  <a:pt x="2423227" y="1947707"/>
                </a:lnTo>
                <a:lnTo>
                  <a:pt x="2423227" y="1932515"/>
                </a:lnTo>
                <a:lnTo>
                  <a:pt x="2429304" y="1956823"/>
                </a:lnTo>
                <a:cubicBezTo>
                  <a:pt x="2429304" y="1977079"/>
                  <a:pt x="2433355" y="1998855"/>
                  <a:pt x="2441458" y="2022150"/>
                </a:cubicBezTo>
                <a:cubicBezTo>
                  <a:pt x="2449561" y="2045445"/>
                  <a:pt x="2457663" y="2066208"/>
                  <a:pt x="2465766" y="2084439"/>
                </a:cubicBezTo>
                <a:cubicBezTo>
                  <a:pt x="2481971" y="2112798"/>
                  <a:pt x="2502227" y="2137105"/>
                  <a:pt x="2526535" y="2157362"/>
                </a:cubicBezTo>
                <a:lnTo>
                  <a:pt x="2532612" y="2163439"/>
                </a:lnTo>
                <a:lnTo>
                  <a:pt x="2535651" y="2163439"/>
                </a:lnTo>
                <a:cubicBezTo>
                  <a:pt x="2535651" y="2165465"/>
                  <a:pt x="2537676" y="2167997"/>
                  <a:pt x="2541728" y="2171035"/>
                </a:cubicBezTo>
                <a:cubicBezTo>
                  <a:pt x="2545779" y="2174074"/>
                  <a:pt x="2548817" y="2175593"/>
                  <a:pt x="2550843" y="2175593"/>
                </a:cubicBezTo>
                <a:cubicBezTo>
                  <a:pt x="2558945" y="2183696"/>
                  <a:pt x="2579202" y="2194330"/>
                  <a:pt x="2611613" y="2207497"/>
                </a:cubicBezTo>
                <a:cubicBezTo>
                  <a:pt x="2644023" y="2220664"/>
                  <a:pt x="2663773" y="2227754"/>
                  <a:pt x="2670863" y="2228766"/>
                </a:cubicBezTo>
                <a:cubicBezTo>
                  <a:pt x="2677953" y="2229779"/>
                  <a:pt x="2683017" y="2230792"/>
                  <a:pt x="2686055" y="2231805"/>
                </a:cubicBezTo>
                <a:cubicBezTo>
                  <a:pt x="2689094" y="2232817"/>
                  <a:pt x="2694664" y="2233324"/>
                  <a:pt x="2702767" y="2233324"/>
                </a:cubicBezTo>
                <a:cubicBezTo>
                  <a:pt x="2710869" y="2233324"/>
                  <a:pt x="2718972" y="2234337"/>
                  <a:pt x="2727075" y="2236362"/>
                </a:cubicBezTo>
                <a:lnTo>
                  <a:pt x="2757459" y="2236362"/>
                </a:lnTo>
                <a:lnTo>
                  <a:pt x="2763536" y="2233324"/>
                </a:lnTo>
                <a:lnTo>
                  <a:pt x="2775690" y="2236362"/>
                </a:lnTo>
                <a:lnTo>
                  <a:pt x="2824306" y="2236362"/>
                </a:lnTo>
                <a:lnTo>
                  <a:pt x="2827344" y="2233324"/>
                </a:lnTo>
                <a:lnTo>
                  <a:pt x="2842537" y="2233324"/>
                </a:lnTo>
                <a:lnTo>
                  <a:pt x="2845575" y="2230285"/>
                </a:lnTo>
                <a:cubicBezTo>
                  <a:pt x="2894191" y="2220157"/>
                  <a:pt x="2943819" y="2204965"/>
                  <a:pt x="2994460" y="2184708"/>
                </a:cubicBezTo>
                <a:cubicBezTo>
                  <a:pt x="3004589" y="2180657"/>
                  <a:pt x="3011678" y="2175593"/>
                  <a:pt x="3015730" y="2169516"/>
                </a:cubicBezTo>
                <a:cubicBezTo>
                  <a:pt x="2985345" y="2179644"/>
                  <a:pt x="2962050" y="2188760"/>
                  <a:pt x="2945845" y="2196862"/>
                </a:cubicBezTo>
                <a:cubicBezTo>
                  <a:pt x="2903306" y="2209016"/>
                  <a:pt x="2864819" y="2217119"/>
                  <a:pt x="2830383" y="2221170"/>
                </a:cubicBezTo>
                <a:lnTo>
                  <a:pt x="2799998" y="2224208"/>
                </a:lnTo>
                <a:lnTo>
                  <a:pt x="2781767" y="2224208"/>
                </a:lnTo>
                <a:lnTo>
                  <a:pt x="2772652" y="2227247"/>
                </a:lnTo>
                <a:cubicBezTo>
                  <a:pt x="2719985" y="2227247"/>
                  <a:pt x="2669850" y="2217625"/>
                  <a:pt x="2622247" y="2198381"/>
                </a:cubicBezTo>
                <a:cubicBezTo>
                  <a:pt x="2574644" y="2179138"/>
                  <a:pt x="2538689" y="2155336"/>
                  <a:pt x="2514381" y="2126977"/>
                </a:cubicBezTo>
                <a:cubicBezTo>
                  <a:pt x="2512356" y="2124951"/>
                  <a:pt x="2510836" y="2123432"/>
                  <a:pt x="2509823" y="2122420"/>
                </a:cubicBezTo>
                <a:cubicBezTo>
                  <a:pt x="2508811" y="2121407"/>
                  <a:pt x="2504759" y="2115836"/>
                  <a:pt x="2497670" y="2105708"/>
                </a:cubicBezTo>
                <a:cubicBezTo>
                  <a:pt x="2490580" y="2095580"/>
                  <a:pt x="2487035" y="2089503"/>
                  <a:pt x="2487035" y="2087477"/>
                </a:cubicBezTo>
                <a:cubicBezTo>
                  <a:pt x="2456650" y="2046964"/>
                  <a:pt x="2441458" y="1993284"/>
                  <a:pt x="2441458" y="1926438"/>
                </a:cubicBezTo>
                <a:cubicBezTo>
                  <a:pt x="2445509" y="1871745"/>
                  <a:pt x="2458676" y="1828194"/>
                  <a:pt x="2480958" y="1795783"/>
                </a:cubicBezTo>
                <a:cubicBezTo>
                  <a:pt x="2509317" y="1751219"/>
                  <a:pt x="2545779" y="1715770"/>
                  <a:pt x="2590343" y="1689437"/>
                </a:cubicBezTo>
                <a:cubicBezTo>
                  <a:pt x="2622754" y="1673232"/>
                  <a:pt x="2657189" y="1665129"/>
                  <a:pt x="2693651" y="1665129"/>
                </a:cubicBezTo>
                <a:lnTo>
                  <a:pt x="2714921" y="1665129"/>
                </a:lnTo>
                <a:lnTo>
                  <a:pt x="2724036" y="1668167"/>
                </a:lnTo>
                <a:cubicBezTo>
                  <a:pt x="2758472" y="1674244"/>
                  <a:pt x="2785819" y="1685386"/>
                  <a:pt x="2806075" y="1701591"/>
                </a:cubicBezTo>
                <a:cubicBezTo>
                  <a:pt x="2808101" y="1701591"/>
                  <a:pt x="2809620" y="1702097"/>
                  <a:pt x="2810633" y="1703110"/>
                </a:cubicBezTo>
                <a:cubicBezTo>
                  <a:pt x="2811646" y="1704123"/>
                  <a:pt x="2812152" y="1705642"/>
                  <a:pt x="2812152" y="1707668"/>
                </a:cubicBezTo>
                <a:lnTo>
                  <a:pt x="2815190" y="1707668"/>
                </a:lnTo>
                <a:lnTo>
                  <a:pt x="2815190" y="1710706"/>
                </a:lnTo>
                <a:cubicBezTo>
                  <a:pt x="2817216" y="1710706"/>
                  <a:pt x="2818735" y="1711719"/>
                  <a:pt x="2819748" y="1713745"/>
                </a:cubicBezTo>
                <a:cubicBezTo>
                  <a:pt x="2820761" y="1715770"/>
                  <a:pt x="2822280" y="1716783"/>
                  <a:pt x="2824306" y="1716783"/>
                </a:cubicBezTo>
                <a:cubicBezTo>
                  <a:pt x="2838485" y="1737040"/>
                  <a:pt x="2845575" y="1753245"/>
                  <a:pt x="2845575" y="1765399"/>
                </a:cubicBezTo>
                <a:lnTo>
                  <a:pt x="2842537" y="1765399"/>
                </a:lnTo>
                <a:cubicBezTo>
                  <a:pt x="2842537" y="1773501"/>
                  <a:pt x="2834434" y="1786668"/>
                  <a:pt x="2818229" y="1804899"/>
                </a:cubicBezTo>
                <a:cubicBezTo>
                  <a:pt x="2802023" y="1823130"/>
                  <a:pt x="2790376" y="1833764"/>
                  <a:pt x="2783286" y="1836803"/>
                </a:cubicBezTo>
                <a:cubicBezTo>
                  <a:pt x="2776197" y="1839841"/>
                  <a:pt x="2770626" y="1842373"/>
                  <a:pt x="2766575" y="1844399"/>
                </a:cubicBezTo>
                <a:cubicBezTo>
                  <a:pt x="2752395" y="1850476"/>
                  <a:pt x="2738216" y="1853514"/>
                  <a:pt x="2724036" y="1853514"/>
                </a:cubicBezTo>
                <a:cubicBezTo>
                  <a:pt x="2719985" y="1853514"/>
                  <a:pt x="2717959" y="1854527"/>
                  <a:pt x="2717959" y="1856553"/>
                </a:cubicBezTo>
                <a:lnTo>
                  <a:pt x="2717959" y="1859591"/>
                </a:lnTo>
                <a:lnTo>
                  <a:pt x="2724036" y="1862630"/>
                </a:lnTo>
                <a:lnTo>
                  <a:pt x="2742267" y="1862630"/>
                </a:lnTo>
                <a:cubicBezTo>
                  <a:pt x="2752395" y="1862630"/>
                  <a:pt x="2762524" y="1860604"/>
                  <a:pt x="2772652" y="1856553"/>
                </a:cubicBezTo>
                <a:cubicBezTo>
                  <a:pt x="2782780" y="1852502"/>
                  <a:pt x="2789870" y="1848957"/>
                  <a:pt x="2793921" y="1845918"/>
                </a:cubicBezTo>
                <a:cubicBezTo>
                  <a:pt x="2797972" y="1842880"/>
                  <a:pt x="2801011" y="1840854"/>
                  <a:pt x="2803037" y="1839841"/>
                </a:cubicBezTo>
                <a:cubicBezTo>
                  <a:pt x="2805062" y="1838829"/>
                  <a:pt x="2807088" y="1837309"/>
                  <a:pt x="2809113" y="1835284"/>
                </a:cubicBezTo>
                <a:lnTo>
                  <a:pt x="2812152" y="1835284"/>
                </a:lnTo>
                <a:cubicBezTo>
                  <a:pt x="2812152" y="1833258"/>
                  <a:pt x="2813671" y="1831232"/>
                  <a:pt x="2816710" y="1829207"/>
                </a:cubicBezTo>
                <a:cubicBezTo>
                  <a:pt x="2819748" y="1827181"/>
                  <a:pt x="2821267" y="1825155"/>
                  <a:pt x="2821267" y="1823130"/>
                </a:cubicBezTo>
                <a:lnTo>
                  <a:pt x="2824306" y="1823130"/>
                </a:lnTo>
                <a:cubicBezTo>
                  <a:pt x="2826331" y="1821104"/>
                  <a:pt x="2827344" y="1819585"/>
                  <a:pt x="2827344" y="1818572"/>
                </a:cubicBezTo>
                <a:cubicBezTo>
                  <a:pt x="2827344" y="1817559"/>
                  <a:pt x="2828357" y="1817053"/>
                  <a:pt x="2830383" y="1817053"/>
                </a:cubicBezTo>
                <a:cubicBezTo>
                  <a:pt x="2838485" y="1808950"/>
                  <a:pt x="2843043" y="1802873"/>
                  <a:pt x="2844056" y="1798822"/>
                </a:cubicBezTo>
                <a:cubicBezTo>
                  <a:pt x="2845069" y="1794771"/>
                  <a:pt x="2846588" y="1792745"/>
                  <a:pt x="2848613" y="1792745"/>
                </a:cubicBezTo>
                <a:lnTo>
                  <a:pt x="2854691" y="1777553"/>
                </a:lnTo>
                <a:cubicBezTo>
                  <a:pt x="2856716" y="1773501"/>
                  <a:pt x="2857729" y="1765399"/>
                  <a:pt x="2857729" y="1753245"/>
                </a:cubicBezTo>
                <a:cubicBezTo>
                  <a:pt x="2857729" y="1739065"/>
                  <a:pt x="2848613" y="1722860"/>
                  <a:pt x="2830383" y="1704629"/>
                </a:cubicBezTo>
                <a:cubicBezTo>
                  <a:pt x="2824306" y="1698552"/>
                  <a:pt x="2820761" y="1694501"/>
                  <a:pt x="2819748" y="1692475"/>
                </a:cubicBezTo>
                <a:cubicBezTo>
                  <a:pt x="2818735" y="1690450"/>
                  <a:pt x="2810126" y="1684373"/>
                  <a:pt x="2793921" y="1674244"/>
                </a:cubicBezTo>
                <a:lnTo>
                  <a:pt x="2803037" y="1674244"/>
                </a:lnTo>
                <a:lnTo>
                  <a:pt x="2809113" y="1680321"/>
                </a:lnTo>
                <a:cubicBezTo>
                  <a:pt x="2827344" y="1690450"/>
                  <a:pt x="2841524" y="1703110"/>
                  <a:pt x="2851652" y="1718302"/>
                </a:cubicBezTo>
                <a:cubicBezTo>
                  <a:pt x="2861780" y="1733495"/>
                  <a:pt x="2866844" y="1747168"/>
                  <a:pt x="2866844" y="1759322"/>
                </a:cubicBezTo>
                <a:lnTo>
                  <a:pt x="2866844" y="1765399"/>
                </a:lnTo>
                <a:lnTo>
                  <a:pt x="2863806" y="1765399"/>
                </a:lnTo>
                <a:lnTo>
                  <a:pt x="2863806" y="1777553"/>
                </a:lnTo>
                <a:lnTo>
                  <a:pt x="2860767" y="1777553"/>
                </a:lnTo>
                <a:lnTo>
                  <a:pt x="2857729" y="1789707"/>
                </a:lnTo>
                <a:lnTo>
                  <a:pt x="2854691" y="1795783"/>
                </a:lnTo>
                <a:cubicBezTo>
                  <a:pt x="2852665" y="1797809"/>
                  <a:pt x="2851146" y="1800341"/>
                  <a:pt x="2850133" y="1803380"/>
                </a:cubicBezTo>
                <a:cubicBezTo>
                  <a:pt x="2849120" y="1806418"/>
                  <a:pt x="2843043" y="1813508"/>
                  <a:pt x="2831902" y="1824649"/>
                </a:cubicBezTo>
                <a:cubicBezTo>
                  <a:pt x="2820761" y="1835790"/>
                  <a:pt x="2809113" y="1845412"/>
                  <a:pt x="2796959" y="1853514"/>
                </a:cubicBezTo>
                <a:lnTo>
                  <a:pt x="2781767" y="1859591"/>
                </a:lnTo>
                <a:cubicBezTo>
                  <a:pt x="2779742" y="1861617"/>
                  <a:pt x="2776197" y="1863643"/>
                  <a:pt x="2771133" y="1865668"/>
                </a:cubicBezTo>
                <a:cubicBezTo>
                  <a:pt x="2766068" y="1867694"/>
                  <a:pt x="2759991" y="1869213"/>
                  <a:pt x="2752902" y="1870226"/>
                </a:cubicBezTo>
                <a:cubicBezTo>
                  <a:pt x="2745812" y="1871239"/>
                  <a:pt x="2740241" y="1872758"/>
                  <a:pt x="2736190" y="1874784"/>
                </a:cubicBezTo>
                <a:lnTo>
                  <a:pt x="2717959" y="1871745"/>
                </a:lnTo>
                <a:lnTo>
                  <a:pt x="2714921" y="1877822"/>
                </a:lnTo>
                <a:cubicBezTo>
                  <a:pt x="2716946" y="1879848"/>
                  <a:pt x="2720998" y="1880861"/>
                  <a:pt x="2727075" y="1880861"/>
                </a:cubicBezTo>
                <a:cubicBezTo>
                  <a:pt x="2745305" y="1880861"/>
                  <a:pt x="2764549" y="1876810"/>
                  <a:pt x="2784806" y="1868707"/>
                </a:cubicBezTo>
                <a:cubicBezTo>
                  <a:pt x="2792908" y="1866681"/>
                  <a:pt x="2798985" y="1864149"/>
                  <a:pt x="2803037" y="1861111"/>
                </a:cubicBezTo>
                <a:cubicBezTo>
                  <a:pt x="2807088" y="1858072"/>
                  <a:pt x="2809113" y="1855540"/>
                  <a:pt x="2809113" y="1853514"/>
                </a:cubicBezTo>
                <a:lnTo>
                  <a:pt x="2812152" y="1853514"/>
                </a:lnTo>
                <a:cubicBezTo>
                  <a:pt x="2836460" y="1835284"/>
                  <a:pt x="2853171" y="1818572"/>
                  <a:pt x="2862287" y="1803380"/>
                </a:cubicBezTo>
                <a:cubicBezTo>
                  <a:pt x="2871402" y="1788187"/>
                  <a:pt x="2875960" y="1774514"/>
                  <a:pt x="2875960" y="1762360"/>
                </a:cubicBezTo>
                <a:cubicBezTo>
                  <a:pt x="2880011" y="1762360"/>
                  <a:pt x="2882543" y="1761854"/>
                  <a:pt x="2883556" y="1760841"/>
                </a:cubicBezTo>
                <a:cubicBezTo>
                  <a:pt x="2884569" y="1759828"/>
                  <a:pt x="2885075" y="1758309"/>
                  <a:pt x="2885075" y="1756283"/>
                </a:cubicBezTo>
                <a:lnTo>
                  <a:pt x="2875960" y="1756283"/>
                </a:lnTo>
                <a:lnTo>
                  <a:pt x="2878998" y="1750206"/>
                </a:lnTo>
                <a:lnTo>
                  <a:pt x="2869883" y="1741091"/>
                </a:lnTo>
                <a:lnTo>
                  <a:pt x="2869883" y="1738052"/>
                </a:lnTo>
                <a:lnTo>
                  <a:pt x="2872921" y="1741091"/>
                </a:lnTo>
                <a:lnTo>
                  <a:pt x="2878998" y="1741091"/>
                </a:lnTo>
                <a:lnTo>
                  <a:pt x="2882037" y="1731975"/>
                </a:lnTo>
                <a:cubicBezTo>
                  <a:pt x="2882037" y="1727924"/>
                  <a:pt x="2881530" y="1723367"/>
                  <a:pt x="2880518" y="1718302"/>
                </a:cubicBezTo>
                <a:lnTo>
                  <a:pt x="2878130" y="1710458"/>
                </a:lnTo>
                <a:lnTo>
                  <a:pt x="2894191" y="1747168"/>
                </a:lnTo>
                <a:lnTo>
                  <a:pt x="2894191" y="1774514"/>
                </a:lnTo>
                <a:lnTo>
                  <a:pt x="2891152" y="1780591"/>
                </a:lnTo>
                <a:lnTo>
                  <a:pt x="2891152" y="1792745"/>
                </a:lnTo>
                <a:cubicBezTo>
                  <a:pt x="2901281" y="1784642"/>
                  <a:pt x="2906345" y="1774514"/>
                  <a:pt x="2906345" y="1762360"/>
                </a:cubicBezTo>
                <a:cubicBezTo>
                  <a:pt x="2906345" y="1794771"/>
                  <a:pt x="2889127" y="1828194"/>
                  <a:pt x="2854691" y="1862630"/>
                </a:cubicBezTo>
                <a:cubicBezTo>
                  <a:pt x="2830383" y="1880861"/>
                  <a:pt x="2808101" y="1894534"/>
                  <a:pt x="2787844" y="1903649"/>
                </a:cubicBezTo>
                <a:cubicBezTo>
                  <a:pt x="2767588" y="1912765"/>
                  <a:pt x="2749357" y="1917322"/>
                  <a:pt x="2733152" y="1917322"/>
                </a:cubicBezTo>
                <a:lnTo>
                  <a:pt x="2714921" y="1914284"/>
                </a:lnTo>
                <a:cubicBezTo>
                  <a:pt x="2714921" y="1918335"/>
                  <a:pt x="2715934" y="1920361"/>
                  <a:pt x="2717959" y="1920361"/>
                </a:cubicBezTo>
                <a:cubicBezTo>
                  <a:pt x="2758472" y="1920361"/>
                  <a:pt x="2793921" y="1911245"/>
                  <a:pt x="2824306" y="1893015"/>
                </a:cubicBezTo>
                <a:cubicBezTo>
                  <a:pt x="2840511" y="1882886"/>
                  <a:pt x="2855703" y="1870733"/>
                  <a:pt x="2869883" y="1856553"/>
                </a:cubicBezTo>
                <a:cubicBezTo>
                  <a:pt x="2871909" y="1854527"/>
                  <a:pt x="2873428" y="1852502"/>
                  <a:pt x="2874441" y="1850476"/>
                </a:cubicBezTo>
                <a:cubicBezTo>
                  <a:pt x="2875453" y="1848450"/>
                  <a:pt x="2878492" y="1845412"/>
                  <a:pt x="2883556" y="1841360"/>
                </a:cubicBezTo>
                <a:cubicBezTo>
                  <a:pt x="2888620" y="1837309"/>
                  <a:pt x="2892165" y="1835284"/>
                  <a:pt x="2894191" y="1835284"/>
                </a:cubicBezTo>
                <a:lnTo>
                  <a:pt x="2894191" y="1832245"/>
                </a:lnTo>
                <a:cubicBezTo>
                  <a:pt x="2908370" y="1818066"/>
                  <a:pt x="2917486" y="1791732"/>
                  <a:pt x="2921537" y="1753245"/>
                </a:cubicBezTo>
                <a:cubicBezTo>
                  <a:pt x="2921537" y="1708680"/>
                  <a:pt x="2894191" y="1664116"/>
                  <a:pt x="2839498" y="1619552"/>
                </a:cubicBezTo>
                <a:cubicBezTo>
                  <a:pt x="2898242" y="1656014"/>
                  <a:pt x="2927614" y="1699565"/>
                  <a:pt x="2927614" y="1750206"/>
                </a:cubicBezTo>
                <a:lnTo>
                  <a:pt x="2927614" y="1777553"/>
                </a:lnTo>
                <a:cubicBezTo>
                  <a:pt x="2923563" y="1797809"/>
                  <a:pt x="2916473" y="1813001"/>
                  <a:pt x="2906345" y="1823130"/>
                </a:cubicBezTo>
                <a:lnTo>
                  <a:pt x="2891152" y="1850476"/>
                </a:lnTo>
                <a:cubicBezTo>
                  <a:pt x="2885075" y="1864656"/>
                  <a:pt x="2876973" y="1873771"/>
                  <a:pt x="2866844" y="1877822"/>
                </a:cubicBezTo>
                <a:lnTo>
                  <a:pt x="2866844" y="1880861"/>
                </a:lnTo>
                <a:cubicBezTo>
                  <a:pt x="2834434" y="1903143"/>
                  <a:pt x="2810126" y="1916310"/>
                  <a:pt x="2793921" y="1920361"/>
                </a:cubicBezTo>
                <a:cubicBezTo>
                  <a:pt x="2791895" y="1922387"/>
                  <a:pt x="2789870" y="1923399"/>
                  <a:pt x="2787844" y="1923399"/>
                </a:cubicBezTo>
                <a:cubicBezTo>
                  <a:pt x="2785819" y="1923399"/>
                  <a:pt x="2783286" y="1925425"/>
                  <a:pt x="2780248" y="1929476"/>
                </a:cubicBezTo>
                <a:cubicBezTo>
                  <a:pt x="2777209" y="1933527"/>
                  <a:pt x="2773665" y="1935553"/>
                  <a:pt x="2769613" y="1935553"/>
                </a:cubicBezTo>
                <a:lnTo>
                  <a:pt x="2760498" y="1935553"/>
                </a:lnTo>
                <a:lnTo>
                  <a:pt x="2754421" y="1938592"/>
                </a:lnTo>
                <a:lnTo>
                  <a:pt x="2714921" y="1938592"/>
                </a:lnTo>
                <a:cubicBezTo>
                  <a:pt x="2712895" y="1936566"/>
                  <a:pt x="2706818" y="1935553"/>
                  <a:pt x="2696690" y="1935553"/>
                </a:cubicBezTo>
                <a:lnTo>
                  <a:pt x="2690613" y="1935553"/>
                </a:lnTo>
                <a:lnTo>
                  <a:pt x="2687574" y="1938592"/>
                </a:lnTo>
                <a:cubicBezTo>
                  <a:pt x="2687574" y="1940617"/>
                  <a:pt x="2689600" y="1941630"/>
                  <a:pt x="2693651" y="1941630"/>
                </a:cubicBezTo>
                <a:lnTo>
                  <a:pt x="2693651" y="1944669"/>
                </a:lnTo>
                <a:cubicBezTo>
                  <a:pt x="2705805" y="1948720"/>
                  <a:pt x="2723023" y="1950746"/>
                  <a:pt x="2745305" y="1950746"/>
                </a:cubicBezTo>
                <a:cubicBezTo>
                  <a:pt x="2755433" y="1950746"/>
                  <a:pt x="2765562" y="1948720"/>
                  <a:pt x="2775690" y="1944669"/>
                </a:cubicBezTo>
                <a:lnTo>
                  <a:pt x="2781767" y="1944669"/>
                </a:lnTo>
                <a:lnTo>
                  <a:pt x="2793921" y="1938592"/>
                </a:lnTo>
                <a:lnTo>
                  <a:pt x="2803037" y="1941630"/>
                </a:lnTo>
                <a:cubicBezTo>
                  <a:pt x="2827344" y="1929476"/>
                  <a:pt x="2845575" y="1917322"/>
                  <a:pt x="2857729" y="1905169"/>
                </a:cubicBezTo>
                <a:cubicBezTo>
                  <a:pt x="2892165" y="1880861"/>
                  <a:pt x="2915460" y="1856553"/>
                  <a:pt x="2927614" y="1832245"/>
                </a:cubicBezTo>
                <a:cubicBezTo>
                  <a:pt x="2939768" y="1807937"/>
                  <a:pt x="2945845" y="1783630"/>
                  <a:pt x="2945845" y="1759322"/>
                </a:cubicBezTo>
                <a:lnTo>
                  <a:pt x="2942806" y="1725899"/>
                </a:lnTo>
                <a:cubicBezTo>
                  <a:pt x="2940780" y="1719822"/>
                  <a:pt x="2939768" y="1712732"/>
                  <a:pt x="2939768" y="1704629"/>
                </a:cubicBezTo>
                <a:cubicBezTo>
                  <a:pt x="2945845" y="1716783"/>
                  <a:pt x="2948883" y="1727924"/>
                  <a:pt x="2948883" y="1738052"/>
                </a:cubicBezTo>
                <a:lnTo>
                  <a:pt x="2951922" y="1747168"/>
                </a:lnTo>
                <a:cubicBezTo>
                  <a:pt x="2951922" y="1771476"/>
                  <a:pt x="2948883" y="1791732"/>
                  <a:pt x="2942806" y="1807937"/>
                </a:cubicBezTo>
                <a:cubicBezTo>
                  <a:pt x="2940780" y="1807937"/>
                  <a:pt x="2939768" y="1808950"/>
                  <a:pt x="2939768" y="1810976"/>
                </a:cubicBezTo>
                <a:cubicBezTo>
                  <a:pt x="2933691" y="1825155"/>
                  <a:pt x="2926601" y="1839841"/>
                  <a:pt x="2918498" y="1855034"/>
                </a:cubicBezTo>
                <a:cubicBezTo>
                  <a:pt x="2910396" y="1870226"/>
                  <a:pt x="2899255" y="1883899"/>
                  <a:pt x="2885075" y="1896053"/>
                </a:cubicBezTo>
                <a:cubicBezTo>
                  <a:pt x="2887101" y="1889976"/>
                  <a:pt x="2889633" y="1885925"/>
                  <a:pt x="2892671" y="1883899"/>
                </a:cubicBezTo>
                <a:cubicBezTo>
                  <a:pt x="2895710" y="1881874"/>
                  <a:pt x="2898242" y="1878835"/>
                  <a:pt x="2900267" y="1874784"/>
                </a:cubicBezTo>
                <a:cubicBezTo>
                  <a:pt x="2894191" y="1880861"/>
                  <a:pt x="2887607" y="1886938"/>
                  <a:pt x="2880518" y="1893015"/>
                </a:cubicBezTo>
                <a:cubicBezTo>
                  <a:pt x="2873428" y="1899092"/>
                  <a:pt x="2869883" y="1904156"/>
                  <a:pt x="2869883" y="1908207"/>
                </a:cubicBezTo>
                <a:cubicBezTo>
                  <a:pt x="2857729" y="1918335"/>
                  <a:pt x="2850133" y="1923906"/>
                  <a:pt x="2847094" y="1924919"/>
                </a:cubicBezTo>
                <a:cubicBezTo>
                  <a:pt x="2844056" y="1925931"/>
                  <a:pt x="2840511" y="1927451"/>
                  <a:pt x="2836460" y="1929476"/>
                </a:cubicBezTo>
                <a:cubicBezTo>
                  <a:pt x="2832408" y="1931502"/>
                  <a:pt x="2828357" y="1933527"/>
                  <a:pt x="2824306" y="1935553"/>
                </a:cubicBezTo>
                <a:cubicBezTo>
                  <a:pt x="2820254" y="1937579"/>
                  <a:pt x="2815697" y="1940111"/>
                  <a:pt x="2810633" y="1943150"/>
                </a:cubicBezTo>
                <a:cubicBezTo>
                  <a:pt x="2805569" y="1946188"/>
                  <a:pt x="2802023" y="1947707"/>
                  <a:pt x="2799998" y="1947707"/>
                </a:cubicBezTo>
                <a:cubicBezTo>
                  <a:pt x="2797972" y="1947707"/>
                  <a:pt x="2794934" y="1948720"/>
                  <a:pt x="2790883" y="1950746"/>
                </a:cubicBezTo>
                <a:cubicBezTo>
                  <a:pt x="2786831" y="1952771"/>
                  <a:pt x="2782780" y="1953784"/>
                  <a:pt x="2778729" y="1953784"/>
                </a:cubicBezTo>
                <a:cubicBezTo>
                  <a:pt x="2774677" y="1953784"/>
                  <a:pt x="2771639" y="1954797"/>
                  <a:pt x="2769613" y="1956823"/>
                </a:cubicBezTo>
                <a:lnTo>
                  <a:pt x="2751382" y="1956823"/>
                </a:lnTo>
                <a:lnTo>
                  <a:pt x="2748344" y="1959861"/>
                </a:lnTo>
                <a:lnTo>
                  <a:pt x="2714921" y="1959861"/>
                </a:lnTo>
                <a:cubicBezTo>
                  <a:pt x="2712895" y="1957835"/>
                  <a:pt x="2707831" y="1956823"/>
                  <a:pt x="2699728" y="1956823"/>
                </a:cubicBezTo>
                <a:lnTo>
                  <a:pt x="2693651" y="1953784"/>
                </a:lnTo>
                <a:lnTo>
                  <a:pt x="2678459" y="1953784"/>
                </a:lnTo>
                <a:lnTo>
                  <a:pt x="2669344" y="1950746"/>
                </a:lnTo>
                <a:cubicBezTo>
                  <a:pt x="2687574" y="1962900"/>
                  <a:pt x="2710869" y="1968977"/>
                  <a:pt x="2739229" y="1968977"/>
                </a:cubicBezTo>
                <a:cubicBezTo>
                  <a:pt x="2767588" y="1968977"/>
                  <a:pt x="2793921" y="1962900"/>
                  <a:pt x="2818229" y="1950746"/>
                </a:cubicBezTo>
                <a:cubicBezTo>
                  <a:pt x="2836460" y="1944669"/>
                  <a:pt x="2852665" y="1935553"/>
                  <a:pt x="2866844" y="1923399"/>
                </a:cubicBezTo>
                <a:cubicBezTo>
                  <a:pt x="2917486" y="1888963"/>
                  <a:pt x="2948883" y="1844399"/>
                  <a:pt x="2961037" y="1789707"/>
                </a:cubicBezTo>
                <a:cubicBezTo>
                  <a:pt x="2963063" y="1777553"/>
                  <a:pt x="2964076" y="1759322"/>
                  <a:pt x="2964076" y="1735014"/>
                </a:cubicBezTo>
                <a:lnTo>
                  <a:pt x="2973191" y="1738052"/>
                </a:lnTo>
                <a:lnTo>
                  <a:pt x="2973191" y="1780591"/>
                </a:lnTo>
                <a:lnTo>
                  <a:pt x="2970153" y="1780591"/>
                </a:lnTo>
                <a:lnTo>
                  <a:pt x="2967114" y="1798822"/>
                </a:lnTo>
                <a:cubicBezTo>
                  <a:pt x="2961037" y="1819078"/>
                  <a:pt x="2952935" y="1836296"/>
                  <a:pt x="2942806" y="1850476"/>
                </a:cubicBezTo>
                <a:lnTo>
                  <a:pt x="2939768" y="1859591"/>
                </a:lnTo>
                <a:cubicBezTo>
                  <a:pt x="2935716" y="1863643"/>
                  <a:pt x="2933691" y="1866681"/>
                  <a:pt x="2933691" y="1868707"/>
                </a:cubicBezTo>
                <a:cubicBezTo>
                  <a:pt x="2933691" y="1870733"/>
                  <a:pt x="2932678" y="1871745"/>
                  <a:pt x="2930652" y="1871745"/>
                </a:cubicBezTo>
                <a:lnTo>
                  <a:pt x="2930652" y="1874784"/>
                </a:lnTo>
                <a:lnTo>
                  <a:pt x="2924575" y="1880861"/>
                </a:lnTo>
                <a:cubicBezTo>
                  <a:pt x="2930652" y="1880861"/>
                  <a:pt x="2935716" y="1878329"/>
                  <a:pt x="2939768" y="1873265"/>
                </a:cubicBezTo>
                <a:cubicBezTo>
                  <a:pt x="2943819" y="1868200"/>
                  <a:pt x="2947364" y="1863643"/>
                  <a:pt x="2950402" y="1859591"/>
                </a:cubicBezTo>
                <a:cubicBezTo>
                  <a:pt x="2953441" y="1855540"/>
                  <a:pt x="2955973" y="1852502"/>
                  <a:pt x="2957999" y="1850476"/>
                </a:cubicBezTo>
                <a:lnTo>
                  <a:pt x="2930652" y="1889976"/>
                </a:lnTo>
                <a:lnTo>
                  <a:pt x="2930652" y="1893015"/>
                </a:lnTo>
                <a:lnTo>
                  <a:pt x="2878998" y="1938592"/>
                </a:lnTo>
                <a:cubicBezTo>
                  <a:pt x="2852665" y="1956823"/>
                  <a:pt x="2824306" y="1969989"/>
                  <a:pt x="2793921" y="1978092"/>
                </a:cubicBezTo>
                <a:cubicBezTo>
                  <a:pt x="2779742" y="1984169"/>
                  <a:pt x="2759485" y="1987207"/>
                  <a:pt x="2733152" y="1987207"/>
                </a:cubicBezTo>
                <a:lnTo>
                  <a:pt x="2681497" y="1981130"/>
                </a:lnTo>
                <a:lnTo>
                  <a:pt x="2672382" y="1978092"/>
                </a:lnTo>
                <a:lnTo>
                  <a:pt x="2662332" y="1978092"/>
                </a:lnTo>
                <a:lnTo>
                  <a:pt x="2657189" y="1975053"/>
                </a:lnTo>
                <a:cubicBezTo>
                  <a:pt x="2659215" y="1975053"/>
                  <a:pt x="2660228" y="1976066"/>
                  <a:pt x="2660228" y="1978092"/>
                </a:cubicBezTo>
                <a:lnTo>
                  <a:pt x="2662332" y="1978092"/>
                </a:lnTo>
                <a:lnTo>
                  <a:pt x="2673901" y="1984929"/>
                </a:lnTo>
                <a:cubicBezTo>
                  <a:pt x="2679978" y="1987461"/>
                  <a:pt x="2686562" y="1989233"/>
                  <a:pt x="2693651" y="1990246"/>
                </a:cubicBezTo>
                <a:lnTo>
                  <a:pt x="2724036" y="1999361"/>
                </a:lnTo>
                <a:cubicBezTo>
                  <a:pt x="2750369" y="1999361"/>
                  <a:pt x="2767588" y="1997336"/>
                  <a:pt x="2775690" y="1993284"/>
                </a:cubicBezTo>
                <a:lnTo>
                  <a:pt x="2787844" y="1993284"/>
                </a:lnTo>
                <a:cubicBezTo>
                  <a:pt x="2789870" y="1993284"/>
                  <a:pt x="2790883" y="1992272"/>
                  <a:pt x="2790883" y="1990246"/>
                </a:cubicBezTo>
                <a:lnTo>
                  <a:pt x="2799998" y="1990246"/>
                </a:lnTo>
                <a:cubicBezTo>
                  <a:pt x="2850639" y="1974041"/>
                  <a:pt x="2894191" y="1945681"/>
                  <a:pt x="2930652" y="1905169"/>
                </a:cubicBezTo>
                <a:cubicBezTo>
                  <a:pt x="2932678" y="1905169"/>
                  <a:pt x="2933691" y="1906181"/>
                  <a:pt x="2933691" y="1908207"/>
                </a:cubicBezTo>
                <a:lnTo>
                  <a:pt x="2933691" y="1914284"/>
                </a:lnTo>
                <a:cubicBezTo>
                  <a:pt x="2933691" y="1916310"/>
                  <a:pt x="2934704" y="1917322"/>
                  <a:pt x="2936729" y="1917322"/>
                </a:cubicBezTo>
                <a:cubicBezTo>
                  <a:pt x="2938755" y="1917322"/>
                  <a:pt x="2940274" y="1916816"/>
                  <a:pt x="2941287" y="1915803"/>
                </a:cubicBezTo>
                <a:cubicBezTo>
                  <a:pt x="2942300" y="1914790"/>
                  <a:pt x="2943313" y="1913777"/>
                  <a:pt x="2944325" y="1912765"/>
                </a:cubicBezTo>
                <a:cubicBezTo>
                  <a:pt x="2945338" y="1911752"/>
                  <a:pt x="2946858" y="1910233"/>
                  <a:pt x="2948883" y="1908207"/>
                </a:cubicBezTo>
                <a:lnTo>
                  <a:pt x="2954960" y="1902130"/>
                </a:lnTo>
                <a:lnTo>
                  <a:pt x="2957999" y="1902130"/>
                </a:lnTo>
                <a:cubicBezTo>
                  <a:pt x="2911409" y="1960874"/>
                  <a:pt x="2845575" y="1999361"/>
                  <a:pt x="2760498" y="2017592"/>
                </a:cubicBezTo>
                <a:cubicBezTo>
                  <a:pt x="2758472" y="2019618"/>
                  <a:pt x="2755433" y="2020631"/>
                  <a:pt x="2751382" y="2020631"/>
                </a:cubicBezTo>
                <a:lnTo>
                  <a:pt x="2745305" y="2020631"/>
                </a:lnTo>
                <a:cubicBezTo>
                  <a:pt x="2725049" y="2020631"/>
                  <a:pt x="2708844" y="2018605"/>
                  <a:pt x="2696690" y="2014554"/>
                </a:cubicBezTo>
                <a:lnTo>
                  <a:pt x="2687574" y="2014554"/>
                </a:lnTo>
                <a:cubicBezTo>
                  <a:pt x="2683523" y="2012528"/>
                  <a:pt x="2680485" y="2011515"/>
                  <a:pt x="2678459" y="2011515"/>
                </a:cubicBezTo>
                <a:cubicBezTo>
                  <a:pt x="2676433" y="2011515"/>
                  <a:pt x="2674408" y="2010502"/>
                  <a:pt x="2672382" y="2008477"/>
                </a:cubicBezTo>
                <a:lnTo>
                  <a:pt x="2666305" y="2008477"/>
                </a:lnTo>
                <a:lnTo>
                  <a:pt x="2635920" y="1999361"/>
                </a:lnTo>
                <a:cubicBezTo>
                  <a:pt x="2637946" y="2007464"/>
                  <a:pt x="2639972" y="2012022"/>
                  <a:pt x="2641997" y="2013034"/>
                </a:cubicBezTo>
                <a:cubicBezTo>
                  <a:pt x="2644023" y="2014047"/>
                  <a:pt x="2647061" y="2015566"/>
                  <a:pt x="2651113" y="2017592"/>
                </a:cubicBezTo>
                <a:lnTo>
                  <a:pt x="2654151" y="2017592"/>
                </a:lnTo>
                <a:cubicBezTo>
                  <a:pt x="2658202" y="2021643"/>
                  <a:pt x="2663267" y="2024682"/>
                  <a:pt x="2669344" y="2026708"/>
                </a:cubicBezTo>
                <a:cubicBezTo>
                  <a:pt x="2675420" y="2028733"/>
                  <a:pt x="2679978" y="2029746"/>
                  <a:pt x="2683017" y="2029746"/>
                </a:cubicBezTo>
                <a:cubicBezTo>
                  <a:pt x="2686055" y="2029746"/>
                  <a:pt x="2690106" y="2030252"/>
                  <a:pt x="2695171" y="2031265"/>
                </a:cubicBezTo>
                <a:cubicBezTo>
                  <a:pt x="2700235" y="2032278"/>
                  <a:pt x="2703779" y="2033797"/>
                  <a:pt x="2705805" y="2035823"/>
                </a:cubicBezTo>
                <a:lnTo>
                  <a:pt x="2757459" y="2032784"/>
                </a:lnTo>
                <a:cubicBezTo>
                  <a:pt x="2765562" y="2032784"/>
                  <a:pt x="2771639" y="2031772"/>
                  <a:pt x="2775690" y="2029746"/>
                </a:cubicBezTo>
                <a:lnTo>
                  <a:pt x="2799998" y="2026708"/>
                </a:lnTo>
                <a:cubicBezTo>
                  <a:pt x="2816203" y="2024682"/>
                  <a:pt x="2831396" y="2019618"/>
                  <a:pt x="2845575" y="2011515"/>
                </a:cubicBezTo>
                <a:lnTo>
                  <a:pt x="2848613" y="2011515"/>
                </a:lnTo>
                <a:cubicBezTo>
                  <a:pt x="2856716" y="2011515"/>
                  <a:pt x="2861780" y="2010502"/>
                  <a:pt x="2863806" y="2008477"/>
                </a:cubicBezTo>
                <a:cubicBezTo>
                  <a:pt x="2880011" y="2000374"/>
                  <a:pt x="2889127" y="1995310"/>
                  <a:pt x="2891152" y="1993284"/>
                </a:cubicBezTo>
                <a:cubicBezTo>
                  <a:pt x="2893178" y="1991259"/>
                  <a:pt x="2895710" y="1989739"/>
                  <a:pt x="2898748" y="1988727"/>
                </a:cubicBezTo>
                <a:cubicBezTo>
                  <a:pt x="2901787" y="1987714"/>
                  <a:pt x="2917486" y="1975053"/>
                  <a:pt x="2945845" y="1950746"/>
                </a:cubicBezTo>
                <a:lnTo>
                  <a:pt x="2979268" y="1920361"/>
                </a:lnTo>
                <a:lnTo>
                  <a:pt x="2979268" y="1917322"/>
                </a:lnTo>
                <a:lnTo>
                  <a:pt x="3000537" y="1889976"/>
                </a:lnTo>
                <a:lnTo>
                  <a:pt x="3000537" y="1886938"/>
                </a:lnTo>
                <a:cubicBezTo>
                  <a:pt x="3002563" y="1886938"/>
                  <a:pt x="3004589" y="1885418"/>
                  <a:pt x="3006614" y="1882380"/>
                </a:cubicBezTo>
                <a:cubicBezTo>
                  <a:pt x="3008640" y="1879341"/>
                  <a:pt x="3010666" y="1875797"/>
                  <a:pt x="3012691" y="1871745"/>
                </a:cubicBezTo>
                <a:cubicBezTo>
                  <a:pt x="3014717" y="1867694"/>
                  <a:pt x="3016743" y="1861617"/>
                  <a:pt x="3018768" y="1853514"/>
                </a:cubicBezTo>
                <a:cubicBezTo>
                  <a:pt x="3020794" y="1853514"/>
                  <a:pt x="3022313" y="1852502"/>
                  <a:pt x="3023326" y="1850476"/>
                </a:cubicBezTo>
                <a:cubicBezTo>
                  <a:pt x="3024339" y="1848450"/>
                  <a:pt x="3025352" y="1845412"/>
                  <a:pt x="3026364" y="1841360"/>
                </a:cubicBezTo>
                <a:cubicBezTo>
                  <a:pt x="3027377" y="1837309"/>
                  <a:pt x="3028390" y="1833258"/>
                  <a:pt x="3029403" y="1829207"/>
                </a:cubicBezTo>
                <a:cubicBezTo>
                  <a:pt x="3030416" y="1825155"/>
                  <a:pt x="3031935" y="1821104"/>
                  <a:pt x="3033960" y="1817053"/>
                </a:cubicBezTo>
                <a:lnTo>
                  <a:pt x="3033960" y="1814014"/>
                </a:lnTo>
                <a:cubicBezTo>
                  <a:pt x="3038012" y="1805912"/>
                  <a:pt x="3040037" y="1787681"/>
                  <a:pt x="3040037" y="1759322"/>
                </a:cubicBezTo>
                <a:lnTo>
                  <a:pt x="3040037" y="1725899"/>
                </a:lnTo>
                <a:lnTo>
                  <a:pt x="3036999" y="1701591"/>
                </a:lnTo>
                <a:cubicBezTo>
                  <a:pt x="3043076" y="1717796"/>
                  <a:pt x="3046115" y="1736027"/>
                  <a:pt x="3046115" y="1756283"/>
                </a:cubicBezTo>
                <a:lnTo>
                  <a:pt x="3046115" y="1768437"/>
                </a:lnTo>
                <a:cubicBezTo>
                  <a:pt x="3042063" y="1819078"/>
                  <a:pt x="3024845" y="1866681"/>
                  <a:pt x="2994460" y="1911245"/>
                </a:cubicBezTo>
                <a:lnTo>
                  <a:pt x="2951922" y="1962900"/>
                </a:lnTo>
                <a:lnTo>
                  <a:pt x="2954960" y="1962900"/>
                </a:lnTo>
                <a:lnTo>
                  <a:pt x="2967114" y="1956823"/>
                </a:lnTo>
                <a:cubicBezTo>
                  <a:pt x="2969140" y="1956823"/>
                  <a:pt x="2970153" y="1957835"/>
                  <a:pt x="2970153" y="1959861"/>
                </a:cubicBezTo>
                <a:cubicBezTo>
                  <a:pt x="2953947" y="1974041"/>
                  <a:pt x="2937236" y="1987714"/>
                  <a:pt x="2920018" y="2000881"/>
                </a:cubicBezTo>
                <a:cubicBezTo>
                  <a:pt x="2902800" y="2014047"/>
                  <a:pt x="2884062" y="2025695"/>
                  <a:pt x="2863806" y="2035823"/>
                </a:cubicBezTo>
                <a:cubicBezTo>
                  <a:pt x="2869883" y="2035823"/>
                  <a:pt x="2874947" y="2033797"/>
                  <a:pt x="2878998" y="2029746"/>
                </a:cubicBezTo>
                <a:cubicBezTo>
                  <a:pt x="2905332" y="2015566"/>
                  <a:pt x="2930146" y="1998348"/>
                  <a:pt x="2953441" y="1978092"/>
                </a:cubicBezTo>
                <a:cubicBezTo>
                  <a:pt x="2976736" y="1957835"/>
                  <a:pt x="2998512" y="1935047"/>
                  <a:pt x="3018768" y="1909726"/>
                </a:cubicBezTo>
                <a:cubicBezTo>
                  <a:pt x="3039025" y="1884406"/>
                  <a:pt x="3054217" y="1853514"/>
                  <a:pt x="3064345" y="1817053"/>
                </a:cubicBezTo>
                <a:cubicBezTo>
                  <a:pt x="3064345" y="1813001"/>
                  <a:pt x="3066371" y="1805912"/>
                  <a:pt x="3070422" y="1795783"/>
                </a:cubicBezTo>
                <a:lnTo>
                  <a:pt x="3070422" y="1774514"/>
                </a:lnTo>
                <a:lnTo>
                  <a:pt x="3073461" y="1759322"/>
                </a:lnTo>
                <a:cubicBezTo>
                  <a:pt x="3073461" y="1704629"/>
                  <a:pt x="3058268" y="1651962"/>
                  <a:pt x="3027884" y="1601321"/>
                </a:cubicBezTo>
                <a:cubicBezTo>
                  <a:pt x="3009653" y="1572962"/>
                  <a:pt x="2986358" y="1546628"/>
                  <a:pt x="2957999" y="1522321"/>
                </a:cubicBezTo>
                <a:cubicBezTo>
                  <a:pt x="2955973" y="1518269"/>
                  <a:pt x="2951415" y="1514218"/>
                  <a:pt x="2944325" y="1510167"/>
                </a:cubicBezTo>
                <a:cubicBezTo>
                  <a:pt x="2937236" y="1506116"/>
                  <a:pt x="2931665" y="1502571"/>
                  <a:pt x="2927614" y="1499532"/>
                </a:cubicBezTo>
                <a:cubicBezTo>
                  <a:pt x="2923563" y="1496494"/>
                  <a:pt x="2920524" y="1494468"/>
                  <a:pt x="2918498" y="1493455"/>
                </a:cubicBezTo>
                <a:cubicBezTo>
                  <a:pt x="2916473" y="1492442"/>
                  <a:pt x="2913941" y="1490923"/>
                  <a:pt x="2910902" y="1488897"/>
                </a:cubicBezTo>
                <a:cubicBezTo>
                  <a:pt x="2907864" y="1486872"/>
                  <a:pt x="2904825" y="1484846"/>
                  <a:pt x="2901787" y="1482820"/>
                </a:cubicBezTo>
                <a:cubicBezTo>
                  <a:pt x="2898748" y="1480795"/>
                  <a:pt x="2895203" y="1478769"/>
                  <a:pt x="2891152" y="1476744"/>
                </a:cubicBezTo>
                <a:cubicBezTo>
                  <a:pt x="2887101" y="1474718"/>
                  <a:pt x="2883050" y="1472692"/>
                  <a:pt x="2878998" y="1470666"/>
                </a:cubicBezTo>
                <a:cubicBezTo>
                  <a:pt x="2826331" y="1444333"/>
                  <a:pt x="2766575" y="1429141"/>
                  <a:pt x="2699728" y="1425089"/>
                </a:cubicBezTo>
                <a:cubicBezTo>
                  <a:pt x="2669344" y="1425089"/>
                  <a:pt x="2638959" y="1428128"/>
                  <a:pt x="2608574" y="1434205"/>
                </a:cubicBezTo>
                <a:cubicBezTo>
                  <a:pt x="2555907" y="1440282"/>
                  <a:pt x="2487035" y="1469654"/>
                  <a:pt x="2401958" y="1522321"/>
                </a:cubicBezTo>
                <a:lnTo>
                  <a:pt x="2365496" y="1552705"/>
                </a:lnTo>
                <a:cubicBezTo>
                  <a:pt x="2365496" y="1554731"/>
                  <a:pt x="2364483" y="1556250"/>
                  <a:pt x="2362457" y="1557263"/>
                </a:cubicBezTo>
                <a:cubicBezTo>
                  <a:pt x="2360432" y="1558276"/>
                  <a:pt x="2358913" y="1559795"/>
                  <a:pt x="2357900" y="1561821"/>
                </a:cubicBezTo>
                <a:cubicBezTo>
                  <a:pt x="2356887" y="1563847"/>
                  <a:pt x="2355874" y="1565366"/>
                  <a:pt x="2354861" y="1566379"/>
                </a:cubicBezTo>
                <a:cubicBezTo>
                  <a:pt x="2353849" y="1567391"/>
                  <a:pt x="2350810" y="1569923"/>
                  <a:pt x="2345746" y="1573975"/>
                </a:cubicBezTo>
                <a:cubicBezTo>
                  <a:pt x="2340682" y="1578026"/>
                  <a:pt x="2337137" y="1581571"/>
                  <a:pt x="2335111" y="1584609"/>
                </a:cubicBezTo>
                <a:cubicBezTo>
                  <a:pt x="2333086" y="1587648"/>
                  <a:pt x="2330554" y="1590180"/>
                  <a:pt x="2327515" y="1592206"/>
                </a:cubicBezTo>
                <a:cubicBezTo>
                  <a:pt x="2324477" y="1594231"/>
                  <a:pt x="2319413" y="1599295"/>
                  <a:pt x="2312323" y="1607398"/>
                </a:cubicBezTo>
                <a:cubicBezTo>
                  <a:pt x="2305233" y="1615501"/>
                  <a:pt x="2297637" y="1625629"/>
                  <a:pt x="2289534" y="1637783"/>
                </a:cubicBezTo>
                <a:cubicBezTo>
                  <a:pt x="2289534" y="1639808"/>
                  <a:pt x="2288521" y="1641328"/>
                  <a:pt x="2286496" y="1642341"/>
                </a:cubicBezTo>
                <a:cubicBezTo>
                  <a:pt x="2284470" y="1643353"/>
                  <a:pt x="2281432" y="1646898"/>
                  <a:pt x="2277380" y="1652975"/>
                </a:cubicBezTo>
                <a:cubicBezTo>
                  <a:pt x="2253073" y="1689437"/>
                  <a:pt x="2234842" y="1725899"/>
                  <a:pt x="2222688" y="1762360"/>
                </a:cubicBezTo>
                <a:lnTo>
                  <a:pt x="2207495" y="1814014"/>
                </a:lnTo>
                <a:lnTo>
                  <a:pt x="2201418" y="1841360"/>
                </a:lnTo>
                <a:cubicBezTo>
                  <a:pt x="2199393" y="1845412"/>
                  <a:pt x="2197874" y="1848957"/>
                  <a:pt x="2196861" y="1851995"/>
                </a:cubicBezTo>
                <a:cubicBezTo>
                  <a:pt x="2195848" y="1855034"/>
                  <a:pt x="2194835" y="1860098"/>
                  <a:pt x="2193822" y="1867188"/>
                </a:cubicBezTo>
                <a:cubicBezTo>
                  <a:pt x="2192809" y="1874277"/>
                  <a:pt x="2191290" y="1881874"/>
                  <a:pt x="2189265" y="1889976"/>
                </a:cubicBezTo>
                <a:lnTo>
                  <a:pt x="2186226" y="1975053"/>
                </a:lnTo>
                <a:lnTo>
                  <a:pt x="2188841" y="2019512"/>
                </a:lnTo>
                <a:lnTo>
                  <a:pt x="2186226" y="2007907"/>
                </a:lnTo>
                <a:cubicBezTo>
                  <a:pt x="2185213" y="2004236"/>
                  <a:pt x="2184200" y="2001387"/>
                  <a:pt x="2183188" y="1999361"/>
                </a:cubicBezTo>
                <a:lnTo>
                  <a:pt x="2180149" y="1975053"/>
                </a:lnTo>
                <a:lnTo>
                  <a:pt x="2180149" y="1935553"/>
                </a:lnTo>
                <a:cubicBezTo>
                  <a:pt x="2180149" y="1876810"/>
                  <a:pt x="2191290" y="1818066"/>
                  <a:pt x="2213572" y="1759322"/>
                </a:cubicBezTo>
                <a:lnTo>
                  <a:pt x="2228765" y="1719822"/>
                </a:lnTo>
                <a:lnTo>
                  <a:pt x="2256111" y="1674244"/>
                </a:lnTo>
                <a:cubicBezTo>
                  <a:pt x="2262188" y="1660065"/>
                  <a:pt x="2267252" y="1650949"/>
                  <a:pt x="2271303" y="1646898"/>
                </a:cubicBezTo>
                <a:cubicBezTo>
                  <a:pt x="2275355" y="1632719"/>
                  <a:pt x="2280419" y="1625629"/>
                  <a:pt x="2286496" y="1625629"/>
                </a:cubicBezTo>
                <a:cubicBezTo>
                  <a:pt x="2294598" y="1609424"/>
                  <a:pt x="2315867" y="1584103"/>
                  <a:pt x="2350304" y="1549667"/>
                </a:cubicBezTo>
                <a:lnTo>
                  <a:pt x="2356381" y="1546628"/>
                </a:lnTo>
                <a:cubicBezTo>
                  <a:pt x="2372586" y="1530423"/>
                  <a:pt x="2392842" y="1514218"/>
                  <a:pt x="2417150" y="1498013"/>
                </a:cubicBezTo>
                <a:cubicBezTo>
                  <a:pt x="2498176" y="1441295"/>
                  <a:pt x="2592369" y="1412936"/>
                  <a:pt x="2699728" y="1412936"/>
                </a:cubicBezTo>
                <a:cubicBezTo>
                  <a:pt x="2803037" y="1419013"/>
                  <a:pt x="2890139" y="1452436"/>
                  <a:pt x="2961037" y="1513205"/>
                </a:cubicBezTo>
                <a:lnTo>
                  <a:pt x="2976229" y="1528398"/>
                </a:lnTo>
                <a:cubicBezTo>
                  <a:pt x="2982307" y="1534475"/>
                  <a:pt x="2988890" y="1540552"/>
                  <a:pt x="2995980" y="1546628"/>
                </a:cubicBezTo>
                <a:cubicBezTo>
                  <a:pt x="3003069" y="1552705"/>
                  <a:pt x="3020794" y="1577013"/>
                  <a:pt x="3049153" y="1619552"/>
                </a:cubicBezTo>
                <a:cubicBezTo>
                  <a:pt x="3071435" y="1664116"/>
                  <a:pt x="3082576" y="1707668"/>
                  <a:pt x="3082576" y="1750206"/>
                </a:cubicBezTo>
                <a:cubicBezTo>
                  <a:pt x="3082576" y="1813001"/>
                  <a:pt x="3065358" y="1867694"/>
                  <a:pt x="3030922" y="1914284"/>
                </a:cubicBezTo>
                <a:lnTo>
                  <a:pt x="3000537" y="1953784"/>
                </a:lnTo>
                <a:lnTo>
                  <a:pt x="2973191" y="1987207"/>
                </a:lnTo>
                <a:cubicBezTo>
                  <a:pt x="2948883" y="2017592"/>
                  <a:pt x="2915460" y="2042406"/>
                  <a:pt x="2872921" y="2061650"/>
                </a:cubicBezTo>
                <a:cubicBezTo>
                  <a:pt x="2830383" y="2080894"/>
                  <a:pt x="2788857" y="2090516"/>
                  <a:pt x="2748344" y="2090516"/>
                </a:cubicBezTo>
                <a:lnTo>
                  <a:pt x="2748344" y="2093554"/>
                </a:lnTo>
                <a:cubicBezTo>
                  <a:pt x="2748344" y="2095580"/>
                  <a:pt x="2750369" y="2096592"/>
                  <a:pt x="2754421" y="2096592"/>
                </a:cubicBezTo>
                <a:cubicBezTo>
                  <a:pt x="2778729" y="2096592"/>
                  <a:pt x="2804049" y="2092541"/>
                  <a:pt x="2830383" y="2084439"/>
                </a:cubicBezTo>
                <a:cubicBezTo>
                  <a:pt x="2885075" y="2068233"/>
                  <a:pt x="2935716" y="2040887"/>
                  <a:pt x="2982307" y="2002400"/>
                </a:cubicBezTo>
                <a:cubicBezTo>
                  <a:pt x="3000537" y="1986195"/>
                  <a:pt x="3016743" y="1968977"/>
                  <a:pt x="3030922" y="1950746"/>
                </a:cubicBezTo>
                <a:cubicBezTo>
                  <a:pt x="3036999" y="1948720"/>
                  <a:pt x="3046115" y="1936566"/>
                  <a:pt x="3058268" y="1914284"/>
                </a:cubicBezTo>
                <a:cubicBezTo>
                  <a:pt x="3090679" y="1865668"/>
                  <a:pt x="3106884" y="1808950"/>
                  <a:pt x="3106884" y="1744129"/>
                </a:cubicBezTo>
                <a:cubicBezTo>
                  <a:pt x="3106884" y="1703616"/>
                  <a:pt x="3094730" y="1661078"/>
                  <a:pt x="3070422" y="1616513"/>
                </a:cubicBezTo>
                <a:cubicBezTo>
                  <a:pt x="3052191" y="1586129"/>
                  <a:pt x="3033960" y="1559795"/>
                  <a:pt x="3015730" y="1537513"/>
                </a:cubicBezTo>
                <a:lnTo>
                  <a:pt x="2961037" y="1488897"/>
                </a:lnTo>
                <a:lnTo>
                  <a:pt x="2945845" y="1476744"/>
                </a:lnTo>
                <a:cubicBezTo>
                  <a:pt x="2864819" y="1422051"/>
                  <a:pt x="2777716" y="1394705"/>
                  <a:pt x="2684536" y="139470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6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359</Words>
  <Application>Microsoft Office PowerPoint</Application>
  <PresentationFormat>Widescreen</PresentationFormat>
  <Paragraphs>74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Tushar Sarkar</dc:creator>
  <cp:lastModifiedBy>Tushar Sarkar</cp:lastModifiedBy>
  <cp:revision>103</cp:revision>
  <dcterms:created xsi:type="dcterms:W3CDTF">2026-05-20T03:21:42Z</dcterms:created>
  <dcterms:modified xsi:type="dcterms:W3CDTF">2026-05-23T04:33:32Z</dcterms:modified>
</cp:coreProperties>
</file>