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3" r:id="rId13"/>
    <p:sldId id="269" r:id="rId14"/>
    <p:sldId id="270" r:id="rId15"/>
    <p:sldId id="273" r:id="rId16"/>
    <p:sldId id="271" r:id="rId17"/>
    <p:sldId id="272" r:id="rId18"/>
    <p:sldId id="274" r:id="rId19"/>
    <p:sldId id="275" r:id="rId20"/>
    <p:sldId id="277" r:id="rId21"/>
    <p:sldId id="276" r:id="rId22"/>
    <p:sldId id="278" r:id="rId23"/>
  </p:sldIdLst>
  <p:sldSz cx="10972800" cy="6858000"/>
  <p:notesSz cx="6858000" cy="9144000"/>
  <p:defaultTextStyle>
    <a:defPPr>
      <a:defRPr lang="en-US"/>
    </a:defPPr>
    <a:lvl1pPr marL="0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5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0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65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20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75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30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85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40" algn="l" defTabSz="9143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66" y="222"/>
      </p:cViewPr>
      <p:guideLst>
        <p:guide orient="horz" pos="2160"/>
        <p:guide pos="34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130429"/>
            <a:ext cx="932688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3886200"/>
            <a:ext cx="768096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20B8B-8235-4DB4-9BAB-D833FB1576B4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5649-40AB-404B-8CE2-4B90190B41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20B8B-8235-4DB4-9BAB-D833FB1576B4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5649-40AB-404B-8CE2-4B90190B41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776" y="4406902"/>
            <a:ext cx="932688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776" y="2906714"/>
            <a:ext cx="932688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5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20B8B-8235-4DB4-9BAB-D833FB1576B4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5649-40AB-404B-8CE2-4B90190B41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9132" y="1600202"/>
            <a:ext cx="583311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5123" y="1600202"/>
            <a:ext cx="583311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20B8B-8235-4DB4-9BAB-D833FB1576B4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5649-40AB-404B-8CE2-4B90190B41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74638"/>
            <a:ext cx="987552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1" y="1535116"/>
            <a:ext cx="484822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5" indent="0">
              <a:buNone/>
              <a:defRPr sz="2000" b="1"/>
            </a:lvl2pPr>
            <a:lvl3pPr marL="914310" indent="0">
              <a:buNone/>
              <a:defRPr sz="1800" b="1"/>
            </a:lvl3pPr>
            <a:lvl4pPr marL="1371465" indent="0">
              <a:buNone/>
              <a:defRPr sz="1600" b="1"/>
            </a:lvl4pPr>
            <a:lvl5pPr marL="1828620" indent="0">
              <a:buNone/>
              <a:defRPr sz="1600" b="1"/>
            </a:lvl5pPr>
            <a:lvl6pPr marL="2285775" indent="0">
              <a:buNone/>
              <a:defRPr sz="1600" b="1"/>
            </a:lvl6pPr>
            <a:lvl7pPr marL="2742930" indent="0">
              <a:buNone/>
              <a:defRPr sz="1600" b="1"/>
            </a:lvl7pPr>
            <a:lvl8pPr marL="3200085" indent="0">
              <a:buNone/>
              <a:defRPr sz="1600" b="1"/>
            </a:lvl8pPr>
            <a:lvl9pPr marL="365724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1" y="2174878"/>
            <a:ext cx="484822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74031" y="1535116"/>
            <a:ext cx="48501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5" indent="0">
              <a:buNone/>
              <a:defRPr sz="2000" b="1"/>
            </a:lvl2pPr>
            <a:lvl3pPr marL="914310" indent="0">
              <a:buNone/>
              <a:defRPr sz="1800" b="1"/>
            </a:lvl3pPr>
            <a:lvl4pPr marL="1371465" indent="0">
              <a:buNone/>
              <a:defRPr sz="1600" b="1"/>
            </a:lvl4pPr>
            <a:lvl5pPr marL="1828620" indent="0">
              <a:buNone/>
              <a:defRPr sz="1600" b="1"/>
            </a:lvl5pPr>
            <a:lvl6pPr marL="2285775" indent="0">
              <a:buNone/>
              <a:defRPr sz="1600" b="1"/>
            </a:lvl6pPr>
            <a:lvl7pPr marL="2742930" indent="0">
              <a:buNone/>
              <a:defRPr sz="1600" b="1"/>
            </a:lvl7pPr>
            <a:lvl8pPr marL="3200085" indent="0">
              <a:buNone/>
              <a:defRPr sz="1600" b="1"/>
            </a:lvl8pPr>
            <a:lvl9pPr marL="365724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4031" y="2174878"/>
            <a:ext cx="48501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20B8B-8235-4DB4-9BAB-D833FB1576B4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5649-40AB-404B-8CE2-4B90190B41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20B8B-8235-4DB4-9BAB-D833FB1576B4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5649-40AB-404B-8CE2-4B90190B41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20B8B-8235-4DB4-9BAB-D833FB1576B4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5649-40AB-404B-8CE2-4B90190B41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273050"/>
            <a:ext cx="360997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0061" y="273054"/>
            <a:ext cx="61341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435103"/>
            <a:ext cx="360997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5" indent="0">
              <a:buNone/>
              <a:defRPr sz="1200"/>
            </a:lvl2pPr>
            <a:lvl3pPr marL="914310" indent="0">
              <a:buNone/>
              <a:defRPr sz="1000"/>
            </a:lvl3pPr>
            <a:lvl4pPr marL="1371465" indent="0">
              <a:buNone/>
              <a:defRPr sz="900"/>
            </a:lvl4pPr>
            <a:lvl5pPr marL="1828620" indent="0">
              <a:buNone/>
              <a:defRPr sz="900"/>
            </a:lvl5pPr>
            <a:lvl6pPr marL="2285775" indent="0">
              <a:buNone/>
              <a:defRPr sz="900"/>
            </a:lvl6pPr>
            <a:lvl7pPr marL="2742930" indent="0">
              <a:buNone/>
              <a:defRPr sz="900"/>
            </a:lvl7pPr>
            <a:lvl8pPr marL="3200085" indent="0">
              <a:buNone/>
              <a:defRPr sz="900"/>
            </a:lvl8pPr>
            <a:lvl9pPr marL="365724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20B8B-8235-4DB4-9BAB-D833FB1576B4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5649-40AB-404B-8CE2-4B90190B41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746" y="4800603"/>
            <a:ext cx="658368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50746" y="612775"/>
            <a:ext cx="658368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5" indent="0">
              <a:buNone/>
              <a:defRPr sz="2800"/>
            </a:lvl2pPr>
            <a:lvl3pPr marL="914310" indent="0">
              <a:buNone/>
              <a:defRPr sz="2400"/>
            </a:lvl3pPr>
            <a:lvl4pPr marL="1371465" indent="0">
              <a:buNone/>
              <a:defRPr sz="2000"/>
            </a:lvl4pPr>
            <a:lvl5pPr marL="1828620" indent="0">
              <a:buNone/>
              <a:defRPr sz="2000"/>
            </a:lvl5pPr>
            <a:lvl6pPr marL="2285775" indent="0">
              <a:buNone/>
              <a:defRPr sz="2000"/>
            </a:lvl6pPr>
            <a:lvl7pPr marL="2742930" indent="0">
              <a:buNone/>
              <a:defRPr sz="2000"/>
            </a:lvl7pPr>
            <a:lvl8pPr marL="3200085" indent="0">
              <a:buNone/>
              <a:defRPr sz="2000"/>
            </a:lvl8pPr>
            <a:lvl9pPr marL="365724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50746" y="5367341"/>
            <a:ext cx="65836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5" indent="0">
              <a:buNone/>
              <a:defRPr sz="1200"/>
            </a:lvl2pPr>
            <a:lvl3pPr marL="914310" indent="0">
              <a:buNone/>
              <a:defRPr sz="1000"/>
            </a:lvl3pPr>
            <a:lvl4pPr marL="1371465" indent="0">
              <a:buNone/>
              <a:defRPr sz="900"/>
            </a:lvl4pPr>
            <a:lvl5pPr marL="1828620" indent="0">
              <a:buNone/>
              <a:defRPr sz="900"/>
            </a:lvl5pPr>
            <a:lvl6pPr marL="2285775" indent="0">
              <a:buNone/>
              <a:defRPr sz="900"/>
            </a:lvl6pPr>
            <a:lvl7pPr marL="2742930" indent="0">
              <a:buNone/>
              <a:defRPr sz="900"/>
            </a:lvl7pPr>
            <a:lvl8pPr marL="3200085" indent="0">
              <a:buNone/>
              <a:defRPr sz="900"/>
            </a:lvl8pPr>
            <a:lvl9pPr marL="365724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20B8B-8235-4DB4-9BAB-D833FB1576B4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5649-40AB-404B-8CE2-4B90190B41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20B8B-8235-4DB4-9BAB-D833FB1576B4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5649-40AB-404B-8CE2-4B90190B41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45956" y="274642"/>
            <a:ext cx="296227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9131" y="274642"/>
            <a:ext cx="8703946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20B8B-8235-4DB4-9BAB-D833FB1576B4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A5649-40AB-404B-8CE2-4B90190B41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274638"/>
            <a:ext cx="9875520" cy="1143000"/>
          </a:xfrm>
          <a:prstGeom prst="rect">
            <a:avLst/>
          </a:prstGeom>
        </p:spPr>
        <p:txBody>
          <a:bodyPr vert="horz" lIns="91431" tIns="45716" rIns="91431" bIns="4571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600202"/>
            <a:ext cx="9875520" cy="4525963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8640" y="6356354"/>
            <a:ext cx="2560320" cy="365125"/>
          </a:xfrm>
          <a:prstGeom prst="rect">
            <a:avLst/>
          </a:prstGeom>
        </p:spPr>
        <p:txBody>
          <a:bodyPr vert="horz" lIns="91431" tIns="45716" rIns="91431" bIns="4571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20B8B-8235-4DB4-9BAB-D833FB1576B4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9040" y="6356354"/>
            <a:ext cx="3474720" cy="365125"/>
          </a:xfrm>
          <a:prstGeom prst="rect">
            <a:avLst/>
          </a:prstGeom>
        </p:spPr>
        <p:txBody>
          <a:bodyPr vert="horz" lIns="91431" tIns="45716" rIns="91431" bIns="4571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63840" y="6356354"/>
            <a:ext cx="2560320" cy="365125"/>
          </a:xfrm>
          <a:prstGeom prst="rect">
            <a:avLst/>
          </a:prstGeom>
        </p:spPr>
        <p:txBody>
          <a:bodyPr vert="horz" lIns="91431" tIns="45716" rIns="91431" bIns="4571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A5649-40AB-404B-8CE2-4B90190B41E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1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6" indent="-342866" algn="l" defTabSz="9143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77" indent="-285722" algn="l" defTabSz="91431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8" indent="-228577" algn="l" defTabSz="91431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2" indent="-228577" algn="l" defTabSz="91431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8" indent="-228577" algn="l" defTabSz="91431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53" indent="-228577" algn="l" defTabSz="9143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7" indent="-228577" algn="l" defTabSz="9143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63" indent="-228577" algn="l" defTabSz="9143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8" indent="-228577" algn="l" defTabSz="9143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5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0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5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20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5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30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5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40" algn="l" defTabSz="9143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2438400"/>
            <a:ext cx="4038600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533400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50" y="566738"/>
            <a:ext cx="1017270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Custom</PresentationFormat>
  <Paragraphs>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13</cp:revision>
  <dcterms:created xsi:type="dcterms:W3CDTF">2026-06-26T18:03:59Z</dcterms:created>
  <dcterms:modified xsi:type="dcterms:W3CDTF">2026-06-26T18:18:35Z</dcterms:modified>
</cp:coreProperties>
</file>