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69" r:id="rId2"/>
    <p:sldId id="270" r:id="rId3"/>
    <p:sldId id="271" r:id="rId4"/>
    <p:sldId id="256" r:id="rId5"/>
    <p:sldId id="257" r:id="rId6"/>
    <p:sldId id="258" r:id="rId7"/>
    <p:sldId id="259" r:id="rId8"/>
    <p:sldId id="260" r:id="rId9"/>
    <p:sldId id="261" r:id="rId10"/>
    <p:sldId id="262" r:id="rId11"/>
    <p:sldId id="264" r:id="rId12"/>
    <p:sldId id="263" r:id="rId13"/>
    <p:sldId id="265" r:id="rId14"/>
    <p:sldId id="266" r:id="rId15"/>
    <p:sldId id="267" r:id="rId16"/>
    <p:sldId id="268" r:id="rId17"/>
    <p:sldId id="272" r:id="rId18"/>
  </p:sldIdLst>
  <p:sldSz cx="16256000" cy="9144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52" d="100"/>
          <a:sy n="52" d="100"/>
        </p:scale>
        <p:origin x="-732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5155893"/>
            <a:ext cx="16256000" cy="3988107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5143" tIns="72571" rIns="145143" bIns="72571"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16256000" cy="5155893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5143" tIns="72571" rIns="145143" bIns="72571"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3536415"/>
            <a:ext cx="16256000" cy="3048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5143" tIns="72571" rIns="145143" bIns="72571"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2133600"/>
            <a:ext cx="16256000" cy="68072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5143" tIns="72571" rIns="145143" bIns="72571"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20080" y="6736727"/>
            <a:ext cx="10021351" cy="1176159"/>
          </a:xfrm>
        </p:spPr>
        <p:txBody>
          <a:bodyPr>
            <a:normAutofit/>
          </a:bodyPr>
          <a:lstStyle>
            <a:lvl1pPr marL="0" indent="0" algn="l">
              <a:buNone/>
              <a:defRPr sz="3500">
                <a:solidFill>
                  <a:schemeClr val="tx2"/>
                </a:solidFill>
              </a:defRPr>
            </a:lvl1pPr>
            <a:lvl2pPr marL="72571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4514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17714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9028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6285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3542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50799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80570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53478" y="4176388"/>
            <a:ext cx="12756180" cy="2390889"/>
          </a:xfrm>
          <a:effectLst/>
        </p:spPr>
        <p:txBody>
          <a:bodyPr>
            <a:noAutofit/>
          </a:bodyPr>
          <a:lstStyle>
            <a:lvl1pPr marL="1015999" indent="-725714" algn="l">
              <a:defRPr sz="8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2032000" y="975360"/>
            <a:ext cx="11379200" cy="46329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55893"/>
            <a:ext cx="16256000" cy="3988107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5143" tIns="72571" rIns="145143" bIns="72571"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16256000" cy="5155893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5143" tIns="72571" rIns="145143" bIns="72571"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536415"/>
            <a:ext cx="16256000" cy="3048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5143" tIns="72571" rIns="145143" bIns="72571"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2133600"/>
            <a:ext cx="16256000" cy="68072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5143" tIns="72571" rIns="145143" bIns="72571"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14569" y="2896864"/>
            <a:ext cx="10607406" cy="3231128"/>
          </a:xfrm>
          <a:effectLst/>
        </p:spPr>
        <p:txBody>
          <a:bodyPr anchor="b"/>
          <a:lstStyle>
            <a:lvl1pPr algn="r">
              <a:defRPr sz="7300" b="1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595445" y="6143348"/>
            <a:ext cx="10614212" cy="1113947"/>
          </a:xfrm>
        </p:spPr>
        <p:txBody>
          <a:bodyPr anchor="t"/>
          <a:lstStyle>
            <a:lvl1pPr marL="0" indent="0" algn="r">
              <a:buNone/>
              <a:defRPr sz="3200">
                <a:solidFill>
                  <a:schemeClr val="tx2"/>
                </a:solidFill>
              </a:defRPr>
            </a:lvl1pPr>
            <a:lvl2pPr marL="725714" indent="0">
              <a:buNone/>
              <a:defRPr sz="2900">
                <a:solidFill>
                  <a:schemeClr val="tx1">
                    <a:tint val="75000"/>
                  </a:schemeClr>
                </a:solidFill>
              </a:defRPr>
            </a:lvl2pPr>
            <a:lvl3pPr marL="1451427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3pPr>
            <a:lvl4pPr marL="2177141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4pPr>
            <a:lvl5pPr marL="2902854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5pPr>
            <a:lvl6pPr marL="3628568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6pPr>
            <a:lvl7pPr marL="4354281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7pPr>
            <a:lvl8pPr marL="5079995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8pPr>
            <a:lvl9pPr marL="5805708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2031998" y="975359"/>
            <a:ext cx="5949696" cy="46329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8258048" y="975360"/>
            <a:ext cx="5949696" cy="46329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32000" y="975360"/>
            <a:ext cx="5949696" cy="853016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38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725714" indent="0">
              <a:buNone/>
              <a:defRPr sz="3200" b="1"/>
            </a:lvl2pPr>
            <a:lvl3pPr marL="1451427" indent="0">
              <a:buNone/>
              <a:defRPr sz="2900" b="1"/>
            </a:lvl3pPr>
            <a:lvl4pPr marL="2177141" indent="0">
              <a:buNone/>
              <a:defRPr sz="2500" b="1"/>
            </a:lvl4pPr>
            <a:lvl5pPr marL="2902854" indent="0">
              <a:buNone/>
              <a:defRPr sz="2500" b="1"/>
            </a:lvl5pPr>
            <a:lvl6pPr marL="3628568" indent="0">
              <a:buNone/>
              <a:defRPr sz="2500" b="1"/>
            </a:lvl6pPr>
            <a:lvl7pPr marL="4354281" indent="0">
              <a:buNone/>
              <a:defRPr sz="2500" b="1"/>
            </a:lvl7pPr>
            <a:lvl8pPr marL="5079995" indent="0">
              <a:buNone/>
              <a:defRPr sz="2500" b="1"/>
            </a:lvl8pPr>
            <a:lvl9pPr marL="5805708" indent="0">
              <a:buNone/>
              <a:defRPr sz="25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055906" y="1867103"/>
            <a:ext cx="5949696" cy="3657600"/>
          </a:xfrm>
        </p:spPr>
        <p:txBody>
          <a:bodyPr>
            <a:normAutofit/>
          </a:bodyPr>
          <a:lstStyle>
            <a:lvl1pPr>
              <a:defRPr sz="2900"/>
            </a:lvl1pPr>
            <a:lvl2pPr>
              <a:defRPr sz="2900"/>
            </a:lvl2pPr>
            <a:lvl3pPr>
              <a:defRPr sz="25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8261870" y="975360"/>
            <a:ext cx="5949696" cy="853016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38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725714" indent="0">
              <a:buNone/>
              <a:defRPr sz="3200" b="1"/>
            </a:lvl2pPr>
            <a:lvl3pPr marL="1451427" indent="0">
              <a:buNone/>
              <a:defRPr sz="2900" b="1"/>
            </a:lvl3pPr>
            <a:lvl4pPr marL="2177141" indent="0">
              <a:buNone/>
              <a:defRPr sz="2500" b="1"/>
            </a:lvl4pPr>
            <a:lvl5pPr marL="2902854" indent="0">
              <a:buNone/>
              <a:defRPr sz="2500" b="1"/>
            </a:lvl5pPr>
            <a:lvl6pPr marL="3628568" indent="0">
              <a:buNone/>
              <a:defRPr sz="2500" b="1"/>
            </a:lvl6pPr>
            <a:lvl7pPr marL="4354281" indent="0">
              <a:buNone/>
              <a:defRPr sz="2500" b="1"/>
            </a:lvl7pPr>
            <a:lvl8pPr marL="5079995" indent="0">
              <a:buNone/>
              <a:defRPr sz="2500" b="1"/>
            </a:lvl8pPr>
            <a:lvl9pPr marL="5805708" indent="0">
              <a:buNone/>
              <a:defRPr sz="2500" b="1"/>
            </a:lvl9pPr>
          </a:lstStyle>
          <a:p>
            <a:pPr marL="0" lvl="0" indent="0" algn="ctr" defTabSz="1451427" rtl="0" eaLnBrk="1" latinLnBrk="0" hangingPunct="1">
              <a:spcBef>
                <a:spcPct val="20000"/>
              </a:spcBef>
              <a:spcAft>
                <a:spcPts val="476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8257822" y="1865376"/>
            <a:ext cx="5949696" cy="3657600"/>
          </a:xfrm>
        </p:spPr>
        <p:txBody>
          <a:bodyPr>
            <a:normAutofit/>
          </a:bodyPr>
          <a:lstStyle>
            <a:lvl1pPr>
              <a:defRPr sz="2900"/>
            </a:lvl1pPr>
            <a:lvl2pPr>
              <a:defRPr sz="2900"/>
            </a:lvl2pPr>
            <a:lvl3pPr>
              <a:defRPr sz="25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6/30/2026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6/30/2026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6/30/2026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91725" y="2946401"/>
            <a:ext cx="6464151" cy="1677991"/>
          </a:xfrm>
          <a:effectLst/>
        </p:spPr>
        <p:txBody>
          <a:bodyPr anchor="b">
            <a:noAutofit/>
          </a:bodyPr>
          <a:lstStyle>
            <a:lvl1pPr marL="362857" indent="-362857" algn="l">
              <a:defRPr sz="4400" b="1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66250" y="975360"/>
            <a:ext cx="7141484" cy="6526307"/>
          </a:xfrm>
        </p:spPr>
        <p:txBody>
          <a:bodyPr anchor="ctr"/>
          <a:lstStyle>
            <a:lvl1pPr>
              <a:defRPr sz="3500"/>
            </a:lvl1pPr>
            <a:lvl2pPr>
              <a:defRPr sz="3200"/>
            </a:lvl2pPr>
            <a:lvl3pPr>
              <a:defRPr sz="2900"/>
            </a:lvl3pPr>
            <a:lvl4pPr>
              <a:defRPr sz="2500"/>
            </a:lvl4pPr>
            <a:lvl5pPr>
              <a:defRPr sz="2200"/>
            </a:lvl5pPr>
            <a:lvl6pPr>
              <a:defRPr sz="3200"/>
            </a:lvl6pPr>
            <a:lvl7pPr>
              <a:defRPr sz="3200"/>
            </a:lvl7pPr>
            <a:lvl8pPr>
              <a:defRPr sz="3200"/>
            </a:lvl8pPr>
            <a:lvl9pPr>
              <a:defRPr sz="3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12471" y="4663736"/>
            <a:ext cx="6024284" cy="2852691"/>
          </a:xfrm>
        </p:spPr>
        <p:txBody>
          <a:bodyPr/>
          <a:lstStyle>
            <a:lvl1pPr marL="0" indent="0">
              <a:buNone/>
              <a:defRPr sz="2200"/>
            </a:lvl1pPr>
            <a:lvl2pPr marL="725714" indent="0">
              <a:buNone/>
              <a:defRPr sz="1900"/>
            </a:lvl2pPr>
            <a:lvl3pPr marL="1451427" indent="0">
              <a:buNone/>
              <a:defRPr sz="1600"/>
            </a:lvl3pPr>
            <a:lvl4pPr marL="2177141" indent="0">
              <a:buNone/>
              <a:defRPr sz="1400"/>
            </a:lvl4pPr>
            <a:lvl5pPr marL="2902854" indent="0">
              <a:buNone/>
              <a:defRPr sz="1400"/>
            </a:lvl5pPr>
            <a:lvl6pPr marL="3628568" indent="0">
              <a:buNone/>
              <a:defRPr sz="1400"/>
            </a:lvl6pPr>
            <a:lvl7pPr marL="4354281" indent="0">
              <a:buNone/>
              <a:defRPr sz="1400"/>
            </a:lvl7pPr>
            <a:lvl8pPr marL="5079995" indent="0">
              <a:buNone/>
              <a:defRPr sz="1400"/>
            </a:lvl8pPr>
            <a:lvl9pPr marL="5805708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5155893"/>
            <a:ext cx="16256000" cy="3988107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5143" tIns="72571" rIns="145143" bIns="72571"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16256000" cy="5155893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5143" tIns="72571" rIns="145143" bIns="72571"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3536415"/>
            <a:ext cx="16256000" cy="3048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5143" tIns="72571" rIns="145143" bIns="72571"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2133600"/>
            <a:ext cx="16256000" cy="68072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5143" tIns="72571" rIns="145143" bIns="72571"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955867" y="1524000"/>
            <a:ext cx="7315200" cy="4170408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3200"/>
            </a:lvl1pPr>
            <a:lvl2pPr marL="725714" indent="0">
              <a:buNone/>
              <a:defRPr sz="4400"/>
            </a:lvl2pPr>
            <a:lvl3pPr marL="1451427" indent="0">
              <a:buNone/>
              <a:defRPr sz="3800"/>
            </a:lvl3pPr>
            <a:lvl4pPr marL="2177141" indent="0">
              <a:buNone/>
              <a:defRPr sz="3200"/>
            </a:lvl4pPr>
            <a:lvl5pPr marL="2902854" indent="0">
              <a:buNone/>
              <a:defRPr sz="3200"/>
            </a:lvl5pPr>
            <a:lvl6pPr marL="3628568" indent="0">
              <a:buNone/>
              <a:defRPr sz="3200"/>
            </a:lvl6pPr>
            <a:lvl7pPr marL="4354281" indent="0">
              <a:buNone/>
              <a:defRPr sz="3200"/>
            </a:lvl7pPr>
            <a:lvl8pPr marL="5079995" indent="0">
              <a:buNone/>
              <a:defRPr sz="3200"/>
            </a:lvl8pPr>
            <a:lvl9pPr marL="5805708" indent="0">
              <a:buNone/>
              <a:defRPr sz="32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60688" y="1347315"/>
            <a:ext cx="6567314" cy="2884027"/>
          </a:xfrm>
        </p:spPr>
        <p:txBody>
          <a:bodyPr anchor="b"/>
          <a:lstStyle>
            <a:lvl1pPr marL="290285" indent="-290285">
              <a:buFont typeface="Georgia" pitchFamily="18" charset="0"/>
              <a:buChar char="*"/>
              <a:defRPr sz="2500"/>
            </a:lvl1pPr>
            <a:lvl2pPr marL="725714" indent="0">
              <a:buNone/>
              <a:defRPr sz="1900"/>
            </a:lvl2pPr>
            <a:lvl3pPr marL="1451427" indent="0">
              <a:buNone/>
              <a:defRPr sz="1600"/>
            </a:lvl3pPr>
            <a:lvl4pPr marL="2177141" indent="0">
              <a:buNone/>
              <a:defRPr sz="1400"/>
            </a:lvl4pPr>
            <a:lvl5pPr marL="2902854" indent="0">
              <a:buNone/>
              <a:defRPr sz="1400"/>
            </a:lvl5pPr>
            <a:lvl6pPr marL="3628568" indent="0">
              <a:buNone/>
              <a:defRPr sz="1400"/>
            </a:lvl6pPr>
            <a:lvl7pPr marL="4354281" indent="0">
              <a:buNone/>
              <a:defRPr sz="1400"/>
            </a:lvl7pPr>
            <a:lvl8pPr marL="5079995" indent="0">
              <a:buNone/>
              <a:defRPr sz="1400"/>
            </a:lvl8pPr>
            <a:lvl9pPr marL="5805708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2921" y="5952561"/>
            <a:ext cx="11348512" cy="1524000"/>
          </a:xfrm>
        </p:spPr>
        <p:txBody>
          <a:bodyPr anchor="b">
            <a:noAutofit/>
          </a:bodyPr>
          <a:lstStyle>
            <a:lvl1pPr algn="l">
              <a:defRPr sz="73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86667" y="975359"/>
            <a:ext cx="11379200" cy="463296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051125" y="502023"/>
            <a:ext cx="3657600" cy="6984452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909535" y="975360"/>
            <a:ext cx="8585399" cy="652630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807200"/>
            <a:ext cx="16256000" cy="23368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5143" tIns="72571" rIns="145143" bIns="72571"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16256000" cy="68072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5143" tIns="72571" rIns="145143" bIns="72571"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5024405"/>
            <a:ext cx="16256000" cy="3048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5143" tIns="72571" rIns="145143" bIns="72571"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2133600"/>
            <a:ext cx="16256000" cy="68072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5143" tIns="72571" rIns="145143" bIns="72571"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188070" y="5829557"/>
            <a:ext cx="11577797" cy="1524000"/>
          </a:xfrm>
          <a:prstGeom prst="rect">
            <a:avLst/>
          </a:prstGeom>
          <a:effectLst/>
        </p:spPr>
        <p:txBody>
          <a:bodyPr vert="horz" lIns="145143" tIns="72571" rIns="145143" bIns="72571" rtlCol="0" anchor="t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32000" y="976347"/>
            <a:ext cx="11379200" cy="4632960"/>
          </a:xfrm>
          <a:prstGeom prst="rect">
            <a:avLst/>
          </a:prstGeom>
        </p:spPr>
        <p:txBody>
          <a:bodyPr vert="horz" lIns="145143" tIns="72571" rIns="145143" bIns="72571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0" y="8229601"/>
            <a:ext cx="4470400" cy="486833"/>
          </a:xfrm>
          <a:prstGeom prst="rect">
            <a:avLst/>
          </a:prstGeom>
        </p:spPr>
        <p:txBody>
          <a:bodyPr vert="horz" lIns="145143" tIns="72571" rIns="145143" bIns="72571" rtlCol="0" anchor="ctr"/>
          <a:lstStyle>
            <a:lvl1pPr algn="r">
              <a:defRPr sz="17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12799" y="8229601"/>
            <a:ext cx="5960535" cy="486833"/>
          </a:xfrm>
          <a:prstGeom prst="rect">
            <a:avLst/>
          </a:prstGeom>
        </p:spPr>
        <p:txBody>
          <a:bodyPr vert="horz" lIns="145143" tIns="72571" rIns="145143" bIns="72571" rtlCol="0" anchor="ctr"/>
          <a:lstStyle>
            <a:lvl1pPr algn="l">
              <a:defRPr sz="17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773333" y="8229601"/>
            <a:ext cx="3251200" cy="486833"/>
          </a:xfrm>
          <a:prstGeom prst="rect">
            <a:avLst/>
          </a:prstGeom>
        </p:spPr>
        <p:txBody>
          <a:bodyPr vert="horz" lIns="145143" tIns="72571" rIns="145143" bIns="72571" rtlCol="0" anchor="ctr"/>
          <a:lstStyle>
            <a:lvl1pPr algn="ctr">
              <a:defRPr sz="19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iming>
    <p:tnLst>
      <p:par>
        <p:cTn id="1" dur="indefinite" restart="never" nodeType="tmRoot"/>
      </p:par>
    </p:tnLst>
  </p:timing>
  <p:txStyles>
    <p:titleStyle>
      <a:lvl1pPr marL="507999" indent="-507999" algn="r" defTabSz="1451427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73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62857" indent="-290285" algn="l" defTabSz="1451427" rtl="0" eaLnBrk="1" latinLnBrk="0" hangingPunct="1">
        <a:spcBef>
          <a:spcPct val="20000"/>
        </a:spcBef>
        <a:spcAft>
          <a:spcPts val="476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35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870856" indent="-290285" algn="l" defTabSz="1451427" rtl="0" eaLnBrk="1" latinLnBrk="0" hangingPunct="1">
        <a:spcBef>
          <a:spcPct val="20000"/>
        </a:spcBef>
        <a:spcAft>
          <a:spcPts val="476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3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306284" indent="-290285" algn="l" defTabSz="1451427" rtl="0" eaLnBrk="1" latinLnBrk="0" hangingPunct="1">
        <a:spcBef>
          <a:spcPct val="20000"/>
        </a:spcBef>
        <a:spcAft>
          <a:spcPts val="476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741713" indent="-290285" algn="l" defTabSz="1451427" rtl="0" eaLnBrk="1" latinLnBrk="0" hangingPunct="1">
        <a:spcBef>
          <a:spcPct val="20000"/>
        </a:spcBef>
        <a:spcAft>
          <a:spcPts val="476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5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206169" indent="-290285" algn="l" defTabSz="1451427" rtl="0" eaLnBrk="1" latinLnBrk="0" hangingPunct="1">
        <a:spcBef>
          <a:spcPct val="20000"/>
        </a:spcBef>
        <a:spcAft>
          <a:spcPts val="476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641597" indent="-290285" algn="l" defTabSz="1451427" rtl="0" eaLnBrk="1" latinLnBrk="0" hangingPunct="1">
        <a:spcBef>
          <a:spcPct val="20000"/>
        </a:spcBef>
        <a:spcAft>
          <a:spcPts val="476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3120568" indent="-290285" algn="l" defTabSz="1451427" rtl="0" eaLnBrk="1" latinLnBrk="0" hangingPunct="1">
        <a:spcBef>
          <a:spcPct val="20000"/>
        </a:spcBef>
        <a:spcAft>
          <a:spcPts val="476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628568" indent="-290285" algn="l" defTabSz="1451427" rtl="0" eaLnBrk="1" latinLnBrk="0" hangingPunct="1">
        <a:spcBef>
          <a:spcPct val="20000"/>
        </a:spcBef>
        <a:spcAft>
          <a:spcPts val="476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4107539" indent="-290285" algn="l" defTabSz="1451427" rtl="0" eaLnBrk="1" latinLnBrk="0" hangingPunct="1">
        <a:spcBef>
          <a:spcPct val="20000"/>
        </a:spcBef>
        <a:spcAft>
          <a:spcPts val="476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451427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725714" algn="l" defTabSz="1451427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451427" algn="l" defTabSz="1451427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2177141" algn="l" defTabSz="1451427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4pPr>
      <a:lvl5pPr marL="2902854" algn="l" defTabSz="1451427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5pPr>
      <a:lvl6pPr marL="3628568" algn="l" defTabSz="1451427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4354281" algn="l" defTabSz="1451427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5079995" algn="l" defTabSz="1451427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5805708" algn="l" defTabSz="1451427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00" y="152400"/>
            <a:ext cx="15925800" cy="88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69575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400" y="128016"/>
            <a:ext cx="15773400" cy="8711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54877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400" y="228600"/>
            <a:ext cx="15697200" cy="86106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05016" y="7043306"/>
            <a:ext cx="2090984" cy="2100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29418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65262" y="7040563"/>
            <a:ext cx="2090738" cy="2103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345" y="0"/>
            <a:ext cx="16256000" cy="9067800"/>
          </a:xfrm>
          <a:prstGeom prst="rect">
            <a:avLst/>
          </a:prstGeom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29106" y="7543800"/>
            <a:ext cx="1626894" cy="16367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41200" y="7620000"/>
            <a:ext cx="1514799" cy="152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65262" y="7162800"/>
            <a:ext cx="2090738" cy="2103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89516" y="7772400"/>
            <a:ext cx="1380708" cy="13890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34174" y="7848599"/>
            <a:ext cx="1284234" cy="12920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29498" y="7772400"/>
            <a:ext cx="1319390" cy="13274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51850" y="7391400"/>
            <a:ext cx="1704149" cy="1714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86000" y="8054975"/>
            <a:ext cx="1044580" cy="1050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81200" y="7529155"/>
            <a:ext cx="1574800" cy="15843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65262" y="7002463"/>
            <a:ext cx="2090738" cy="2103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86000" y="7795476"/>
            <a:ext cx="1302512" cy="13104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65262" y="7040563"/>
            <a:ext cx="2090738" cy="2103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200" y="228600"/>
            <a:ext cx="15849600" cy="868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80001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Slipstream">
  <a:themeElements>
    <a:clrScheme name="Slipstream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Slipstream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lipstream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18</TotalTime>
  <Words>0</Words>
  <Application>Microsoft Office PowerPoint</Application>
  <PresentationFormat>Custom</PresentationFormat>
  <Paragraphs>0</Paragraphs>
  <Slides>17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Slipstream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Biplob</cp:lastModifiedBy>
  <cp:revision>5</cp:revision>
  <dcterms:created xsi:type="dcterms:W3CDTF">2006-08-16T00:00:00Z</dcterms:created>
  <dcterms:modified xsi:type="dcterms:W3CDTF">2026-06-30T15:04:47Z</dcterms:modified>
</cp:coreProperties>
</file>