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57140-0D64-4348-818C-B36CA3695CF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E84C7-3552-49E1-9C7A-D1F0BE97C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5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0AD5B-E54F-4E88-F60F-ADC9C453C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134ACA-BD1B-8BF3-9F9F-B533B190C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33784-7444-131C-8D6D-91338DAC4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EA27-00A4-4DD8-BF9F-1AF38EDCB096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46E03-9CB6-E47B-FE11-AC084A7A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07DAC-52B3-69D7-F1EA-16F203FF8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151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C21EF-4687-98E2-736E-BE956E2B1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719C3-C01F-9D1A-C5F9-1E1A0F05E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337B9-2560-EB6A-4217-02A05719E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13490-0349-82E9-3C79-0336257A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48014-2A61-74E0-270F-7D3FCFBDF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99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97C9-AF25-7876-A41D-E5B1404C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30A11-3D48-DE8F-302D-11DBD0246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4468-D721-291A-9028-DC0164DE7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DF6FA-77F5-4580-8FC0-0980F8398B6B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CEE7D-7B98-6414-1E62-FC0BEBC3C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0E68D-34A4-A533-26B9-3AEAA3DC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4443F-0526-ACE7-7C13-0A1DFD955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9FBF6-98BC-0B2F-0770-BF3E65215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54003-A8FE-D1EF-C186-62A9762FC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747E9-3E9B-F7E8-8113-5063B1211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15E23-1AFC-47D4-8D77-7E408E033E3D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DD6D1-3F72-F7F2-1059-C0DFFDB48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7A894-5EF8-D692-50A5-E2861BF3A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9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55B3-BB75-6FDC-558A-1B873AD89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7B62C-956C-7816-23A7-0A0C2D660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6A272-21D4-010E-0A0B-DB99EB1D3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528E47-F977-D47B-0EC4-3FDEA32BD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7DC8A9-248C-3E50-B9C8-E367F8AEF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1AE562-319F-C182-31C5-EAF3F4768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C54E1-4C73-439B-9F13-8C8BDAC295CB}" type="datetime1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6CC07C-9EFD-71C6-4843-6C710F277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0A8504-9407-3A3B-D634-EAAA8F1F8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8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2080-F464-179D-4B1C-43D24D6FA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03978-8457-CE8A-C3AC-2EA473D0E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07774-8C68-42E2-B1D9-9309D711E8D5}" type="datetime1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24B27F-BCF1-CFB6-84C9-7BC82229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97699B-0EF2-1826-91C2-B56CF9A8B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4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9FED80-960D-419E-55DD-608B984F6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E5EC-3F36-48AA-818E-203AD66B4258}" type="datetime1">
              <a:rPr lang="en-US" smtClean="0"/>
              <a:t>6/30/2026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DB4D2-2479-C861-AEE6-268357297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6AA39-5BCF-4569-52A3-166F571F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82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E602-5D64-9373-80CD-8D5739D3C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59060-3159-CF33-C585-12BCB932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29884-B5DC-587A-2346-D64BD54A3B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D2E6B-F94E-7D87-C7E1-D5E29BC9C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5585-CB17-484F-8AA1-A0688F5AC5A9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833F6-CD58-EC7D-AB3D-59C0F1AA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C2146-B0CB-24E4-7A06-EDFC2E99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17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78CC-E239-01B1-7752-7047FD9EC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43FB9D-2A95-9546-94AD-D57EBB9306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D861F-2CA3-3A73-03D6-21BB0E720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1A12BB-FA88-1AF7-5034-8585DD63C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7EBB0-2274-4B4A-992C-34B7EB9F16D1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CEDA2-D575-B2C7-D8C0-353413DD7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FE5A5-F3EE-E82D-388A-90629A730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92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BF0A0-0BD2-9EF4-F354-92A15F8DE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516454-6803-15F2-36E0-4802AE0F0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AB3AA-27BC-BCFA-89F7-0C826974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92003-C5D1-4817-B4AA-AFCC1BDE055B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42684-ACAF-4881-9263-37E911397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7E836-E04C-B1E6-3D9A-724D5840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24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F4A478-64E0-D739-5D90-CB998372E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1BECF-DCE1-BE75-F16F-CFA620665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EE7F9-334D-0180-6F98-D8F53B472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8A0-1008-4E22-A5E3-BE3DC92E2559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CCE99-BB04-1A2C-614E-DD83E8A4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C8433-4D0A-723C-B7DD-79E53720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www.pinterest.com/pin/corporation-green-powerpoint-templates-abstract-google-slides-green-free-pp-in-2022--654359020871677061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454B6-1A42-4F84-942A-658B606F5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4A346-B94C-43A4-A1BE-FB80E7C08B46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2F9C3-6806-9DB5-B533-6FA28D618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i-FI"/>
              <a:t>Tahmina Tuhin,UChail GPS,Kulaura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6E819-4048-F5D7-EADD-FACCA1120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 err="1"/>
              <a:t>Uchail</a:t>
            </a:r>
            <a:r>
              <a:rPr lang="en-US" dirty="0"/>
              <a:t> </a:t>
            </a:r>
            <a:r>
              <a:rPr lang="en-US" dirty="0" err="1"/>
              <a:t>gps,Kulaura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38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EFEA2-78C4-13C1-C02B-7629EC1E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33895-58F4-42FA-9512-8198F85F43F5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364FD-CD57-2225-D6B4-493FDACAC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F02C3-E259-EDE1-4A6D-546425E2B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BA14B8-6230-E2B5-5AAA-42C3E4832765}"/>
              </a:ext>
            </a:extLst>
          </p:cNvPr>
          <p:cNvSpPr txBox="1"/>
          <p:nvPr/>
        </p:nvSpPr>
        <p:spPr>
          <a:xfrm>
            <a:off x="1707126" y="2176099"/>
            <a:ext cx="877774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192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8A661-727A-B5C4-C3FA-3F11E9A18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566844"/>
            <a:ext cx="3748548" cy="401791"/>
          </a:xfrm>
        </p:spPr>
        <p:txBody>
          <a:bodyPr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FD2F2-1D60-4777-5F59-B7FFEB18D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189CF-BD16-7DE1-97C3-C7679226C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C50F8-D251-B44A-1ED3-90499FBF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71DB68-10E4-1E2E-7D9F-2CE4505A607A}"/>
              </a:ext>
            </a:extLst>
          </p:cNvPr>
          <p:cNvSpPr txBox="1"/>
          <p:nvPr/>
        </p:nvSpPr>
        <p:spPr>
          <a:xfrm>
            <a:off x="536575" y="3429000"/>
            <a:ext cx="48908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উচাউল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কুলাউড়া,মৌলভীবাজার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5997B8-16EE-EC12-8B03-7C1C62946493}"/>
              </a:ext>
            </a:extLst>
          </p:cNvPr>
          <p:cNvSpPr txBox="1"/>
          <p:nvPr/>
        </p:nvSpPr>
        <p:spPr>
          <a:xfrm>
            <a:off x="6688396" y="2940030"/>
            <a:ext cx="59920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শ্রেণিঃ৪র্থ</a:t>
            </a: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বিষয়ঃবাংলাদেশ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অধ্যায়ঃ৯সামাজিক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অধিকার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পাঠঃ৩৬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পৃষ্ঠাঃ৬১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FF22867C-73C5-0609-6B7E-68711A31B5AB}"/>
              </a:ext>
            </a:extLst>
          </p:cNvPr>
          <p:cNvSpPr/>
          <p:nvPr/>
        </p:nvSpPr>
        <p:spPr>
          <a:xfrm>
            <a:off x="5162558" y="2353885"/>
            <a:ext cx="324464" cy="3416320"/>
          </a:xfrm>
          <a:prstGeom prst="upArrow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68DCA806-DDB5-BDBA-EFCD-038ADFA9021D}"/>
              </a:ext>
            </a:extLst>
          </p:cNvPr>
          <p:cNvSpPr/>
          <p:nvPr/>
        </p:nvSpPr>
        <p:spPr>
          <a:xfrm>
            <a:off x="5562148" y="2634104"/>
            <a:ext cx="324464" cy="3416320"/>
          </a:xfrm>
          <a:prstGeom prst="upArrow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E3EEA457-F2B0-E1C1-6B11-7F113449DCBF}"/>
              </a:ext>
            </a:extLst>
          </p:cNvPr>
          <p:cNvSpPr/>
          <p:nvPr/>
        </p:nvSpPr>
        <p:spPr>
          <a:xfrm>
            <a:off x="5927772" y="2875002"/>
            <a:ext cx="324464" cy="3416320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021DBD-741C-DEBC-5AD1-78CC9B466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24" y="807576"/>
            <a:ext cx="2533650" cy="2486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8750E-917F-9343-4D30-B23C44107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988" y="626255"/>
            <a:ext cx="2016017" cy="2667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4196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3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DFC91-E417-5123-BFE4-BCD842C05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A1777-1C79-A3C7-71F8-5253EBF78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430C7-D703-8B41-1E75-A408557C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D26C6-CBB6-E3C0-F7F0-9582FDBDE735}"/>
              </a:ext>
            </a:extLst>
          </p:cNvPr>
          <p:cNvSpPr txBox="1"/>
          <p:nvPr/>
        </p:nvSpPr>
        <p:spPr>
          <a:xfrm>
            <a:off x="5400368" y="867581"/>
            <a:ext cx="4245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5E6F89-23E0-4D9B-5FC8-356754D382F4}"/>
              </a:ext>
            </a:extLst>
          </p:cNvPr>
          <p:cNvSpPr txBox="1"/>
          <p:nvPr/>
        </p:nvSpPr>
        <p:spPr>
          <a:xfrm>
            <a:off x="2917722" y="2043312"/>
            <a:ext cx="672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F7209-4434-54B5-96C5-F90A8891B92B}"/>
              </a:ext>
            </a:extLst>
          </p:cNvPr>
          <p:cNvSpPr txBox="1"/>
          <p:nvPr/>
        </p:nvSpPr>
        <p:spPr>
          <a:xfrm>
            <a:off x="2652252" y="3291195"/>
            <a:ext cx="82738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৫.১.২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করণীয়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নির্ধারণ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৫.১.৩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984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41DE7-4028-885B-3E8C-D755CFC93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A120C-9095-5880-39A1-869D06582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3C6C8-F08B-C655-8869-CC9C0695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567AF-6FEC-62B6-0535-F5747F2CC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0B3229-CC73-A4C8-5B77-C2AF2968ABA2}"/>
              </a:ext>
            </a:extLst>
          </p:cNvPr>
          <p:cNvSpPr txBox="1"/>
          <p:nvPr/>
        </p:nvSpPr>
        <p:spPr>
          <a:xfrm>
            <a:off x="3699387" y="1179964"/>
            <a:ext cx="6600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0DDACE-AE60-5B12-28D4-E73CC9629432}"/>
              </a:ext>
            </a:extLst>
          </p:cNvPr>
          <p:cNvSpPr txBox="1"/>
          <p:nvPr/>
        </p:nvSpPr>
        <p:spPr>
          <a:xfrm>
            <a:off x="3699387" y="38256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7EF4ED-DE5A-B5B5-86A8-FE352970B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632" y="2001269"/>
            <a:ext cx="5133975" cy="3533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7C856-73D8-30A8-B525-45C4D401ECD1}"/>
              </a:ext>
            </a:extLst>
          </p:cNvPr>
          <p:cNvSpPr txBox="1"/>
          <p:nvPr/>
        </p:nvSpPr>
        <p:spPr>
          <a:xfrm>
            <a:off x="6096000" y="5608870"/>
            <a:ext cx="593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পেশার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ED27C3-9A9F-7C72-8154-720E8E850F89}"/>
              </a:ext>
            </a:extLst>
          </p:cNvPr>
          <p:cNvSpPr txBox="1"/>
          <p:nvPr/>
        </p:nvSpPr>
        <p:spPr>
          <a:xfrm>
            <a:off x="634181" y="3768157"/>
            <a:ext cx="4558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164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35968-C550-8731-57CE-D1A9589E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0EE7B-2859-F461-5B30-92B5AB267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C554E-D5E3-31F3-CDC6-BB3D4FCD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79393"/>
            <a:ext cx="2743200" cy="365125"/>
          </a:xfrm>
        </p:spPr>
        <p:txBody>
          <a:bodyPr/>
          <a:lstStyle/>
          <a:p>
            <a:fld id="{EFC97787-6826-4A51-AB34-4FB9EFBFF212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8C5D0-BE7B-7C27-8CD5-73BEEFD6E940}"/>
              </a:ext>
            </a:extLst>
          </p:cNvPr>
          <p:cNvSpPr txBox="1"/>
          <p:nvPr/>
        </p:nvSpPr>
        <p:spPr>
          <a:xfrm>
            <a:off x="5292213" y="721033"/>
            <a:ext cx="4689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4AA83-711E-FFA3-89C3-82C8A351C51C}"/>
              </a:ext>
            </a:extLst>
          </p:cNvPr>
          <p:cNvSpPr txBox="1"/>
          <p:nvPr/>
        </p:nvSpPr>
        <p:spPr>
          <a:xfrm>
            <a:off x="838200" y="1547901"/>
            <a:ext cx="4358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মানূষ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16F523-7239-62E6-38C6-9081B3E2B402}"/>
              </a:ext>
            </a:extLst>
          </p:cNvPr>
          <p:cNvSpPr txBox="1"/>
          <p:nvPr/>
        </p:nvSpPr>
        <p:spPr>
          <a:xfrm>
            <a:off x="933833" y="3234729"/>
            <a:ext cx="546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বসবাসের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4FDCEB-E5CE-8904-7D53-5D763A713240}"/>
              </a:ext>
            </a:extLst>
          </p:cNvPr>
          <p:cNvSpPr txBox="1"/>
          <p:nvPr/>
        </p:nvSpPr>
        <p:spPr>
          <a:xfrm>
            <a:off x="665843" y="5026472"/>
            <a:ext cx="5831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কানুন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??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9470FA-0E74-214B-F95F-E3A7B831134A}"/>
              </a:ext>
            </a:extLst>
          </p:cNvPr>
          <p:cNvSpPr txBox="1"/>
          <p:nvPr/>
        </p:nvSpPr>
        <p:spPr>
          <a:xfrm>
            <a:off x="5980794" y="1459071"/>
            <a:ext cx="5965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মিলেমিশে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করা,একে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সহযোগিতা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করা,বিপদে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আপদে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এগিয়ে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81C82-5114-584B-4508-1AB282C654DB}"/>
              </a:ext>
            </a:extLst>
          </p:cNvPr>
          <p:cNvSpPr txBox="1"/>
          <p:nvPr/>
        </p:nvSpPr>
        <p:spPr>
          <a:xfrm>
            <a:off x="6071419" y="3213397"/>
            <a:ext cx="56240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সহযোগিতা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একজনের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বিপবে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আরেকজন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এগিয়ে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C0D8F0-76BC-4BC9-6D88-EE6A1D4DD88E}"/>
              </a:ext>
            </a:extLst>
          </p:cNvPr>
          <p:cNvSpPr txBox="1"/>
          <p:nvPr/>
        </p:nvSpPr>
        <p:spPr>
          <a:xfrm>
            <a:off x="6614064" y="4926857"/>
            <a:ext cx="4739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শান্তি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শৃঙ্খলা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বজায়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2943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2" grpId="0"/>
      <p:bldP spid="3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E7910-E09C-EB6B-3943-49E9EE1F2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E6367-E9B7-60DE-169A-86A4917A9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2A8D5-AE80-5A0B-F53F-CC9ED3D9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ABCAB-4C77-D6CA-3120-0E2B9CDA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C09B21-4203-3AA8-074D-D6B09AACFA1B}"/>
              </a:ext>
            </a:extLst>
          </p:cNvPr>
          <p:cNvSpPr txBox="1"/>
          <p:nvPr/>
        </p:nvSpPr>
        <p:spPr>
          <a:xfrm>
            <a:off x="4341823" y="1171859"/>
            <a:ext cx="5190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525B91-F244-DA65-FDD2-3D47751CC83D}"/>
              </a:ext>
            </a:extLst>
          </p:cNvPr>
          <p:cNvSpPr txBox="1"/>
          <p:nvPr/>
        </p:nvSpPr>
        <p:spPr>
          <a:xfrm>
            <a:off x="4879759" y="207386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020BE3-7107-EAB3-1328-4C9228238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348" y="2975865"/>
            <a:ext cx="4772197" cy="29466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0510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5DE0A-66C1-F307-2A69-CFB5C1EC5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D1E5DB-253F-710E-909C-F0D9E3C915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49" t="8681"/>
          <a:stretch>
            <a:fillRect/>
          </a:stretch>
        </p:blipFill>
        <p:spPr>
          <a:xfrm>
            <a:off x="1356852" y="1371599"/>
            <a:ext cx="5324166" cy="387882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E2FE3-6D92-D657-3453-324A2AFE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D1EC4-3A67-C0D6-C78B-3075D3EE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27B9A-5BE0-D0E2-66B8-8F4BAC0A5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7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F6FEC-BDE1-BB25-6DED-67E101730779}"/>
              </a:ext>
            </a:extLst>
          </p:cNvPr>
          <p:cNvSpPr txBox="1"/>
          <p:nvPr/>
        </p:nvSpPr>
        <p:spPr>
          <a:xfrm>
            <a:off x="3220407" y="1556686"/>
            <a:ext cx="34606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পুস্তকের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৬১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4D5E4C-D10A-D73A-589C-F23228B2F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7" t="18457" r="23270" b="4586"/>
          <a:stretch>
            <a:fillRect/>
          </a:stretch>
        </p:blipFill>
        <p:spPr>
          <a:xfrm>
            <a:off x="7300210" y="839200"/>
            <a:ext cx="4362026" cy="569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4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28DCF5-878E-4E25-0BD4-3E1A165853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49" t="8681"/>
          <a:stretch>
            <a:fillRect/>
          </a:stretch>
        </p:blipFill>
        <p:spPr>
          <a:xfrm>
            <a:off x="117987" y="1812856"/>
            <a:ext cx="6038366" cy="439914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8E09-353E-41B1-06FC-498D6A9E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26968-4FAD-0DD6-9D2C-59B2CB8D2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32B13-8D39-7DDA-3BEE-D023BA47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CE289F-2DB1-4FA3-6AA1-96CABC234F15}"/>
              </a:ext>
            </a:extLst>
          </p:cNvPr>
          <p:cNvSpPr txBox="1"/>
          <p:nvPr/>
        </p:nvSpPr>
        <p:spPr>
          <a:xfrm>
            <a:off x="3903522" y="893565"/>
            <a:ext cx="5933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1760AB-196A-BAFA-A0CD-2AC1519C873B}"/>
              </a:ext>
            </a:extLst>
          </p:cNvPr>
          <p:cNvSpPr txBox="1"/>
          <p:nvPr/>
        </p:nvSpPr>
        <p:spPr>
          <a:xfrm>
            <a:off x="1980379" y="2147629"/>
            <a:ext cx="3846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ভোগ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120D7D-0261-8B9B-8503-71ABD4156112}"/>
              </a:ext>
            </a:extLst>
          </p:cNvPr>
          <p:cNvSpPr txBox="1"/>
          <p:nvPr/>
        </p:nvSpPr>
        <p:spPr>
          <a:xfrm>
            <a:off x="6380843" y="2568594"/>
            <a:ext cx="5524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সহযোগিতা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বিপদে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এগিয়ে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উউনয়ন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65278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538C5-CCE4-B986-60D9-D11E5C7EE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66F0B-D95F-78D7-E2CC-E4A941409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D3212-2EC3-D949-5BB4-68C3C942D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ABA91-032C-2149-42BA-C0D203F902D0}"/>
              </a:ext>
            </a:extLst>
          </p:cNvPr>
          <p:cNvSpPr txBox="1"/>
          <p:nvPr/>
        </p:nvSpPr>
        <p:spPr>
          <a:xfrm>
            <a:off x="339215" y="3085912"/>
            <a:ext cx="575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নীরবে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২/১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1CEAE1-7D52-A79B-451F-6610BE39A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71741"/>
            <a:ext cx="4359018" cy="57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5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2FEF2-7F28-4531-421A-B335ACE7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708EB-8856-BCA7-D041-D29131B08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1433C-3142-9CBB-B09F-43AD1EFAD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5E03C-230D-E89B-68BD-BCB3063E99E6}"/>
              </a:ext>
            </a:extLst>
          </p:cNvPr>
          <p:cNvSpPr txBox="1"/>
          <p:nvPr/>
        </p:nvSpPr>
        <p:spPr>
          <a:xfrm>
            <a:off x="4693555" y="580519"/>
            <a:ext cx="201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45BF4B-A603-C449-E955-61D46B9C08D1}"/>
              </a:ext>
            </a:extLst>
          </p:cNvPr>
          <p:cNvSpPr txBox="1"/>
          <p:nvPr/>
        </p:nvSpPr>
        <p:spPr>
          <a:xfrm>
            <a:off x="2021113" y="1256996"/>
            <a:ext cx="77724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৬১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গ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করণীয়”সম্পর্কিত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0DED116-9D61-5309-C6E3-DFB799A34D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78161"/>
              </p:ext>
            </p:extLst>
          </p:nvPr>
        </p:nvGraphicFramePr>
        <p:xfrm>
          <a:off x="1524000" y="3091543"/>
          <a:ext cx="9144000" cy="3104364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3503523650"/>
                    </a:ext>
                  </a:extLst>
                </a:gridCol>
                <a:gridCol w="8273143">
                  <a:extLst>
                    <a:ext uri="{9D8B030D-6E8A-4147-A177-3AD203B41FA5}">
                      <a16:colId xmlns:a16="http://schemas.microsoft.com/office/drawing/2014/main" val="3301048097"/>
                    </a:ext>
                  </a:extLst>
                </a:gridCol>
              </a:tblGrid>
              <a:tr h="517394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ক্রমিক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                                         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সমাজের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প্রতি</a:t>
                      </a:r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করণীয়</a:t>
                      </a:r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12805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41302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59317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59344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06614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85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87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4755B-F69B-B29C-604E-A13C68B3D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A3F48-296A-9C9C-8FD0-0A7724F6C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303FE-2AAD-F6BB-261A-16CBC2BF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02F19-9782-2831-C767-49DC3BC49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3E74BD-6139-1A47-393F-0B7386FA8A8C}"/>
              </a:ext>
            </a:extLst>
          </p:cNvPr>
          <p:cNvSpPr txBox="1"/>
          <p:nvPr/>
        </p:nvSpPr>
        <p:spPr>
          <a:xfrm>
            <a:off x="4359726" y="338927"/>
            <a:ext cx="4653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6815D-5126-EEC6-9451-98616807FA7F}"/>
              </a:ext>
            </a:extLst>
          </p:cNvPr>
          <p:cNvSpPr txBox="1"/>
          <p:nvPr/>
        </p:nvSpPr>
        <p:spPr>
          <a:xfrm>
            <a:off x="2021113" y="1256996"/>
            <a:ext cx="7772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-৫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75D7CA4-E72E-D1D8-04FA-5D13F479A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402037"/>
              </p:ext>
            </p:extLst>
          </p:nvPr>
        </p:nvGraphicFramePr>
        <p:xfrm>
          <a:off x="1074058" y="2373954"/>
          <a:ext cx="9144000" cy="3962400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3503523650"/>
                    </a:ext>
                  </a:extLst>
                </a:gridCol>
                <a:gridCol w="8273143">
                  <a:extLst>
                    <a:ext uri="{9D8B030D-6E8A-4147-A177-3AD203B41FA5}">
                      <a16:colId xmlns:a16="http://schemas.microsoft.com/office/drawing/2014/main" val="3301048097"/>
                    </a:ext>
                  </a:extLst>
                </a:gridCol>
              </a:tblGrid>
              <a:tr h="517394">
                <a:tc>
                  <a:txBody>
                    <a:bodyPr/>
                    <a:lstStyle/>
                    <a:p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ক্রমিক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                  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সমাজের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প্রতি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করণীয়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12805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সমাজের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নিয়ম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–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কানুন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রীতি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নীতি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সকলের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মেনে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চলা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41302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বড়োদের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সম্মান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ছোটদের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স্নেহ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59317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সমাজের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সবার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সুবিধা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অসুবিধা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বিবেচনা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59344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অসহায়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গরিব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মানুষদের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বিপদে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এগিয়ে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আসা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উচিত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06614"/>
                  </a:ext>
                </a:extLst>
              </a:tr>
              <a:tr h="517394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কেউ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বিপদে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পড়লে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সাহায্যে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এগিয়ে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আসা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85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56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980932-3B73-8151-4C06-4B4159D5A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68515" y="1578077"/>
            <a:ext cx="9819382" cy="496083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98CDE-7493-D665-EE56-D12AA8790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87939-2F16-D0FB-AD95-AC2E1B06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30C30-BD25-A3FB-F95A-394BAE69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0C441E-A928-1B4B-5E1D-A24A3089CAA6}"/>
              </a:ext>
            </a:extLst>
          </p:cNvPr>
          <p:cNvSpPr txBox="1"/>
          <p:nvPr/>
        </p:nvSpPr>
        <p:spPr>
          <a:xfrm>
            <a:off x="5072976" y="741913"/>
            <a:ext cx="3860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382EF3-A8C2-89AC-F946-2EFD7C22A049}"/>
              </a:ext>
            </a:extLst>
          </p:cNvPr>
          <p:cNvSpPr txBox="1"/>
          <p:nvPr/>
        </p:nvSpPr>
        <p:spPr>
          <a:xfrm>
            <a:off x="5493659" y="2782669"/>
            <a:ext cx="42697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করণীয়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9606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9AEF9-CE54-20BA-5E4A-88FDAC18F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C1645-07EF-BE75-84B4-FEFA5F785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C931D-71F3-98B8-816D-4194F08D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7B245-03D5-C1D2-5472-FB3AE4CDD179}"/>
              </a:ext>
            </a:extLst>
          </p:cNvPr>
          <p:cNvSpPr txBox="1"/>
          <p:nvPr/>
        </p:nvSpPr>
        <p:spPr>
          <a:xfrm>
            <a:off x="4193457" y="855406"/>
            <a:ext cx="3805086" cy="707886"/>
          </a:xfrm>
          <a:prstGeom prst="rect">
            <a:avLst/>
          </a:prstGeom>
          <a:solidFill>
            <a:schemeClr val="accent2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B1B696-0DDE-BBF2-CD1E-E7971C2E1DE4}"/>
              </a:ext>
            </a:extLst>
          </p:cNvPr>
          <p:cNvSpPr txBox="1"/>
          <p:nvPr/>
        </p:nvSpPr>
        <p:spPr>
          <a:xfrm>
            <a:off x="2268794" y="3429000"/>
            <a:ext cx="7005484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করণীয়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মিলেমিশে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1BA29906-275C-8141-A1CF-BF3E2C08852E}"/>
              </a:ext>
            </a:extLst>
          </p:cNvPr>
          <p:cNvSpPr/>
          <p:nvPr/>
        </p:nvSpPr>
        <p:spPr>
          <a:xfrm>
            <a:off x="5353663" y="1919834"/>
            <a:ext cx="1091381" cy="1361866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F6BDCBDE-0259-9BCC-DF40-3C9D58F4AB5F}"/>
              </a:ext>
            </a:extLst>
          </p:cNvPr>
          <p:cNvSpPr/>
          <p:nvPr/>
        </p:nvSpPr>
        <p:spPr>
          <a:xfrm>
            <a:off x="3602293" y="824118"/>
            <a:ext cx="4987413" cy="1902542"/>
          </a:xfrm>
          <a:prstGeom prst="leftRightArrow">
            <a:avLst/>
          </a:prstGeom>
          <a:solidFill>
            <a:schemeClr val="bg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24488-5C1A-60BA-1878-9E4BDBBB2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5364" y="1456506"/>
            <a:ext cx="4761271" cy="637766"/>
          </a:xfrm>
        </p:spPr>
        <p:txBody>
          <a:bodyPr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0AF66-6416-9A38-27BB-4ED62F03C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DA05B-A636-2F66-C3D6-9339EB8E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A6275-D16F-AE19-CD29-0E6B99F5E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59D8E7-4B9A-8659-8F52-8C2ECB433BA0}"/>
              </a:ext>
            </a:extLst>
          </p:cNvPr>
          <p:cNvSpPr txBox="1"/>
          <p:nvPr/>
        </p:nvSpPr>
        <p:spPr>
          <a:xfrm>
            <a:off x="2431025" y="3254178"/>
            <a:ext cx="73299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কানুন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34388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C89A5-B5E3-F27C-F41C-76D4DCE7B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2D83E-A220-4740-AF38-54CEFCFA64C2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65635-1FDF-4DA3-666A-BB94F5052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Tahmina Tuhin,UChail GPS,Kulaura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A11B1-8484-1439-77E6-046628D1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97787-6826-4A51-AB34-4FB9EFBFF212}" type="slidenum">
              <a:rPr lang="en-US" smtClean="0"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D62DC-DDE6-0157-6A89-F07943393EA4}"/>
              </a:ext>
            </a:extLst>
          </p:cNvPr>
          <p:cNvSpPr txBox="1"/>
          <p:nvPr/>
        </p:nvSpPr>
        <p:spPr>
          <a:xfrm>
            <a:off x="2791747" y="2705725"/>
            <a:ext cx="6608506" cy="1446550"/>
          </a:xfrm>
          <a:prstGeom prst="rect">
            <a:avLst/>
          </a:prstGeom>
          <a:solidFill>
            <a:srgbClr val="00B050"/>
          </a:solidFill>
          <a:scene3d>
            <a:camera prst="obliqueBottomRigh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65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474</Words>
  <Application>Microsoft Office PowerPoint</Application>
  <PresentationFormat>Widescreen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NikoshBAN</vt:lpstr>
      <vt:lpstr>Wingdings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30</cp:revision>
  <dcterms:created xsi:type="dcterms:W3CDTF">2026-06-30T18:02:17Z</dcterms:created>
  <dcterms:modified xsi:type="dcterms:W3CDTF">2026-07-01T03:52:51Z</dcterms:modified>
</cp:coreProperties>
</file>