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22" r:id="rId2"/>
    <p:sldId id="444" r:id="rId3"/>
    <p:sldId id="477" r:id="rId4"/>
    <p:sldId id="490" r:id="rId5"/>
    <p:sldId id="406" r:id="rId6"/>
    <p:sldId id="478" r:id="rId7"/>
    <p:sldId id="474" r:id="rId8"/>
    <p:sldId id="475" r:id="rId9"/>
    <p:sldId id="479" r:id="rId10"/>
    <p:sldId id="453" r:id="rId11"/>
    <p:sldId id="480" r:id="rId12"/>
    <p:sldId id="481" r:id="rId13"/>
    <p:sldId id="482" r:id="rId14"/>
    <p:sldId id="483" r:id="rId15"/>
    <p:sldId id="489" r:id="rId16"/>
    <p:sldId id="484" r:id="rId17"/>
    <p:sldId id="485" r:id="rId18"/>
    <p:sldId id="486" r:id="rId19"/>
    <p:sldId id="33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8000"/>
    <a:srgbClr val="00CC99"/>
    <a:srgbClr val="33CC33"/>
    <a:srgbClr val="0066FF"/>
    <a:srgbClr val="FFFF66"/>
    <a:srgbClr val="996600"/>
    <a:srgbClr val="CC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434" autoAdjust="0"/>
  </p:normalViewPr>
  <p:slideViewPr>
    <p:cSldViewPr snapToGrid="0">
      <p:cViewPr varScale="1">
        <p:scale>
          <a:sx n="80" d="100"/>
          <a:sy n="80" d="100"/>
        </p:scale>
        <p:origin x="763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F4BC2-EE53-496E-BC23-78B2D360DD9C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0CF68-8557-449B-9106-1E966B5B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8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0CF68-8557-449B-9106-1E966B5BD5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84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C1EE8-5806-46F1-9392-CA0862073D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1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0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9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3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7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74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98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28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6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6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3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5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bg1"/>
            </a:gs>
            <a:gs pos="100000">
              <a:srgbClr val="21D6E0"/>
            </a:gs>
            <a:gs pos="100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608"/>
            </a:avLst>
          </a:prstGeom>
          <a:solidFill>
            <a:srgbClr val="008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10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14" y="155275"/>
            <a:ext cx="11863804" cy="65560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6913" y="0"/>
            <a:ext cx="11685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আজকের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অনলাইন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bn-BD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ক্লাসে সকলকে</a:t>
            </a:r>
            <a:r>
              <a:rPr lang="en-U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স্বাগত</a:t>
            </a:r>
            <a:r>
              <a:rPr lang="en-U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bn-BD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endParaRPr 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4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3221" y="361622"/>
            <a:ext cx="24574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humatiOMJ" panose="00000400000000000000" pitchFamily="2" charset="0"/>
                <a:cs typeface="ModhumatiOMJ" panose="00000400000000000000" pitchFamily="2" charset="0"/>
              </a:rPr>
              <a:t>পরিচিতি</a:t>
            </a:r>
            <a:endParaRPr lang="en-US" sz="4400" b="1" dirty="0">
              <a:ln w="22225">
                <a:solidFill>
                  <a:schemeClr val="tx1"/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humatiOMJ" panose="00000400000000000000" pitchFamily="2" charset="0"/>
              <a:cs typeface="ModhumatiOMJ" panose="000004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10300" y="4061670"/>
            <a:ext cx="5960168" cy="235966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শ্রেণি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	: ৯ম</a:t>
            </a:r>
          </a:p>
          <a:p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বিষয়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	: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তথ্য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ও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যোগাযোগ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প্রযুক্তি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</a:p>
          <a:p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অধ্যায়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	 : ৩য় </a:t>
            </a:r>
            <a:endParaRPr lang="b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munaOMJ" panose="00000400000000000000" pitchFamily="2" charset="0"/>
              <a:cs typeface="JumunaOMJ" panose="000004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528" y="1304718"/>
            <a:ext cx="1290580" cy="39753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379770-E37E-44F2-B738-BA113EF8EA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930" y="409803"/>
            <a:ext cx="2281352" cy="28825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B63117A-CD6C-4C57-96CA-2A0437254FA4}"/>
              </a:ext>
            </a:extLst>
          </p:cNvPr>
          <p:cNvSpPr/>
          <p:nvPr/>
        </p:nvSpPr>
        <p:spPr>
          <a:xfrm rot="19892870">
            <a:off x="1057999" y="872864"/>
            <a:ext cx="3284198" cy="256114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DA875E-BC69-4687-A284-A32A37AA494E}"/>
              </a:ext>
            </a:extLst>
          </p:cNvPr>
          <p:cNvSpPr txBox="1"/>
          <p:nvPr/>
        </p:nvSpPr>
        <p:spPr>
          <a:xfrm>
            <a:off x="342900" y="4295775"/>
            <a:ext cx="473369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রিপন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মল্লিক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শহীদুল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মাদারীপুর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সদর,মাদারীপুর</a:t>
            </a:r>
            <a:r>
              <a:rPr lang="en-US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00386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3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3C8C2F3-D27A-42FF-860F-0DFF5E08FF00}"/>
              </a:ext>
            </a:extLst>
          </p:cNvPr>
          <p:cNvSpPr/>
          <p:nvPr/>
        </p:nvSpPr>
        <p:spPr>
          <a:xfrm>
            <a:off x="1600200" y="17526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800" b="1" dirty="0">
                <a:solidFill>
                  <a:schemeClr val="bg1"/>
                </a:solidFill>
              </a:rPr>
              <a:t>পাঠ শিরোনাম 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844426-E50F-4FDC-8679-9E39F9E302E5}"/>
              </a:ext>
            </a:extLst>
          </p:cNvPr>
          <p:cNvSpPr/>
          <p:nvPr/>
        </p:nvSpPr>
        <p:spPr>
          <a:xfrm>
            <a:off x="4967946" y="1013936"/>
            <a:ext cx="365196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s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পাঠ শিরোনাম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610E92-91DB-4BA9-B52A-2201AC718FC6}"/>
              </a:ext>
            </a:extLst>
          </p:cNvPr>
          <p:cNvSpPr/>
          <p:nvPr/>
        </p:nvSpPr>
        <p:spPr>
          <a:xfrm>
            <a:off x="1600200" y="4274404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ইন্টারনেট, ওয়েব পেজ, ওয়েবসাইট এবং ব্রাউজিং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90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78F18C-8DC2-436F-BF41-7D7C0D71FE4B}"/>
              </a:ext>
            </a:extLst>
          </p:cNvPr>
          <p:cNvSpPr/>
          <p:nvPr/>
        </p:nvSpPr>
        <p:spPr>
          <a:xfrm>
            <a:off x="719388" y="479761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শিখনফল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580B5D-C567-475A-8A6A-9DB575995811}"/>
              </a:ext>
            </a:extLst>
          </p:cNvPr>
          <p:cNvSpPr/>
          <p:nvPr/>
        </p:nvSpPr>
        <p:spPr>
          <a:xfrm>
            <a:off x="4101765" y="956815"/>
            <a:ext cx="65376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এই পাঠ শেষে শিক্ষার্থীরা—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49447C88-A981-4B45-B3A0-E9A650501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7610" y="3344779"/>
            <a:ext cx="9095874" cy="261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Vrinda"/>
              </a:rPr>
              <a:t> </a:t>
            </a:r>
            <a:r>
              <a:rPr kumimoji="0" lang="bn-IN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শিক্ষা ক্ষেত্রে ইন্টারনেটের গুরুত্ব ব্যাখ্যা করতে পারবে।</a:t>
            </a:r>
            <a:endParaRPr kumimoji="0" lang="en-US" sz="2800" b="1" i="0" u="none" strike="noStrike" cap="none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kumimoji="0" lang="bn-IN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ওয়েব পেজ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, </a:t>
            </a:r>
            <a:r>
              <a:rPr kumimoji="0" lang="bn-IN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ওয়েবসাইট ও ওয়েব পোর্টালের মধ্যে পার্থক্য করতে পারবে।</a:t>
            </a:r>
            <a:endParaRPr kumimoji="0" lang="en-US" sz="2800" b="1" i="0" u="none" strike="noStrike" cap="none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kumimoji="0" lang="bn-IN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ওয়েব সার্ভার ও ক্লায়েন্টের কাজের প্রক্রিয়া বর্ণনা করতে পারবে।</a:t>
            </a:r>
            <a:endParaRPr kumimoji="0" lang="en-US" sz="2800" b="1" i="0" u="none" strike="noStrike" cap="none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kumimoji="0" lang="bn-IN" sz="28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বিভিন্ন জনপ্রিয় ওয়েব ব্রাউজার ও সার্চ ইঞ্জিনের নাম ও কাজ বলতে পারবে।</a:t>
            </a:r>
            <a:endParaRPr kumimoji="0" lang="en-US" sz="2800" b="1" i="0" u="none" strike="noStrike" cap="none" normalizeH="0" baseline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61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>
            <a:extLst>
              <a:ext uri="{FF2B5EF4-FFF2-40B4-BE49-F238E27FC236}">
                <a16:creationId xmlns:a16="http://schemas.microsoft.com/office/drawing/2014/main" id="{C9708820-47EC-446C-A4C7-8FFA3C860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0547" y="733926"/>
            <a:ext cx="5029200" cy="68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9F44EEF5-B99B-4333-890D-E1624A9CD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6294" y="3148263"/>
            <a:ext cx="4876800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Untitled.jpg">
            <a:extLst>
              <a:ext uri="{FF2B5EF4-FFF2-40B4-BE49-F238E27FC236}">
                <a16:creationId xmlns:a16="http://schemas.microsoft.com/office/drawing/2014/main" id="{AC417FCA-08A3-454F-AD98-B33C272D8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7810" y="2247900"/>
            <a:ext cx="31242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6802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184E88-6FE6-4621-89B8-B3F662799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286000"/>
            <a:ext cx="6096000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8C707535-D824-4824-B25F-392FDAE29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533400"/>
            <a:ext cx="2590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2600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D8E3BE67-76F1-4229-83F8-0B93EF8D9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1411" y="372978"/>
            <a:ext cx="5105400" cy="83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49DBFA-B65D-484D-823D-803854192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1285" y="3481136"/>
            <a:ext cx="3962400" cy="167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69BFD66A-5A8E-4E43-819E-2EDDB05C6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1326" y="3705726"/>
            <a:ext cx="4181475" cy="167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776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 dir="u"/>
      </p:transition>
    </mc:Choice>
    <mc:Fallback xmlns="">
      <p:transition spd="slow">
        <p:cover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9FFE2F55-BE7A-4A81-AA69-1A0C4BC50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1627" y="501316"/>
            <a:ext cx="4572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3C70736-3BA8-463B-A093-11485DCB0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27" y="3007895"/>
            <a:ext cx="28575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340B5150-0239-4976-9170-0012FED91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78442" y="2923674"/>
            <a:ext cx="27432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40FA810D-AB10-4CD3-9B6D-7585046C8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43273" y="2658979"/>
            <a:ext cx="28194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9331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r"/>
      </p:transition>
    </mc:Choice>
    <mc:Fallback xmlns="">
      <p:transition spd="slow">
        <p:cover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FFB187-5383-4384-9F96-4361F3CD3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133600"/>
            <a:ext cx="50292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9F4320-6759-4DC4-BE37-957FE067F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3962400"/>
            <a:ext cx="4800600" cy="167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EA86F3-8872-492B-BB2A-C32B955FB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57200"/>
            <a:ext cx="3276600" cy="68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7625804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7839FB-AAD8-495B-B25A-FC59B0AAB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4419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B42187-D697-4436-BE02-55FA7ACB4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209800"/>
            <a:ext cx="45720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542628-8CF6-48ED-8ABB-B0E61A919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2209800"/>
            <a:ext cx="35814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3686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308316-330D-4171-95FA-0761035F8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3733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C43589-B6A2-4FF5-B9FC-544D74886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514600"/>
            <a:ext cx="51816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EE2EEA-C591-4DE7-80CF-D2A7E7B59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2514600"/>
            <a:ext cx="31242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0811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268D293-A1D7-4553-84D2-711B9197B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0"/>
            <a:ext cx="52578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A8D3D25-AEA8-4784-B0F0-9007CEF18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362200"/>
            <a:ext cx="82296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260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A6D3A54-BE01-4F3E-A1E0-1971C2142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4114800" cy="68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D9DD56F3-02F7-4597-B21A-EA82BAA2F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362200"/>
            <a:ext cx="48768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C535443-71E9-4B35-846D-16327E895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2362200"/>
            <a:ext cx="34290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664720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379EBA-48F3-4888-95A9-0FE135FF6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05000"/>
            <a:ext cx="48006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3AEEE1-0690-426B-A8F3-DBDFA41B6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657600"/>
            <a:ext cx="4657725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534ECA-3279-4FE8-B3AC-7D6E18013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81000"/>
            <a:ext cx="30480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9368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AE0BD55-B92B-4F18-8AC3-F1C327686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1653" y="344905"/>
            <a:ext cx="3962400" cy="68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AA3B97A3-9BBC-4A6A-97DA-967E88468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5853" y="2951747"/>
            <a:ext cx="2667000" cy="175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D5F8E53-FE07-4CAD-B18E-5BA6AA7E0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28775" y="2951747"/>
            <a:ext cx="2752725" cy="1752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C9C83660-273C-483A-ADFD-F3A8D9F3A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60318" y="2819400"/>
            <a:ext cx="2686050" cy="175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0650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A84A66A-278F-400B-91A5-32CC0E455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4267200" cy="60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7683276-467F-4753-AB4E-943A5C3B3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947" y="2173706"/>
            <a:ext cx="52578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AB09022-493D-47E1-87C5-3AC5E1DA2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70032" y="2173706"/>
            <a:ext cx="3429000" cy="2743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0727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FCD3ED-778E-4537-A70D-8A0BF3CF1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0020" y="501316"/>
            <a:ext cx="476450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A4E6E7E9-8144-4947-AAD3-683FC7A28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53679"/>
            <a:ext cx="7696200" cy="371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URL </a:t>
            </a:r>
            <a:r>
              <a:rPr kumimoji="0" lang="bn-IN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এর পূর্ণরূপ কী</a:t>
            </a: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kumimoji="0" lang="bn-IN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কী কাজে ব্যবহৃত হয়</a:t>
            </a: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kumimoji="0" lang="bn-IN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প্রথম ওয়েব ব্রাউজার কে তৈরি করেন</a:t>
            </a: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kumimoji="0" lang="bn-IN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গুগল ক্রোম কী ধরনের সফটওয়্যার</a:t>
            </a: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kumimoji="0" lang="bn-IN" sz="3200" b="1" i="0" u="none" strike="noStrike" cap="none" normalizeH="0" baseline="0" dirty="0">
                <a:ln>
                  <a:noFill/>
                </a:ln>
                <a:effectLst/>
                <a:latin typeface="BenSenHandwriting" panose="02000500020000020004" pitchFamily="2" charset="0"/>
                <a:cs typeface="BenSenHandwriting" panose="02000500020000020004" pitchFamily="2" charset="0"/>
              </a:rPr>
              <a:t>দুটি সার্চ ইঞ্জিনের নাম বলো।</a:t>
            </a:r>
            <a:endParaRPr kumimoji="0" lang="en-US" sz="3200" b="1" i="0" u="none" strike="noStrike" cap="none" normalizeH="0" baseline="0" dirty="0">
              <a:ln>
                <a:noFill/>
              </a:ln>
              <a:effectLst/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28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478022-27F5-4795-BC7F-7B2C5CA470E6}"/>
              </a:ext>
            </a:extLst>
          </p:cNvPr>
          <p:cNvSpPr/>
          <p:nvPr/>
        </p:nvSpPr>
        <p:spPr>
          <a:xfrm>
            <a:off x="2183732" y="814137"/>
            <a:ext cx="24897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বাড়ির কাজ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633CBC-6C4E-4236-BBA4-B8C295D61306}"/>
              </a:ext>
            </a:extLst>
          </p:cNvPr>
          <p:cNvSpPr/>
          <p:nvPr/>
        </p:nvSpPr>
        <p:spPr>
          <a:xfrm>
            <a:off x="1028700" y="2967335"/>
            <a:ext cx="708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solidFill>
                  <a:schemeClr val="bg1"/>
                </a:solidFill>
              </a:rPr>
              <a:t>"</a:t>
            </a:r>
            <a:r>
              <a:rPr lang="as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ইন্টারনেট ও সার্চ ইঞ্জিন ছাড়া বর্তমান শিক্ষা ব্যবস্থা অচল" — এই বিষয়ের পক্ষে তোমার মতামত ১০টি বাক্যে লিখে আনবে।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7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F0D855-8F8F-4973-BA86-3905ECB06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98" y="120441"/>
            <a:ext cx="11929403" cy="66171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DACCFD-ED4D-4660-B1C2-D78889EBE273}"/>
              </a:ext>
            </a:extLst>
          </p:cNvPr>
          <p:cNvSpPr txBox="1"/>
          <p:nvPr/>
        </p:nvSpPr>
        <p:spPr>
          <a:xfrm>
            <a:off x="1918741" y="1997242"/>
            <a:ext cx="882920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9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955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3984 0.04561 L -0.84935 -0.0710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466" y="-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6306</TotalTime>
  <Words>166</Words>
  <Application>Microsoft Office PowerPoint</Application>
  <PresentationFormat>Widescreen</PresentationFormat>
  <Paragraphs>28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BenSenHandwriting</vt:lpstr>
      <vt:lpstr>Calibri</vt:lpstr>
      <vt:lpstr>JumunaOMJ</vt:lpstr>
      <vt:lpstr>ModhumatiOMJ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Ripan Mallick</cp:lastModifiedBy>
  <cp:revision>904</cp:revision>
  <dcterms:created xsi:type="dcterms:W3CDTF">2014-09-29T08:00:15Z</dcterms:created>
  <dcterms:modified xsi:type="dcterms:W3CDTF">2026-06-30T01:08:36Z</dcterms:modified>
</cp:coreProperties>
</file>