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0" r:id="rId3"/>
    <p:sldId id="286" r:id="rId4"/>
    <p:sldId id="283" r:id="rId5"/>
    <p:sldId id="257" r:id="rId6"/>
    <p:sldId id="284" r:id="rId7"/>
    <p:sldId id="289" r:id="rId8"/>
    <p:sldId id="282" r:id="rId9"/>
    <p:sldId id="285" r:id="rId10"/>
    <p:sldId id="260" r:id="rId11"/>
    <p:sldId id="273" r:id="rId12"/>
    <p:sldId id="274" r:id="rId13"/>
    <p:sldId id="290" r:id="rId14"/>
    <p:sldId id="291" r:id="rId15"/>
    <p:sldId id="275" r:id="rId16"/>
    <p:sldId id="288" r:id="rId17"/>
    <p:sldId id="276" r:id="rId18"/>
    <p:sldId id="2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10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2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0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0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1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2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8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7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4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7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2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DDFFD-3F15-4A59-BE20-C56C0DED2F0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8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2A97439-6028-4B8C-B924-07FD0F0904D5}"/>
              </a:ext>
            </a:extLst>
          </p:cNvPr>
          <p:cNvGrpSpPr/>
          <p:nvPr/>
        </p:nvGrpSpPr>
        <p:grpSpPr>
          <a:xfrm>
            <a:off x="0" y="0"/>
            <a:ext cx="12269373" cy="6903720"/>
            <a:chOff x="0" y="0"/>
            <a:chExt cx="12269373" cy="69037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709D4BD-C7DD-4634-9FE4-E0F92EF9786A}"/>
                </a:ext>
              </a:extLst>
            </p:cNvPr>
            <p:cNvSpPr/>
            <p:nvPr/>
          </p:nvSpPr>
          <p:spPr>
            <a:xfrm>
              <a:off x="0" y="2286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24A408-7F86-4986-AC3F-5FBFEDEA8345}"/>
                </a:ext>
              </a:extLst>
            </p:cNvPr>
            <p:cNvSpPr/>
            <p:nvPr/>
          </p:nvSpPr>
          <p:spPr>
            <a:xfrm>
              <a:off x="0" y="45720"/>
              <a:ext cx="215705" cy="6858000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42FED5-ED00-4B35-9B07-5BF317C9A975}"/>
                </a:ext>
              </a:extLst>
            </p:cNvPr>
            <p:cNvSpPr/>
            <p:nvPr/>
          </p:nvSpPr>
          <p:spPr>
            <a:xfrm>
              <a:off x="12053668" y="45720"/>
              <a:ext cx="215705" cy="6858000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A007B63-AD35-4227-AC58-68FBEFAAA831}"/>
                </a:ext>
              </a:extLst>
            </p:cNvPr>
            <p:cNvSpPr/>
            <p:nvPr/>
          </p:nvSpPr>
          <p:spPr>
            <a:xfrm rot="5400000">
              <a:off x="6014526" y="-6014524"/>
              <a:ext cx="214533" cy="12243581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535CF8-AC30-47E7-A865-7100806676BF}"/>
                </a:ext>
              </a:extLst>
            </p:cNvPr>
            <p:cNvSpPr/>
            <p:nvPr/>
          </p:nvSpPr>
          <p:spPr>
            <a:xfrm rot="5400000">
              <a:off x="6014524" y="674663"/>
              <a:ext cx="214533" cy="12243581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92DCC07-DD75-4AD2-B27A-4C2177E5CE87}"/>
                </a:ext>
              </a:extLst>
            </p:cNvPr>
            <p:cNvGrpSpPr/>
            <p:nvPr/>
          </p:nvGrpSpPr>
          <p:grpSpPr>
            <a:xfrm>
              <a:off x="215705" y="168813"/>
              <a:ext cx="11837963" cy="6520374"/>
              <a:chOff x="336884" y="324852"/>
              <a:chExt cx="10576623" cy="5723021"/>
            </a:xfrm>
            <a:solidFill>
              <a:srgbClr val="66FF66"/>
            </a:solidFill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9BAF18-9B27-4FD3-917C-1EB6B3566FD0}"/>
                  </a:ext>
                </a:extLst>
              </p:cNvPr>
              <p:cNvSpPr/>
              <p:nvPr/>
            </p:nvSpPr>
            <p:spPr>
              <a:xfrm>
                <a:off x="336884" y="362753"/>
                <a:ext cx="194714" cy="5685120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81FD904-B89C-47EA-A4E5-E0C911B67468}"/>
                  </a:ext>
                </a:extLst>
              </p:cNvPr>
              <p:cNvSpPr/>
              <p:nvPr/>
            </p:nvSpPr>
            <p:spPr>
              <a:xfrm>
                <a:off x="10727562" y="362753"/>
                <a:ext cx="185945" cy="5685120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78B375F-A010-4585-8D17-0BDE6E7443AA}"/>
                  </a:ext>
                </a:extLst>
              </p:cNvPr>
              <p:cNvSpPr/>
              <p:nvPr/>
            </p:nvSpPr>
            <p:spPr>
              <a:xfrm rot="5400000">
                <a:off x="5525159" y="-4863421"/>
                <a:ext cx="177843" cy="10554389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7D0B8F3-EFD1-4A3E-B9C0-B671CF53E3EE}"/>
                  </a:ext>
                </a:extLst>
              </p:cNvPr>
              <p:cNvSpPr/>
              <p:nvPr/>
            </p:nvSpPr>
            <p:spPr>
              <a:xfrm rot="5400000">
                <a:off x="5525157" y="681757"/>
                <a:ext cx="177843" cy="10554389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79E73B3-FAC4-471B-8E45-148ABC7BA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75"/>
            <a:stretch/>
          </p:blipFill>
          <p:spPr>
            <a:xfrm>
              <a:off x="548603" y="5528100"/>
              <a:ext cx="3605387" cy="95456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981A34-9281-4359-9BBF-509841BBC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75"/>
            <a:stretch/>
          </p:blipFill>
          <p:spPr>
            <a:xfrm>
              <a:off x="4141094" y="5524197"/>
              <a:ext cx="3880706" cy="95456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E13296-A002-407B-A879-4E57974604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75"/>
            <a:stretch/>
          </p:blipFill>
          <p:spPr>
            <a:xfrm>
              <a:off x="7977737" y="5542952"/>
              <a:ext cx="3816227" cy="954563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C0FD4A6-9EDB-4E0E-B6F1-8AF52046A7C1}"/>
              </a:ext>
            </a:extLst>
          </p:cNvPr>
          <p:cNvSpPr/>
          <p:nvPr/>
        </p:nvSpPr>
        <p:spPr>
          <a:xfrm>
            <a:off x="493295" y="926432"/>
            <a:ext cx="11315700" cy="204540"/>
          </a:xfrm>
          <a:prstGeom prst="rect">
            <a:avLst/>
          </a:prstGeom>
          <a:solidFill>
            <a:srgbClr val="F612DB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A2AAC4D-BF92-40EE-8408-AC1534071974}"/>
              </a:ext>
            </a:extLst>
          </p:cNvPr>
          <p:cNvGrpSpPr/>
          <p:nvPr/>
        </p:nvGrpSpPr>
        <p:grpSpPr>
          <a:xfrm>
            <a:off x="-9654468" y="759952"/>
            <a:ext cx="866272" cy="4028943"/>
            <a:chOff x="832620" y="721033"/>
            <a:chExt cx="866272" cy="4028943"/>
          </a:xfrm>
        </p:grpSpPr>
        <p:sp>
          <p:nvSpPr>
            <p:cNvPr id="18" name="Freeform: Shape 42">
              <a:extLst>
                <a:ext uri="{FF2B5EF4-FFF2-40B4-BE49-F238E27FC236}">
                  <a16:creationId xmlns:a16="http://schemas.microsoft.com/office/drawing/2014/main" id="{8C961B5D-2CF4-4DE4-B6C6-C884A5147464}"/>
                </a:ext>
              </a:extLst>
            </p:cNvPr>
            <p:cNvSpPr/>
            <p:nvPr/>
          </p:nvSpPr>
          <p:spPr>
            <a:xfrm>
              <a:off x="924421" y="721033"/>
              <a:ext cx="682669" cy="709864"/>
            </a:xfrm>
            <a:custGeom>
              <a:avLst/>
              <a:gdLst>
                <a:gd name="connsiteX0" fmla="*/ 333753 w 682669"/>
                <a:gd name="connsiteY0" fmla="*/ 0 h 709864"/>
                <a:gd name="connsiteX1" fmla="*/ 682669 w 682669"/>
                <a:gd name="connsiteY1" fmla="*/ 354932 h 709864"/>
                <a:gd name="connsiteX2" fmla="*/ 333753 w 682669"/>
                <a:gd name="connsiteY2" fmla="*/ 709864 h 709864"/>
                <a:gd name="connsiteX3" fmla="*/ 12257 w 682669"/>
                <a:gd name="connsiteY3" fmla="*/ 493088 h 709864"/>
                <a:gd name="connsiteX4" fmla="*/ 0 w 682669"/>
                <a:gd name="connsiteY4" fmla="*/ 431330 h 709864"/>
                <a:gd name="connsiteX5" fmla="*/ 177013 w 682669"/>
                <a:gd name="connsiteY5" fmla="*/ 431330 h 709864"/>
                <a:gd name="connsiteX6" fmla="*/ 210393 w 682669"/>
                <a:gd name="connsiteY6" fmla="*/ 482547 h 709864"/>
                <a:gd name="connsiteX7" fmla="*/ 333753 w 682669"/>
                <a:gd name="connsiteY7" fmla="*/ 535406 h 709864"/>
                <a:gd name="connsiteX8" fmla="*/ 508211 w 682669"/>
                <a:gd name="connsiteY8" fmla="*/ 354932 h 709864"/>
                <a:gd name="connsiteX9" fmla="*/ 333753 w 682669"/>
                <a:gd name="connsiteY9" fmla="*/ 174458 h 709864"/>
                <a:gd name="connsiteX10" fmla="*/ 265847 w 682669"/>
                <a:gd name="connsiteY10" fmla="*/ 188641 h 709864"/>
                <a:gd name="connsiteX11" fmla="*/ 211150 w 682669"/>
                <a:gd name="connsiteY11" fmla="*/ 226790 h 709864"/>
                <a:gd name="connsiteX12" fmla="*/ 10269 w 682669"/>
                <a:gd name="connsiteY12" fmla="*/ 226790 h 709864"/>
                <a:gd name="connsiteX13" fmla="*/ 12257 w 682669"/>
                <a:gd name="connsiteY13" fmla="*/ 216776 h 709864"/>
                <a:gd name="connsiteX14" fmla="*/ 333753 w 682669"/>
                <a:gd name="connsiteY14" fmla="*/ 0 h 70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2669" h="709864">
                  <a:moveTo>
                    <a:pt x="333753" y="0"/>
                  </a:moveTo>
                  <a:cubicBezTo>
                    <a:pt x="526454" y="0"/>
                    <a:pt x="682669" y="158908"/>
                    <a:pt x="682669" y="354932"/>
                  </a:cubicBezTo>
                  <a:cubicBezTo>
                    <a:pt x="682669" y="550956"/>
                    <a:pt x="526454" y="709864"/>
                    <a:pt x="333753" y="709864"/>
                  </a:cubicBezTo>
                  <a:cubicBezTo>
                    <a:pt x="189227" y="709864"/>
                    <a:pt x="65225" y="620478"/>
                    <a:pt x="12257" y="493088"/>
                  </a:cubicBezTo>
                  <a:lnTo>
                    <a:pt x="0" y="431330"/>
                  </a:lnTo>
                  <a:lnTo>
                    <a:pt x="177013" y="431330"/>
                  </a:lnTo>
                  <a:lnTo>
                    <a:pt x="210393" y="482547"/>
                  </a:lnTo>
                  <a:cubicBezTo>
                    <a:pt x="241964" y="515206"/>
                    <a:pt x="285578" y="535406"/>
                    <a:pt x="333753" y="535406"/>
                  </a:cubicBezTo>
                  <a:cubicBezTo>
                    <a:pt x="430103" y="535406"/>
                    <a:pt x="508211" y="454605"/>
                    <a:pt x="508211" y="354932"/>
                  </a:cubicBezTo>
                  <a:cubicBezTo>
                    <a:pt x="508211" y="255259"/>
                    <a:pt x="430103" y="174458"/>
                    <a:pt x="333753" y="174458"/>
                  </a:cubicBezTo>
                  <a:cubicBezTo>
                    <a:pt x="309666" y="174458"/>
                    <a:pt x="286718" y="179508"/>
                    <a:pt x="265847" y="188641"/>
                  </a:cubicBezTo>
                  <a:lnTo>
                    <a:pt x="211150" y="226790"/>
                  </a:lnTo>
                  <a:lnTo>
                    <a:pt x="10269" y="226790"/>
                  </a:lnTo>
                  <a:lnTo>
                    <a:pt x="12257" y="216776"/>
                  </a:lnTo>
                  <a:cubicBezTo>
                    <a:pt x="65225" y="89386"/>
                    <a:pt x="189227" y="0"/>
                    <a:pt x="333753" y="0"/>
                  </a:cubicBezTo>
                  <a:close/>
                </a:path>
              </a:pathLst>
            </a:custGeom>
            <a:solidFill>
              <a:srgbClr val="14F47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D254F2-EAC5-4574-947C-F877A127CE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5755" y="1430898"/>
              <a:ext cx="0" cy="8662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653B42-15C2-4E82-A69D-FB40166ED898}"/>
                </a:ext>
              </a:extLst>
            </p:cNvPr>
            <p:cNvSpPr/>
            <p:nvPr/>
          </p:nvSpPr>
          <p:spPr>
            <a:xfrm rot="2830308">
              <a:off x="832619" y="2455087"/>
              <a:ext cx="866273" cy="866272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3F30BD3-16E8-4C9F-9A06-3B523A9B0F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7"/>
            <a:stretch/>
          </p:blipFill>
          <p:spPr>
            <a:xfrm rot="10643549">
              <a:off x="971001" y="3513190"/>
              <a:ext cx="612107" cy="1236786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AF3848-7367-4BB1-8A42-FFFA7B6DA443}"/>
              </a:ext>
            </a:extLst>
          </p:cNvPr>
          <p:cNvGrpSpPr/>
          <p:nvPr/>
        </p:nvGrpSpPr>
        <p:grpSpPr>
          <a:xfrm>
            <a:off x="-8307078" y="736296"/>
            <a:ext cx="866272" cy="4038826"/>
            <a:chOff x="2180010" y="697377"/>
            <a:chExt cx="866272" cy="403882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F10A886-4D57-40DD-8590-8D5687BFD77F}"/>
                </a:ext>
              </a:extLst>
            </p:cNvPr>
            <p:cNvGrpSpPr/>
            <p:nvPr/>
          </p:nvGrpSpPr>
          <p:grpSpPr>
            <a:xfrm>
              <a:off x="2180010" y="697377"/>
              <a:ext cx="866272" cy="2600326"/>
              <a:chOff x="4923988" y="1879333"/>
              <a:chExt cx="866272" cy="2600326"/>
            </a:xfrm>
            <a:solidFill>
              <a:srgbClr val="FFFFC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Freeform: Shape 50">
                <a:extLst>
                  <a:ext uri="{FF2B5EF4-FFF2-40B4-BE49-F238E27FC236}">
                    <a16:creationId xmlns:a16="http://schemas.microsoft.com/office/drawing/2014/main" id="{56010783-6090-4FF1-9D40-121713764823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37CAA64-5ACB-4526-8837-05D6993217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75E50ED-6F2D-41D3-9D3B-1616CA53C5ED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2247FC-1637-474D-B036-F0D7C2733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47"/>
            <a:stretch/>
          </p:blipFill>
          <p:spPr>
            <a:xfrm rot="10800000">
              <a:off x="2241020" y="3499417"/>
              <a:ext cx="612107" cy="1236786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7780C5F-3DAA-4A15-B1D9-6DC3E0DED51D}"/>
                </a:ext>
              </a:extLst>
            </p:cNvPr>
            <p:cNvSpPr/>
            <p:nvPr/>
          </p:nvSpPr>
          <p:spPr>
            <a:xfrm rot="1603028">
              <a:off x="2233666" y="2402901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W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150C1C-B3A1-4AFF-ADFD-83AFCE0F5C41}"/>
              </a:ext>
            </a:extLst>
          </p:cNvPr>
          <p:cNvGrpSpPr/>
          <p:nvPr/>
        </p:nvGrpSpPr>
        <p:grpSpPr>
          <a:xfrm>
            <a:off x="-7117092" y="736296"/>
            <a:ext cx="866272" cy="4026832"/>
            <a:chOff x="3369996" y="697377"/>
            <a:chExt cx="866272" cy="402683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4E3F6E9-CDE8-409D-B4DD-0CB8BAFC16C2}"/>
                </a:ext>
              </a:extLst>
            </p:cNvPr>
            <p:cNvGrpSpPr/>
            <p:nvPr/>
          </p:nvGrpSpPr>
          <p:grpSpPr>
            <a:xfrm>
              <a:off x="3369996" y="697377"/>
              <a:ext cx="866272" cy="2600326"/>
              <a:chOff x="4923988" y="1879333"/>
              <a:chExt cx="866272" cy="2600326"/>
            </a:xfrm>
            <a:solidFill>
              <a:srgbClr val="FF006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Freeform: Shape 57">
                <a:extLst>
                  <a:ext uri="{FF2B5EF4-FFF2-40B4-BE49-F238E27FC236}">
                    <a16:creationId xmlns:a16="http://schemas.microsoft.com/office/drawing/2014/main" id="{7E31250B-D054-4541-AC18-AE9A5429EAF6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636B68F2-6158-4A50-9A06-FE6B1BA99B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ACAEF7E-1A71-46A9-930B-F83E3FD39E25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DEAA5F0-7FC6-489E-BDDC-5969AE61EE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7" r="32970"/>
            <a:stretch/>
          </p:blipFill>
          <p:spPr>
            <a:xfrm rot="10800000">
              <a:off x="3409688" y="3487423"/>
              <a:ext cx="667741" cy="1236786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C76C1A-5300-4D05-B49F-B72C8DB3CB7C}"/>
                </a:ext>
              </a:extLst>
            </p:cNvPr>
            <p:cNvSpPr/>
            <p:nvPr/>
          </p:nvSpPr>
          <p:spPr>
            <a:xfrm rot="1076440">
              <a:off x="3394808" y="2389475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E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29DA67-E36E-4F7A-AA2A-1BA154C6CCBA}"/>
              </a:ext>
            </a:extLst>
          </p:cNvPr>
          <p:cNvGrpSpPr/>
          <p:nvPr/>
        </p:nvGrpSpPr>
        <p:grpSpPr>
          <a:xfrm>
            <a:off x="-5799477" y="710774"/>
            <a:ext cx="866272" cy="4036424"/>
            <a:chOff x="4687611" y="671855"/>
            <a:chExt cx="866272" cy="403642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CAC26A0-6650-4CFF-B985-D536964EED7B}"/>
                </a:ext>
              </a:extLst>
            </p:cNvPr>
            <p:cNvGrpSpPr/>
            <p:nvPr/>
          </p:nvGrpSpPr>
          <p:grpSpPr>
            <a:xfrm>
              <a:off x="4687611" y="671855"/>
              <a:ext cx="866272" cy="2600326"/>
              <a:chOff x="4923988" y="1879333"/>
              <a:chExt cx="866272" cy="2600326"/>
            </a:xfrm>
            <a:solidFill>
              <a:srgbClr val="CCEC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: Shape 64">
                <a:extLst>
                  <a:ext uri="{FF2B5EF4-FFF2-40B4-BE49-F238E27FC236}">
                    <a16:creationId xmlns:a16="http://schemas.microsoft.com/office/drawing/2014/main" id="{21A13C9C-3489-4597-B701-93D657E9AB32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10F08B8-5A07-4832-B903-EEA8787156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2E0B69C-7231-4F43-B741-381185C21FB3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C207589-4443-46C9-AB74-4CF67C209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7"/>
            <a:stretch/>
          </p:blipFill>
          <p:spPr>
            <a:xfrm rot="10643549">
              <a:off x="4837272" y="3471493"/>
              <a:ext cx="612107" cy="1236786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3A35B16-D9E2-4C9F-A9B9-66BA62C94D63}"/>
                </a:ext>
              </a:extLst>
            </p:cNvPr>
            <p:cNvSpPr/>
            <p:nvPr/>
          </p:nvSpPr>
          <p:spPr>
            <a:xfrm rot="2144546">
              <a:off x="4719231" y="2402007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L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5310734-97FE-4DFE-A7F1-21DF13416915}"/>
              </a:ext>
            </a:extLst>
          </p:cNvPr>
          <p:cNvGrpSpPr/>
          <p:nvPr/>
        </p:nvGrpSpPr>
        <p:grpSpPr>
          <a:xfrm>
            <a:off x="-4441149" y="727916"/>
            <a:ext cx="866272" cy="4035212"/>
            <a:chOff x="6045939" y="688997"/>
            <a:chExt cx="866272" cy="403521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0DC348B-B1DA-4B85-8F2F-014EC156DEDC}"/>
                </a:ext>
              </a:extLst>
            </p:cNvPr>
            <p:cNvGrpSpPr/>
            <p:nvPr/>
          </p:nvGrpSpPr>
          <p:grpSpPr>
            <a:xfrm>
              <a:off x="6045939" y="688997"/>
              <a:ext cx="866272" cy="2600326"/>
              <a:chOff x="4923988" y="1879333"/>
              <a:chExt cx="866272" cy="2600326"/>
            </a:xfrm>
            <a:solidFill>
              <a:srgbClr val="00B0F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Freeform: Shape 71">
                <a:extLst>
                  <a:ext uri="{FF2B5EF4-FFF2-40B4-BE49-F238E27FC236}">
                    <a16:creationId xmlns:a16="http://schemas.microsoft.com/office/drawing/2014/main" id="{36540507-46D3-49A5-BF1D-3328A2818431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49787B61-BB2D-4AD0-9B11-452FF68510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9D334B3-0F3D-46C4-8325-7F86F82D8A26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9CE60803-026C-400A-A979-117108B41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47"/>
            <a:stretch/>
          </p:blipFill>
          <p:spPr>
            <a:xfrm rot="10800000">
              <a:off x="6122100" y="3487423"/>
              <a:ext cx="612107" cy="1236786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D12A0C4-A3A9-4F9A-8C4A-083795E98E4A}"/>
                </a:ext>
              </a:extLst>
            </p:cNvPr>
            <p:cNvSpPr/>
            <p:nvPr/>
          </p:nvSpPr>
          <p:spPr>
            <a:xfrm rot="1576478">
              <a:off x="6140750" y="2489043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43F951F-DFF4-4883-B5AF-C6C94D42D621}"/>
              </a:ext>
            </a:extLst>
          </p:cNvPr>
          <p:cNvGrpSpPr/>
          <p:nvPr/>
        </p:nvGrpSpPr>
        <p:grpSpPr>
          <a:xfrm>
            <a:off x="-3202515" y="720478"/>
            <a:ext cx="866272" cy="3997330"/>
            <a:chOff x="7284573" y="681559"/>
            <a:chExt cx="866272" cy="399733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5086C26-4BA9-43B5-872D-90C659E89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7" r="32970"/>
            <a:stretch/>
          </p:blipFill>
          <p:spPr>
            <a:xfrm rot="10800000">
              <a:off x="7342606" y="3442103"/>
              <a:ext cx="667741" cy="1236786"/>
            </a:xfrm>
            <a:prstGeom prst="rect">
              <a:avLst/>
            </a:prstGeom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4505C6F-07AA-4939-8F0C-3C8FEB905BCC}"/>
                </a:ext>
              </a:extLst>
            </p:cNvPr>
            <p:cNvGrpSpPr/>
            <p:nvPr/>
          </p:nvGrpSpPr>
          <p:grpSpPr>
            <a:xfrm>
              <a:off x="7284573" y="681559"/>
              <a:ext cx="866272" cy="2600326"/>
              <a:chOff x="4923988" y="1879333"/>
              <a:chExt cx="866272" cy="2600326"/>
            </a:xfrm>
            <a:solidFill>
              <a:schemeClr val="accent4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Freeform: Shape 78">
                <a:extLst>
                  <a:ext uri="{FF2B5EF4-FFF2-40B4-BE49-F238E27FC236}">
                    <a16:creationId xmlns:a16="http://schemas.microsoft.com/office/drawing/2014/main" id="{1AC9BC87-3C3E-4E9A-8057-0816BDD401EA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D64CC26-AFC1-4223-81EF-6B7566D562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8FF1F0B-3DC5-4D00-B6AE-89C2EB6DCE52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96A0E71-6446-4A60-BF80-565E97734DB7}"/>
                </a:ext>
              </a:extLst>
            </p:cNvPr>
            <p:cNvSpPr/>
            <p:nvPr/>
          </p:nvSpPr>
          <p:spPr>
            <a:xfrm rot="2144546">
              <a:off x="7306854" y="2410962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O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0A51DBE-16E0-4F19-BF74-8EF152493291}"/>
              </a:ext>
            </a:extLst>
          </p:cNvPr>
          <p:cNvGrpSpPr/>
          <p:nvPr/>
        </p:nvGrpSpPr>
        <p:grpSpPr>
          <a:xfrm>
            <a:off x="-1744263" y="736296"/>
            <a:ext cx="866272" cy="4013549"/>
            <a:chOff x="8742825" y="697377"/>
            <a:chExt cx="866272" cy="4013549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24F5B42-79E6-4E26-93CF-E9705EF82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7"/>
            <a:stretch/>
          </p:blipFill>
          <p:spPr>
            <a:xfrm rot="10643549">
              <a:off x="8893817" y="3474140"/>
              <a:ext cx="612107" cy="1236786"/>
            </a:xfrm>
            <a:prstGeom prst="rect">
              <a:avLst/>
            </a:prstGeom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184F313-3310-4B4F-B925-42BDEDA4DABF}"/>
                </a:ext>
              </a:extLst>
            </p:cNvPr>
            <p:cNvGrpSpPr/>
            <p:nvPr/>
          </p:nvGrpSpPr>
          <p:grpSpPr>
            <a:xfrm>
              <a:off x="8742825" y="697377"/>
              <a:ext cx="866272" cy="2600326"/>
              <a:chOff x="4923988" y="1879333"/>
              <a:chExt cx="866272" cy="2600326"/>
            </a:xfrm>
            <a:solidFill>
              <a:srgbClr val="F78411"/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Freeform: Shape 85">
                <a:extLst>
                  <a:ext uri="{FF2B5EF4-FFF2-40B4-BE49-F238E27FC236}">
                    <a16:creationId xmlns:a16="http://schemas.microsoft.com/office/drawing/2014/main" id="{2D7A8E37-FCD6-433F-8B5A-178EB83B057F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FD5120A-1B4E-4CEF-B608-7D279F154B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2A3302E-E5A7-418D-811F-17313ACD8DEB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0E1CA5F-440C-4C9A-B65F-0CDB6053F31D}"/>
                </a:ext>
              </a:extLst>
            </p:cNvPr>
            <p:cNvSpPr/>
            <p:nvPr/>
          </p:nvSpPr>
          <p:spPr>
            <a:xfrm rot="2144546">
              <a:off x="8762803" y="2447327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M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AEA4CE5-EC55-4F63-8B23-21510C14211A}"/>
              </a:ext>
            </a:extLst>
          </p:cNvPr>
          <p:cNvGrpSpPr/>
          <p:nvPr/>
        </p:nvGrpSpPr>
        <p:grpSpPr>
          <a:xfrm>
            <a:off x="-1784371" y="710774"/>
            <a:ext cx="866272" cy="4023522"/>
            <a:chOff x="10096064" y="681559"/>
            <a:chExt cx="866272" cy="4023522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0263AFC-F165-443F-89E2-B69A95406339}"/>
                </a:ext>
              </a:extLst>
            </p:cNvPr>
            <p:cNvGrpSpPr/>
            <p:nvPr/>
          </p:nvGrpSpPr>
          <p:grpSpPr>
            <a:xfrm>
              <a:off x="10096064" y="681559"/>
              <a:ext cx="866272" cy="2600326"/>
              <a:chOff x="4923988" y="1879333"/>
              <a:chExt cx="866272" cy="260032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Freeform: Shape 92">
                <a:extLst>
                  <a:ext uri="{FF2B5EF4-FFF2-40B4-BE49-F238E27FC236}">
                    <a16:creationId xmlns:a16="http://schemas.microsoft.com/office/drawing/2014/main" id="{2C93FFAF-74C9-4D4F-B8F2-60616E8A8AE3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solidFill>
                <a:srgbClr val="14F47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E35A23D-F354-4915-BE17-CC686F2179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81A81AD-9FF7-4CDE-B7B9-4EAC19559420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solidFill>
                <a:srgbClr val="14F47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B54EFFCC-003A-4588-8334-263FB71307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47"/>
            <a:stretch/>
          </p:blipFill>
          <p:spPr>
            <a:xfrm rot="10800000">
              <a:off x="10187865" y="3468295"/>
              <a:ext cx="612107" cy="1236786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1620C65-1160-42A3-987C-720EF9D30CC3}"/>
                </a:ext>
              </a:extLst>
            </p:cNvPr>
            <p:cNvSpPr/>
            <p:nvPr/>
          </p:nvSpPr>
          <p:spPr>
            <a:xfrm rot="2144546">
              <a:off x="10204359" y="2436579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E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11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1.01263 -0.00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2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0.9039 -0.0069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89557 0.001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7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88464 -0.0076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32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87682 -0.005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4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0.88008 -0.0083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10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3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87448 -0.0092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24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0"/>
                            </p:stCondLst>
                            <p:childTnLst>
                              <p:par>
                                <p:cTn id="3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0.87865 -0.0118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32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25" y="-21635"/>
            <a:ext cx="12205250" cy="6901270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231AC8C8-95A7-46C4-9FBE-41C79788EB4D}"/>
              </a:ext>
            </a:extLst>
          </p:cNvPr>
          <p:cNvSpPr/>
          <p:nvPr/>
        </p:nvSpPr>
        <p:spPr>
          <a:xfrm>
            <a:off x="5524058" y="2190775"/>
            <a:ext cx="5361097" cy="2366152"/>
          </a:xfrm>
          <a:prstGeom prst="roundRect">
            <a:avLst>
              <a:gd name="adj" fmla="val 20503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FFFF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Md Jahid </a:t>
            </a:r>
            <a:r>
              <a:rPr lang="en-US" sz="2400" dirty="0" err="1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Hossen</a:t>
            </a:r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 Khan</a:t>
            </a:r>
          </a:p>
          <a:p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Headteacher</a:t>
            </a:r>
          </a:p>
          <a:p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Rajihar Government Primary School .</a:t>
            </a:r>
          </a:p>
          <a:p>
            <a:r>
              <a:rPr lang="en-US" sz="2400" dirty="0" err="1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Agailjhara</a:t>
            </a:r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 , </a:t>
            </a:r>
            <a:r>
              <a:rPr lang="en-US" sz="2400" dirty="0" err="1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Barishal</a:t>
            </a:r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 .</a:t>
            </a:r>
          </a:p>
          <a:p>
            <a:r>
              <a:rPr lang="en-US" sz="2400" dirty="0">
                <a:solidFill>
                  <a:srgbClr val="002060"/>
                </a:solidFill>
                <a:latin typeface="Univers Condensed Light" panose="020F0502020204030204" pitchFamily="34" charset="0"/>
                <a:cs typeface="Times New Roman" panose="02020603050405020304" pitchFamily="18" charset="0"/>
              </a:rPr>
              <a:t>Mobile: 01623309794</a:t>
            </a:r>
            <a:endParaRPr lang="en-US" sz="1800" dirty="0">
              <a:solidFill>
                <a:srgbClr val="002060"/>
              </a:solidFill>
              <a:latin typeface="Univers Condensed Light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43DEE8-78A8-44FB-90FD-486F23A48208}"/>
              </a:ext>
            </a:extLst>
          </p:cNvPr>
          <p:cNvSpPr/>
          <p:nvPr/>
        </p:nvSpPr>
        <p:spPr>
          <a:xfrm>
            <a:off x="3445178" y="747268"/>
            <a:ext cx="36951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Teacher’s Identity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5607B6-6F7E-4AC0-8FC9-6F52FEECD822}"/>
              </a:ext>
            </a:extLst>
          </p:cNvPr>
          <p:cNvSpPr/>
          <p:nvPr/>
        </p:nvSpPr>
        <p:spPr>
          <a:xfrm>
            <a:off x="2582571" y="1379334"/>
            <a:ext cx="6419506" cy="99159"/>
          </a:xfrm>
          <a:prstGeom prst="rect">
            <a:avLst/>
          </a:prstGeom>
          <a:solidFill>
            <a:srgbClr val="00B0F0"/>
          </a:solidFill>
          <a:ln>
            <a:solidFill>
              <a:srgbClr val="F612DB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F337F-1710-4707-ACDA-A08DADBC93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46" y="2025665"/>
            <a:ext cx="2379954" cy="2531262"/>
          </a:xfrm>
          <a:prstGeom prst="rect">
            <a:avLst/>
          </a:prstGeom>
          <a:ln w="57150">
            <a:solidFill>
              <a:srgbClr val="00FFFF"/>
            </a:solidFill>
          </a:ln>
          <a:effectLst/>
          <a:scene3d>
            <a:camera prst="perspectiveFron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66911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25" y="-21635"/>
            <a:ext cx="12205250" cy="69012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57038" y="1318644"/>
            <a:ext cx="6039362" cy="46166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Class:1</a:t>
            </a:r>
          </a:p>
          <a:p>
            <a:pPr algn="ctr"/>
            <a:r>
              <a:rPr lang="en-US" sz="4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Subject:English</a:t>
            </a:r>
            <a:endParaRPr lang="en-US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Unit:2</a:t>
            </a:r>
          </a:p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Lesson:5</a:t>
            </a:r>
          </a:p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Topic: Two Little Hands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351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3B69E8D-57A5-89C9-8B4F-EE5BC48DF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857" y="0"/>
            <a:ext cx="12205250" cy="69012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8285" y="1633685"/>
            <a:ext cx="40400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Outcomes: </a:t>
            </a:r>
          </a:p>
        </p:txBody>
      </p:sp>
      <p:sp>
        <p:nvSpPr>
          <p:cNvPr id="4" name="Rectangle 3"/>
          <p:cNvSpPr/>
          <p:nvPr/>
        </p:nvSpPr>
        <p:spPr>
          <a:xfrm>
            <a:off x="2488901" y="2280016"/>
            <a:ext cx="49143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Students will be able to…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A27F5C-3F16-8B26-37AC-FE1CA38E86BC}"/>
              </a:ext>
            </a:extLst>
          </p:cNvPr>
          <p:cNvSpPr txBox="1"/>
          <p:nvPr/>
        </p:nvSpPr>
        <p:spPr>
          <a:xfrm>
            <a:off x="5758543" y="3055743"/>
            <a:ext cx="6096000" cy="1214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 the song with action.</a:t>
            </a:r>
          </a:p>
          <a:p>
            <a:pPr>
              <a:buNone/>
            </a:pPr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2.reproduce a song.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367"/>
            <a:ext cx="12205250" cy="6907367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D533ED-E838-16D3-874C-2413816C2297}"/>
              </a:ext>
            </a:extLst>
          </p:cNvPr>
          <p:cNvSpPr/>
          <p:nvPr/>
        </p:nvSpPr>
        <p:spPr>
          <a:xfrm>
            <a:off x="2962430" y="790192"/>
            <a:ext cx="53527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Lead in: Draw a hand.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9AE5A4-FC6F-4B7E-5813-51C1051ED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774" y="2666354"/>
            <a:ext cx="2888796" cy="357524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8708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7369" cy="6901270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1BE00B-4520-AB03-6445-B0529730C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3230" y="1692865"/>
            <a:ext cx="1672998" cy="2070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473215-A3B9-B79C-F954-1205BFCCE6DC}"/>
              </a:ext>
            </a:extLst>
          </p:cNvPr>
          <p:cNvSpPr/>
          <p:nvPr/>
        </p:nvSpPr>
        <p:spPr>
          <a:xfrm>
            <a:off x="4527343" y="4457249"/>
            <a:ext cx="2748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What’s this?</a:t>
            </a:r>
          </a:p>
        </p:txBody>
      </p:sp>
    </p:spTree>
    <p:extLst>
      <p:ext uri="{BB962C8B-B14F-4D97-AF65-F5344CB8AC3E}">
        <p14:creationId xmlns:p14="http://schemas.microsoft.com/office/powerpoint/2010/main" val="349555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EDF90C-6D99-6678-6572-F712B281F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7369" cy="6901270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19E0641-B384-7A5C-881D-13F6D7DF4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8759" y="1529580"/>
            <a:ext cx="1672998" cy="2070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360BB4-01CB-333C-81E4-25A9FB863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684" y="1529580"/>
            <a:ext cx="1672998" cy="20705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FE344F-CC68-0394-3A53-75A2F9B68EE8}"/>
              </a:ext>
            </a:extLst>
          </p:cNvPr>
          <p:cNvSpPr/>
          <p:nvPr/>
        </p:nvSpPr>
        <p:spPr>
          <a:xfrm>
            <a:off x="4527343" y="4457249"/>
            <a:ext cx="2748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What’s this?</a:t>
            </a:r>
          </a:p>
        </p:txBody>
      </p:sp>
    </p:spTree>
    <p:extLst>
      <p:ext uri="{BB962C8B-B14F-4D97-AF65-F5344CB8AC3E}">
        <p14:creationId xmlns:p14="http://schemas.microsoft.com/office/powerpoint/2010/main" val="378230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85" y="-43270"/>
            <a:ext cx="12237369" cy="6901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E860EF-B97B-1C0E-7A38-97AB1E8BB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502" y="1018044"/>
            <a:ext cx="1603418" cy="305321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3E01D0C-158B-D12A-56E5-C3B917759943}"/>
              </a:ext>
            </a:extLst>
          </p:cNvPr>
          <p:cNvSpPr/>
          <p:nvPr/>
        </p:nvSpPr>
        <p:spPr>
          <a:xfrm>
            <a:off x="4527343" y="4457249"/>
            <a:ext cx="2748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What’s this?</a:t>
            </a:r>
          </a:p>
        </p:txBody>
      </p:sp>
    </p:spTree>
    <p:extLst>
      <p:ext uri="{BB962C8B-B14F-4D97-AF65-F5344CB8AC3E}">
        <p14:creationId xmlns:p14="http://schemas.microsoft.com/office/powerpoint/2010/main" val="385729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66" y="-21635"/>
            <a:ext cx="12235732" cy="6901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8ED36F-D972-1473-E776-F52D50A1E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913" y="847267"/>
            <a:ext cx="1981687" cy="3106967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5F52F1-6EC5-FB4E-9E47-66FF1D0B9FB5}"/>
              </a:ext>
            </a:extLst>
          </p:cNvPr>
          <p:cNvSpPr/>
          <p:nvPr/>
        </p:nvSpPr>
        <p:spPr>
          <a:xfrm>
            <a:off x="4527343" y="4457249"/>
            <a:ext cx="2748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What’s this?</a:t>
            </a:r>
          </a:p>
        </p:txBody>
      </p:sp>
    </p:spTree>
    <p:extLst>
      <p:ext uri="{BB962C8B-B14F-4D97-AF65-F5344CB8AC3E}">
        <p14:creationId xmlns:p14="http://schemas.microsoft.com/office/powerpoint/2010/main" val="269373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5732" cy="69012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E81DB0-D367-2A40-C8E9-208BA3D3F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939" y="1656843"/>
            <a:ext cx="1270065" cy="21718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C01CA4-CC64-2819-3576-A12BE9025655}"/>
              </a:ext>
            </a:extLst>
          </p:cNvPr>
          <p:cNvSpPr/>
          <p:nvPr/>
        </p:nvSpPr>
        <p:spPr>
          <a:xfrm>
            <a:off x="4527343" y="4457249"/>
            <a:ext cx="2748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What’s this?</a:t>
            </a:r>
          </a:p>
        </p:txBody>
      </p:sp>
    </p:spTree>
    <p:extLst>
      <p:ext uri="{BB962C8B-B14F-4D97-AF65-F5344CB8AC3E}">
        <p14:creationId xmlns:p14="http://schemas.microsoft.com/office/powerpoint/2010/main" val="344423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7BF1817-5AA5-924C-3AD1-5410DE96D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60" y="1297508"/>
            <a:ext cx="1536281" cy="250276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A55708-4689-E01F-9185-32CB9CCD146F}"/>
              </a:ext>
            </a:extLst>
          </p:cNvPr>
          <p:cNvSpPr/>
          <p:nvPr/>
        </p:nvSpPr>
        <p:spPr>
          <a:xfrm>
            <a:off x="5139985" y="4391935"/>
            <a:ext cx="2748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What’s this?</a:t>
            </a:r>
          </a:p>
        </p:txBody>
      </p:sp>
    </p:spTree>
    <p:extLst>
      <p:ext uri="{BB962C8B-B14F-4D97-AF65-F5344CB8AC3E}">
        <p14:creationId xmlns:p14="http://schemas.microsoft.com/office/powerpoint/2010/main" val="363699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38E3702-263A-AE62-407B-8A7B8EF42704}"/>
              </a:ext>
            </a:extLst>
          </p:cNvPr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35A7F01-7A1A-0C17-E63F-38BEB3F1FF2E}"/>
                </a:ext>
              </a:extLst>
            </p:cNvPr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DF6779-F99D-4630-BE59-E17212FB76DD}"/>
                </a:ext>
              </a:extLst>
            </p:cNvPr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D0EA043-1493-D819-1D9B-C10B92886EEC}"/>
                </a:ext>
              </a:extLst>
            </p:cNvPr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F469D16-F3FC-A97D-F9E1-BC122E8D1800}"/>
                </a:ext>
              </a:extLst>
            </p:cNvPr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15803F1-FFE1-AFD5-FF6E-88D9810B55D8}"/>
              </a:ext>
            </a:extLst>
          </p:cNvPr>
          <p:cNvSpPr/>
          <p:nvPr/>
        </p:nvSpPr>
        <p:spPr>
          <a:xfrm>
            <a:off x="2721933" y="528935"/>
            <a:ext cx="58119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Recite the Rhyme with Action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D9983A-CDD7-B9FD-C8A9-417EE6CC1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272" y="1559295"/>
            <a:ext cx="2743341" cy="323866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006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5BE428-E88E-57E2-BF3A-CE5E57D59416}"/>
              </a:ext>
            </a:extLst>
          </p:cNvPr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C31C4DE-E694-F94F-51EE-D0EDB28AE5C1}"/>
                </a:ext>
              </a:extLst>
            </p:cNvPr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CBD1FF7-8713-EC70-30A5-58B88BD3045A}"/>
                </a:ext>
              </a:extLst>
            </p:cNvPr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AD0BBB-DCC6-12FD-04F5-B5632BF35909}"/>
                </a:ext>
              </a:extLst>
            </p:cNvPr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298AD87-C352-FB29-9CEF-87EDEBA7E1F0}"/>
                </a:ext>
              </a:extLst>
            </p:cNvPr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E40FE19-7558-01E3-6611-D391A30D5661}"/>
              </a:ext>
            </a:extLst>
          </p:cNvPr>
          <p:cNvSpPr/>
          <p:nvPr/>
        </p:nvSpPr>
        <p:spPr>
          <a:xfrm>
            <a:off x="4394829" y="528935"/>
            <a:ext cx="24661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B8F57C-22C8-34B7-7864-38BD3509F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272" y="1559295"/>
            <a:ext cx="2743341" cy="323866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2254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5E8C41-3A5E-0C46-ADCF-D0C15119A9C5}"/>
              </a:ext>
            </a:extLst>
          </p:cNvPr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76E8D5-EB67-AD15-0841-FE8441563F99}"/>
                </a:ext>
              </a:extLst>
            </p:cNvPr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3A13666-E7CD-5398-9F85-450A984EA070}"/>
                </a:ext>
              </a:extLst>
            </p:cNvPr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8F41C89-11DB-6638-4215-EC18F4794F68}"/>
                </a:ext>
              </a:extLst>
            </p:cNvPr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47D9D3-E0F6-B71D-5F90-E3E38B7E613B}"/>
                </a:ext>
              </a:extLst>
            </p:cNvPr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F4F0D2E-1301-2DC7-8B71-9427F1923E1E}"/>
              </a:ext>
            </a:extLst>
          </p:cNvPr>
          <p:cNvSpPr/>
          <p:nvPr/>
        </p:nvSpPr>
        <p:spPr>
          <a:xfrm>
            <a:off x="4622905" y="528935"/>
            <a:ext cx="201003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Pair 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F39248-45A1-23E4-D8DA-CE4D2B4D6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272" y="1559295"/>
            <a:ext cx="2743341" cy="3238666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18010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05EBCCD-537C-575E-667E-F51499D5ADAF}"/>
              </a:ext>
            </a:extLst>
          </p:cNvPr>
          <p:cNvSpPr/>
          <p:nvPr/>
        </p:nvSpPr>
        <p:spPr>
          <a:xfrm>
            <a:off x="1809688" y="513607"/>
            <a:ext cx="69123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Say the missing word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A1C144-595F-7E6B-77A3-A3E3313A18FA}"/>
              </a:ext>
            </a:extLst>
          </p:cNvPr>
          <p:cNvSpPr txBox="1"/>
          <p:nvPr/>
        </p:nvSpPr>
        <p:spPr>
          <a:xfrm>
            <a:off x="3703740" y="2016342"/>
            <a:ext cx="3124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a.One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hand.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……..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One leg.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……..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One eye 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………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C15A51-E864-5BB1-3762-956D6CF007F5}"/>
              </a:ext>
            </a:extLst>
          </p:cNvPr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A565AD4-E871-25DA-5A5F-127740E8292B}"/>
                </a:ext>
              </a:extLst>
            </p:cNvPr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D07266-7972-B417-FFC4-D7BD4AD29196}"/>
                </a:ext>
              </a:extLst>
            </p:cNvPr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F2FEDEF-88D5-0DB6-1C46-BCBCD58BF63C}"/>
                </a:ext>
              </a:extLst>
            </p:cNvPr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22324DA-A5F6-750F-0017-88800223E1A4}"/>
                </a:ext>
              </a:extLst>
            </p:cNvPr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11070E7-F3B1-8308-C593-DA5D4DC812CE}"/>
              </a:ext>
            </a:extLst>
          </p:cNvPr>
          <p:cNvSpPr/>
          <p:nvPr/>
        </p:nvSpPr>
        <p:spPr>
          <a:xfrm>
            <a:off x="3290279" y="866392"/>
            <a:ext cx="456644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Game: Touch the board</a:t>
            </a:r>
          </a:p>
        </p:txBody>
      </p:sp>
      <p:pic>
        <p:nvPicPr>
          <p:cNvPr id="3074" name="Picture 2" descr="A drawing of a board with a picture of a board with a picture of a board  with a green board on it | Premium AI-generated vector">
            <a:extLst>
              <a:ext uri="{FF2B5EF4-FFF2-40B4-BE49-F238E27FC236}">
                <a16:creationId xmlns:a16="http://schemas.microsoft.com/office/drawing/2014/main" id="{70B7B4A0-AD62-1B4B-9CF4-385425060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809" y="2866729"/>
            <a:ext cx="4309382" cy="323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CF7CE0-F4FC-2EC5-1C7F-E7B41CD2A9C8}"/>
              </a:ext>
            </a:extLst>
          </p:cNvPr>
          <p:cNvSpPr txBox="1"/>
          <p:nvPr/>
        </p:nvSpPr>
        <p:spPr>
          <a:xfrm>
            <a:off x="2791941" y="1873105"/>
            <a:ext cx="6330042" cy="530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 with the pictures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leg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Vrinda" panose="020B0502040204020203" pitchFamily="34" charset="0"/>
              </a:rPr>
              <a:t>  , hand, eye, head 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62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FAFF650-9403-9274-575B-F714FA1062B7}"/>
              </a:ext>
            </a:extLst>
          </p:cNvPr>
          <p:cNvSpPr/>
          <p:nvPr/>
        </p:nvSpPr>
        <p:spPr>
          <a:xfrm>
            <a:off x="2468591" y="822849"/>
            <a:ext cx="722710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Reproduce a song by changing words.</a:t>
            </a:r>
          </a:p>
        </p:txBody>
      </p:sp>
      <p:pic>
        <p:nvPicPr>
          <p:cNvPr id="2050" name="Picture 2" descr="Creating A STEAM-Based Makerspace In ...">
            <a:extLst>
              <a:ext uri="{FF2B5EF4-FFF2-40B4-BE49-F238E27FC236}">
                <a16:creationId xmlns:a16="http://schemas.microsoft.com/office/drawing/2014/main" id="{BC581C27-D7CB-B915-1F1F-47DF6BBCE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267" y="2025432"/>
            <a:ext cx="6116393" cy="3058197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5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314" name="Picture 2" descr="200+ Free Goodbye &amp; Grave Images - Pixabay">
            <a:extLst>
              <a:ext uri="{FF2B5EF4-FFF2-40B4-BE49-F238E27FC236}">
                <a16:creationId xmlns:a16="http://schemas.microsoft.com/office/drawing/2014/main" id="{2FE313FF-7255-03C8-6605-7834BF06A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673" y="1063336"/>
            <a:ext cx="4325093" cy="4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4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146</Words>
  <Application>Microsoft Office PowerPoint</Application>
  <PresentationFormat>Widescreen</PresentationFormat>
  <Paragraphs>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Univers Condensed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RGPS</dc:creator>
  <cp:lastModifiedBy>Pedp4 WPBX4125BLF092409554</cp:lastModifiedBy>
  <cp:revision>77</cp:revision>
  <dcterms:created xsi:type="dcterms:W3CDTF">2025-05-17T03:47:55Z</dcterms:created>
  <dcterms:modified xsi:type="dcterms:W3CDTF">2026-06-30T08:51:49Z</dcterms:modified>
</cp:coreProperties>
</file>