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8" r:id="rId3"/>
    <p:sldId id="260" r:id="rId4"/>
    <p:sldId id="285" r:id="rId5"/>
    <p:sldId id="289" r:id="rId6"/>
    <p:sldId id="283" r:id="rId7"/>
    <p:sldId id="284" r:id="rId8"/>
    <p:sldId id="286" r:id="rId9"/>
    <p:sldId id="270" r:id="rId10"/>
    <p:sldId id="279" r:id="rId11"/>
    <p:sldId id="28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865"/>
    <a:srgbClr val="F8CBAD"/>
    <a:srgbClr val="E9F8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75" d="100"/>
          <a:sy n="75" d="100"/>
        </p:scale>
        <p:origin x="58" y="67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6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80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2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11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002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88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911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232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8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245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2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65387-5AEE-43D4-8A9B-167A9CF51EEB}" type="datetimeFigureOut">
              <a:rPr lang="en-US" smtClean="0"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1AC6B-A7F6-4AE1-83CF-EA7854F36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1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.jpeg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2.wav"/><Relationship Id="rId7" Type="http://schemas.openxmlformats.org/officeDocument/2006/relationships/image" Target="../media/image9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0.png"/><Relationship Id="rId4" Type="http://schemas.openxmlformats.org/officeDocument/2006/relationships/image" Target="../media/image1.jpe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436957" y="1643084"/>
            <a:ext cx="2706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স্বা</a:t>
            </a:r>
            <a:endParaRPr lang="en-GB" sz="9600" dirty="0">
              <a:solidFill>
                <a:srgbClr val="FF0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36042" y="1643084"/>
            <a:ext cx="26801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</a:t>
            </a:r>
            <a:endParaRPr lang="en-GB" sz="9600" dirty="0">
              <a:solidFill>
                <a:srgbClr val="FF0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05746" y="1643268"/>
            <a:ext cx="26030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</a:t>
            </a:r>
            <a:endParaRPr lang="en-GB" sz="9600" dirty="0">
              <a:solidFill>
                <a:srgbClr val="FF0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93934" y="1643851"/>
            <a:ext cx="25573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</a:t>
            </a:r>
            <a:endParaRPr lang="en-GB" sz="9600" dirty="0">
              <a:solidFill>
                <a:srgbClr val="FF0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88777" y="738390"/>
            <a:ext cx="64864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>
                <a:solidFill>
                  <a:srgbClr val="FF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আজকের পাঠে সবাইকে </a:t>
            </a:r>
            <a:endParaRPr lang="en-GB" sz="6600" dirty="0">
              <a:solidFill>
                <a:srgbClr val="FF0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3" name="Frame 2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3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026" name="Picture 2" descr="Storytime with Karen - Crocodiles - Cockburn Libraries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47" y="3467100"/>
            <a:ext cx="3861010" cy="248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2752784" y="1250179"/>
            <a:ext cx="8138177" cy="4003648"/>
            <a:chOff x="2752784" y="1250179"/>
            <a:chExt cx="8138177" cy="4003648"/>
          </a:xfrm>
        </p:grpSpPr>
        <p:sp>
          <p:nvSpPr>
            <p:cNvPr id="2" name="TextBox 1"/>
            <p:cNvSpPr txBox="1"/>
            <p:nvPr/>
          </p:nvSpPr>
          <p:spPr>
            <a:xfrm>
              <a:off x="2752784" y="4588118"/>
              <a:ext cx="6494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১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482156" y="4484386"/>
              <a:ext cx="64944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>
                  <a:latin typeface="Kalpurush" panose="02000600000000000000" pitchFamily="2" charset="0"/>
                  <a:cs typeface="Kalpurush" panose="02000600000000000000" pitchFamily="2" charset="0"/>
                </a:rPr>
                <a:t>২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60929" y="4330497"/>
              <a:ext cx="64944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>
                  <a:latin typeface="Kalpurush" panose="02000600000000000000" pitchFamily="2" charset="0"/>
                  <a:cs typeface="Kalpurush" panose="02000600000000000000" pitchFamily="2" charset="0"/>
                </a:rPr>
                <a:t>৩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948580" y="4127231"/>
              <a:ext cx="64944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dirty="0">
                  <a:latin typeface="Kalpurush" panose="02000600000000000000" pitchFamily="2" charset="0"/>
                  <a:cs typeface="Kalpurush" panose="02000600000000000000" pitchFamily="2" charset="0"/>
                </a:rPr>
                <a:t>৪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784924" y="3987953"/>
              <a:ext cx="64944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200" dirty="0">
                  <a:latin typeface="Kalpurush" panose="02000600000000000000" pitchFamily="2" charset="0"/>
                  <a:cs typeface="Kalpurush" panose="02000600000000000000" pitchFamily="2" charset="0"/>
                </a:rPr>
                <a:t>৫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62487" y="3708768"/>
              <a:ext cx="64944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800" dirty="0">
                  <a:latin typeface="Kalpurush" panose="02000600000000000000" pitchFamily="2" charset="0"/>
                  <a:cs typeface="Kalpurush" panose="02000600000000000000" pitchFamily="2" charset="0"/>
                </a:rPr>
                <a:t>৬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665035" y="3293270"/>
              <a:ext cx="64944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500" dirty="0">
                  <a:latin typeface="Kalpurush" panose="02000600000000000000" pitchFamily="2" charset="0"/>
                  <a:cs typeface="Kalpurush" panose="02000600000000000000" pitchFamily="2" charset="0"/>
                </a:rPr>
                <a:t>৭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888017" y="2373564"/>
              <a:ext cx="64944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600" dirty="0">
                  <a:latin typeface="Kalpurush" panose="02000600000000000000" pitchFamily="2" charset="0"/>
                  <a:cs typeface="Kalpurush" panose="02000600000000000000" pitchFamily="2" charset="0"/>
                </a:rPr>
                <a:t>৮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241518" y="1250179"/>
              <a:ext cx="649443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9900" dirty="0">
                  <a:latin typeface="Kalpurush" panose="02000600000000000000" pitchFamily="2" charset="0"/>
                  <a:cs typeface="Kalpurush" panose="02000600000000000000" pitchFamily="2" charset="0"/>
                </a:rPr>
                <a:t>৯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8566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6216039" y="3427036"/>
            <a:ext cx="597451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u="sng" dirty="0">
                <a:latin typeface="Kalpurush" panose="02000600000000000000" pitchFamily="2" charset="0"/>
                <a:cs typeface="Kalpurush" panose="02000600000000000000" pitchFamily="2" charset="0"/>
              </a:rPr>
              <a:t>পাঠ পরিচিতি</a:t>
            </a:r>
          </a:p>
          <a:p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শ্রেণি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	  </a:t>
            </a:r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তৃতীয়</a:t>
            </a:r>
            <a:endParaRPr lang="bn-IN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বিষয়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	  </a:t>
            </a:r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: প্রাথমিক গণিত</a:t>
            </a:r>
          </a:p>
          <a:p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অধ্যায়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	  </a:t>
            </a:r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: ১</a:t>
            </a:r>
            <a:endParaRPr lang="en-US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	  </a:t>
            </a:r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সংখ্যা</a:t>
            </a:r>
            <a:endParaRPr lang="bn-IN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পাঠ্যাংশ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IN" sz="3200" dirty="0"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সংখ্যার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তুলনা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(১৪ ও ১৫পৃষ্ঠা)</a:t>
            </a:r>
            <a:endParaRPr lang="bn-IN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1617" y="2876270"/>
            <a:ext cx="552027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u="sng" dirty="0">
                <a:latin typeface="Kalpurush" panose="02000600000000000000" pitchFamily="2" charset="0"/>
                <a:cs typeface="Kalpurush" panose="02000600000000000000" pitchFamily="2" charset="0"/>
              </a:rPr>
              <a:t>শিক্ষক </a:t>
            </a:r>
            <a:r>
              <a:rPr lang="bn-IN" sz="4000" u="sng">
                <a:latin typeface="Kalpurush" panose="02000600000000000000" pitchFamily="2" charset="0"/>
                <a:cs typeface="Kalpurush" panose="02000600000000000000" pitchFamily="2" charset="0"/>
              </a:rPr>
              <a:t>পরিচিতি </a:t>
            </a:r>
            <a:endParaRPr lang="en-US" sz="4000" u="sng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4000" u="sng">
                <a:latin typeface="Kalpurush" panose="02000600000000000000" pitchFamily="2" charset="0"/>
                <a:cs typeface="Kalpurush" panose="02000600000000000000" pitchFamily="2" charset="0"/>
              </a:rPr>
              <a:t>মোঃ আমজাদ হোসেন </a:t>
            </a:r>
          </a:p>
          <a:p>
            <a:pPr algn="ctr"/>
            <a:r>
              <a:rPr lang="en-US" sz="2800" u="sng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en-US" sz="2800" u="sng">
                <a:latin typeface="NikoshBAN" panose="02000000000000000000" pitchFamily="2" charset="0"/>
                <a:cs typeface="NikoshBAN" panose="02000000000000000000" pitchFamily="2" charset="0"/>
              </a:rPr>
              <a:t>উত্তর গোবিন্দপুর সরকারি প্রাথমিক বিদ্যালয় </a:t>
            </a:r>
          </a:p>
          <a:p>
            <a:pPr algn="ctr"/>
            <a:r>
              <a:rPr lang="en-US" sz="2800" u="sng">
                <a:latin typeface="NikoshBAN" panose="02000000000000000000" pitchFamily="2" charset="0"/>
                <a:cs typeface="NikoshBAN" panose="02000000000000000000" pitchFamily="2" charset="0"/>
              </a:rPr>
              <a:t>ফেনী সদর,ফেনী।</a:t>
            </a:r>
            <a:endParaRPr lang="bn-IN" sz="40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096000" y="651753"/>
            <a:ext cx="0" cy="5948613"/>
          </a:xfrm>
          <a:prstGeom prst="straightConnector1">
            <a:avLst/>
          </a:prstGeom>
          <a:ln w="28575"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ame 2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2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705" y="376947"/>
            <a:ext cx="2197321" cy="2857242"/>
          </a:xfrm>
          <a:prstGeom prst="rect">
            <a:avLst/>
          </a:prstGeom>
          <a:ln w="127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</p:pic>
    </p:spTree>
    <p:extLst>
      <p:ext uri="{BB962C8B-B14F-4D97-AF65-F5344CB8AC3E}">
        <p14:creationId xmlns:p14="http://schemas.microsoft.com/office/powerpoint/2010/main" val="4111833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44280" y="1710683"/>
                <a:ext cx="10983432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শিক্ষনফল:</a:t>
                </a:r>
              </a:p>
              <a:p>
                <a:pPr marL="571500" indent="-571500">
                  <a:buFont typeface="Wingdings" panose="05000000000000000000" pitchFamily="2" charset="2"/>
                  <a:buChar char="Ø"/>
                </a:pP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৭.২.১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দশ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হাজার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পর্যন্ত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যেকোন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দুইটি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সংখ্যার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বড়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ছোট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প্রকাশ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করতে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প্রতীক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Kalpurush" panose="02000600000000000000" pitchFamily="2" charset="0"/>
                      </a:rPr>
                      <m:t>&gt;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Kalpurush" panose="02000600000000000000" pitchFamily="2" charset="0"/>
                      </a:rPr>
                      <m:t>,</m:t>
                    </m:r>
                    <m:r>
                      <a:rPr lang="en-US" sz="4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Kalpurush" panose="02000600000000000000" pitchFamily="2" charset="0"/>
                      </a:rPr>
                      <m:t>&lt;</m:t>
                    </m:r>
                  </m:oMath>
                </a14:m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)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ব্যবহার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করতে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40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পারবে</a:t>
                </a:r>
                <a:r>
                  <a:rPr lang="en-US" sz="40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।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280" y="1710683"/>
                <a:ext cx="10983432" cy="1938992"/>
              </a:xfrm>
              <a:prstGeom prst="rect">
                <a:avLst/>
              </a:prstGeom>
              <a:blipFill rotWithShape="0">
                <a:blip r:embed="rId2"/>
                <a:stretch>
                  <a:fillRect l="-1942" t="-5975" b="-12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Frame 2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3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43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2648931" y="2408267"/>
            <a:ext cx="72231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চলো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একটা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গল্প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শুনি</a:t>
            </a:r>
            <a:endParaRPr lang="en-US" sz="40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গল্পের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নাম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“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সংখ্যা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খেকো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কুমির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”</a:t>
            </a: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2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888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307710" y="929128"/>
            <a:ext cx="3805296" cy="4756620"/>
            <a:chOff x="4312736" y="486456"/>
            <a:chExt cx="3805296" cy="4756620"/>
          </a:xfrm>
        </p:grpSpPr>
        <p:pic>
          <p:nvPicPr>
            <p:cNvPr id="2052" name="Picture 4" descr="Chair - Kingchair PNG Stock by Gilgamesh-Art | Royal chair, King chair,  Chai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2736" y="486456"/>
              <a:ext cx="3805296" cy="4756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715913" y="1465406"/>
              <a:ext cx="1715678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800" dirty="0">
                  <a:solidFill>
                    <a:schemeClr val="bg1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?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-102344" y="713651"/>
            <a:ext cx="8820108" cy="7202079"/>
            <a:chOff x="1275043" y="1178351"/>
            <a:chExt cx="6938753" cy="5439266"/>
          </a:xfrm>
        </p:grpSpPr>
        <p:pic>
          <p:nvPicPr>
            <p:cNvPr id="1028" name="Picture 4" descr="Dance Crocodile GIF - Dance Crocodile Vibin - Discover &amp; Share GIFs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525" y="1826289"/>
              <a:ext cx="6076950" cy="4591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Frame 2"/>
            <p:cNvSpPr/>
            <p:nvPr/>
          </p:nvSpPr>
          <p:spPr>
            <a:xfrm>
              <a:off x="1275043" y="1178351"/>
              <a:ext cx="6938753" cy="5439266"/>
            </a:xfrm>
            <a:custGeom>
              <a:avLst/>
              <a:gdLst>
                <a:gd name="connsiteX0" fmla="*/ 0 w 7136715"/>
                <a:gd name="connsiteY0" fmla="*/ 0 h 7004116"/>
                <a:gd name="connsiteX1" fmla="*/ 7136715 w 7136715"/>
                <a:gd name="connsiteY1" fmla="*/ 0 h 7004116"/>
                <a:gd name="connsiteX2" fmla="*/ 7136715 w 7136715"/>
                <a:gd name="connsiteY2" fmla="*/ 7004116 h 7004116"/>
                <a:gd name="connsiteX3" fmla="*/ 0 w 7136715"/>
                <a:gd name="connsiteY3" fmla="*/ 7004116 h 7004116"/>
                <a:gd name="connsiteX4" fmla="*/ 0 w 7136715"/>
                <a:gd name="connsiteY4" fmla="*/ 0 h 7004116"/>
                <a:gd name="connsiteX5" fmla="*/ 2386162 w 7136715"/>
                <a:gd name="connsiteY5" fmla="*/ 2386162 h 7004116"/>
                <a:gd name="connsiteX6" fmla="*/ 2386162 w 7136715"/>
                <a:gd name="connsiteY6" fmla="*/ 4617954 h 7004116"/>
                <a:gd name="connsiteX7" fmla="*/ 4750553 w 7136715"/>
                <a:gd name="connsiteY7" fmla="*/ 4617954 h 7004116"/>
                <a:gd name="connsiteX8" fmla="*/ 4750553 w 7136715"/>
                <a:gd name="connsiteY8" fmla="*/ 2386162 h 7004116"/>
                <a:gd name="connsiteX9" fmla="*/ 2386162 w 7136715"/>
                <a:gd name="connsiteY9" fmla="*/ 2386162 h 7004116"/>
                <a:gd name="connsiteX0" fmla="*/ 0 w 7136715"/>
                <a:gd name="connsiteY0" fmla="*/ 0 h 7004116"/>
                <a:gd name="connsiteX1" fmla="*/ 3410077 w 7136715"/>
                <a:gd name="connsiteY1" fmla="*/ 0 h 7004116"/>
                <a:gd name="connsiteX2" fmla="*/ 7136715 w 7136715"/>
                <a:gd name="connsiteY2" fmla="*/ 0 h 7004116"/>
                <a:gd name="connsiteX3" fmla="*/ 7136715 w 7136715"/>
                <a:gd name="connsiteY3" fmla="*/ 7004116 h 7004116"/>
                <a:gd name="connsiteX4" fmla="*/ 0 w 7136715"/>
                <a:gd name="connsiteY4" fmla="*/ 7004116 h 7004116"/>
                <a:gd name="connsiteX5" fmla="*/ 0 w 7136715"/>
                <a:gd name="connsiteY5" fmla="*/ 0 h 7004116"/>
                <a:gd name="connsiteX6" fmla="*/ 2386162 w 7136715"/>
                <a:gd name="connsiteY6" fmla="*/ 2386162 h 7004116"/>
                <a:gd name="connsiteX7" fmla="*/ 2386162 w 7136715"/>
                <a:gd name="connsiteY7" fmla="*/ 4617954 h 7004116"/>
                <a:gd name="connsiteX8" fmla="*/ 4750553 w 7136715"/>
                <a:gd name="connsiteY8" fmla="*/ 4617954 h 7004116"/>
                <a:gd name="connsiteX9" fmla="*/ 4750553 w 7136715"/>
                <a:gd name="connsiteY9" fmla="*/ 2386162 h 7004116"/>
                <a:gd name="connsiteX10" fmla="*/ 2386162 w 7136715"/>
                <a:gd name="connsiteY10" fmla="*/ 2386162 h 7004116"/>
                <a:gd name="connsiteX0" fmla="*/ 0 w 7146141"/>
                <a:gd name="connsiteY0" fmla="*/ 1498862 h 7004116"/>
                <a:gd name="connsiteX1" fmla="*/ 3419503 w 7146141"/>
                <a:gd name="connsiteY1" fmla="*/ 0 h 7004116"/>
                <a:gd name="connsiteX2" fmla="*/ 7146141 w 7146141"/>
                <a:gd name="connsiteY2" fmla="*/ 0 h 7004116"/>
                <a:gd name="connsiteX3" fmla="*/ 7146141 w 7146141"/>
                <a:gd name="connsiteY3" fmla="*/ 7004116 h 7004116"/>
                <a:gd name="connsiteX4" fmla="*/ 9426 w 7146141"/>
                <a:gd name="connsiteY4" fmla="*/ 7004116 h 7004116"/>
                <a:gd name="connsiteX5" fmla="*/ 0 w 7146141"/>
                <a:gd name="connsiteY5" fmla="*/ 1498862 h 7004116"/>
                <a:gd name="connsiteX6" fmla="*/ 2395588 w 7146141"/>
                <a:gd name="connsiteY6" fmla="*/ 2386162 h 7004116"/>
                <a:gd name="connsiteX7" fmla="*/ 2395588 w 7146141"/>
                <a:gd name="connsiteY7" fmla="*/ 4617954 h 7004116"/>
                <a:gd name="connsiteX8" fmla="*/ 4759979 w 7146141"/>
                <a:gd name="connsiteY8" fmla="*/ 4617954 h 7004116"/>
                <a:gd name="connsiteX9" fmla="*/ 4759979 w 7146141"/>
                <a:gd name="connsiteY9" fmla="*/ 2386162 h 7004116"/>
                <a:gd name="connsiteX10" fmla="*/ 2395588 w 7146141"/>
                <a:gd name="connsiteY10" fmla="*/ 2386162 h 7004116"/>
                <a:gd name="connsiteX0" fmla="*/ 0 w 7146141"/>
                <a:gd name="connsiteY0" fmla="*/ 1498862 h 7004116"/>
                <a:gd name="connsiteX1" fmla="*/ 3419503 w 7146141"/>
                <a:gd name="connsiteY1" fmla="*/ 0 h 7004116"/>
                <a:gd name="connsiteX2" fmla="*/ 7099007 w 7146141"/>
                <a:gd name="connsiteY2" fmla="*/ 1489435 h 7004116"/>
                <a:gd name="connsiteX3" fmla="*/ 7146141 w 7146141"/>
                <a:gd name="connsiteY3" fmla="*/ 7004116 h 7004116"/>
                <a:gd name="connsiteX4" fmla="*/ 9426 w 7146141"/>
                <a:gd name="connsiteY4" fmla="*/ 7004116 h 7004116"/>
                <a:gd name="connsiteX5" fmla="*/ 0 w 7146141"/>
                <a:gd name="connsiteY5" fmla="*/ 1498862 h 7004116"/>
                <a:gd name="connsiteX6" fmla="*/ 2395588 w 7146141"/>
                <a:gd name="connsiteY6" fmla="*/ 2386162 h 7004116"/>
                <a:gd name="connsiteX7" fmla="*/ 2395588 w 7146141"/>
                <a:gd name="connsiteY7" fmla="*/ 4617954 h 7004116"/>
                <a:gd name="connsiteX8" fmla="*/ 4759979 w 7146141"/>
                <a:gd name="connsiteY8" fmla="*/ 4617954 h 7004116"/>
                <a:gd name="connsiteX9" fmla="*/ 4759979 w 7146141"/>
                <a:gd name="connsiteY9" fmla="*/ 2386162 h 7004116"/>
                <a:gd name="connsiteX10" fmla="*/ 2395588 w 7146141"/>
                <a:gd name="connsiteY10" fmla="*/ 2386162 h 7004116"/>
                <a:gd name="connsiteX0" fmla="*/ 0 w 7146141"/>
                <a:gd name="connsiteY0" fmla="*/ 47134 h 5552388"/>
                <a:gd name="connsiteX1" fmla="*/ 3410077 w 7146141"/>
                <a:gd name="connsiteY1" fmla="*/ 0 h 5552388"/>
                <a:gd name="connsiteX2" fmla="*/ 7099007 w 7146141"/>
                <a:gd name="connsiteY2" fmla="*/ 37707 h 5552388"/>
                <a:gd name="connsiteX3" fmla="*/ 7146141 w 7146141"/>
                <a:gd name="connsiteY3" fmla="*/ 5552388 h 5552388"/>
                <a:gd name="connsiteX4" fmla="*/ 9426 w 7146141"/>
                <a:gd name="connsiteY4" fmla="*/ 5552388 h 5552388"/>
                <a:gd name="connsiteX5" fmla="*/ 0 w 7146141"/>
                <a:gd name="connsiteY5" fmla="*/ 47134 h 5552388"/>
                <a:gd name="connsiteX6" fmla="*/ 2395588 w 7146141"/>
                <a:gd name="connsiteY6" fmla="*/ 934434 h 5552388"/>
                <a:gd name="connsiteX7" fmla="*/ 2395588 w 7146141"/>
                <a:gd name="connsiteY7" fmla="*/ 3166226 h 5552388"/>
                <a:gd name="connsiteX8" fmla="*/ 4759979 w 7146141"/>
                <a:gd name="connsiteY8" fmla="*/ 3166226 h 5552388"/>
                <a:gd name="connsiteX9" fmla="*/ 4759979 w 7146141"/>
                <a:gd name="connsiteY9" fmla="*/ 934434 h 5552388"/>
                <a:gd name="connsiteX10" fmla="*/ 2395588 w 7146141"/>
                <a:gd name="connsiteY10" fmla="*/ 934434 h 5552388"/>
                <a:gd name="connsiteX0" fmla="*/ 0 w 7146141"/>
                <a:gd name="connsiteY0" fmla="*/ 47134 h 5552388"/>
                <a:gd name="connsiteX1" fmla="*/ 3410077 w 7146141"/>
                <a:gd name="connsiteY1" fmla="*/ 0 h 5552388"/>
                <a:gd name="connsiteX2" fmla="*/ 5421036 w 7146141"/>
                <a:gd name="connsiteY2" fmla="*/ 18853 h 5552388"/>
                <a:gd name="connsiteX3" fmla="*/ 7146141 w 7146141"/>
                <a:gd name="connsiteY3" fmla="*/ 5552388 h 5552388"/>
                <a:gd name="connsiteX4" fmla="*/ 9426 w 7146141"/>
                <a:gd name="connsiteY4" fmla="*/ 5552388 h 5552388"/>
                <a:gd name="connsiteX5" fmla="*/ 0 w 7146141"/>
                <a:gd name="connsiteY5" fmla="*/ 47134 h 5552388"/>
                <a:gd name="connsiteX6" fmla="*/ 2395588 w 7146141"/>
                <a:gd name="connsiteY6" fmla="*/ 934434 h 5552388"/>
                <a:gd name="connsiteX7" fmla="*/ 2395588 w 7146141"/>
                <a:gd name="connsiteY7" fmla="*/ 3166226 h 5552388"/>
                <a:gd name="connsiteX8" fmla="*/ 4759979 w 7146141"/>
                <a:gd name="connsiteY8" fmla="*/ 3166226 h 5552388"/>
                <a:gd name="connsiteX9" fmla="*/ 4759979 w 7146141"/>
                <a:gd name="connsiteY9" fmla="*/ 934434 h 5552388"/>
                <a:gd name="connsiteX10" fmla="*/ 2395588 w 7146141"/>
                <a:gd name="connsiteY10" fmla="*/ 934434 h 5552388"/>
                <a:gd name="connsiteX0" fmla="*/ 0 w 5656706"/>
                <a:gd name="connsiteY0" fmla="*/ 47134 h 5552388"/>
                <a:gd name="connsiteX1" fmla="*/ 3410077 w 5656706"/>
                <a:gd name="connsiteY1" fmla="*/ 0 h 5552388"/>
                <a:gd name="connsiteX2" fmla="*/ 5421036 w 5656706"/>
                <a:gd name="connsiteY2" fmla="*/ 18853 h 5552388"/>
                <a:gd name="connsiteX3" fmla="*/ 5656706 w 5656706"/>
                <a:gd name="connsiteY3" fmla="*/ 5363852 h 5552388"/>
                <a:gd name="connsiteX4" fmla="*/ 9426 w 5656706"/>
                <a:gd name="connsiteY4" fmla="*/ 5552388 h 5552388"/>
                <a:gd name="connsiteX5" fmla="*/ 0 w 5656706"/>
                <a:gd name="connsiteY5" fmla="*/ 47134 h 5552388"/>
                <a:gd name="connsiteX6" fmla="*/ 2395588 w 5656706"/>
                <a:gd name="connsiteY6" fmla="*/ 934434 h 5552388"/>
                <a:gd name="connsiteX7" fmla="*/ 2395588 w 5656706"/>
                <a:gd name="connsiteY7" fmla="*/ 3166226 h 5552388"/>
                <a:gd name="connsiteX8" fmla="*/ 4759979 w 5656706"/>
                <a:gd name="connsiteY8" fmla="*/ 3166226 h 5552388"/>
                <a:gd name="connsiteX9" fmla="*/ 4759979 w 5656706"/>
                <a:gd name="connsiteY9" fmla="*/ 934434 h 5552388"/>
                <a:gd name="connsiteX10" fmla="*/ 2395588 w 5656706"/>
                <a:gd name="connsiteY10" fmla="*/ 934434 h 5552388"/>
                <a:gd name="connsiteX0" fmla="*/ 0 w 5505877"/>
                <a:gd name="connsiteY0" fmla="*/ 47134 h 5552388"/>
                <a:gd name="connsiteX1" fmla="*/ 3410077 w 5505877"/>
                <a:gd name="connsiteY1" fmla="*/ 0 h 5552388"/>
                <a:gd name="connsiteX2" fmla="*/ 5421036 w 5505877"/>
                <a:gd name="connsiteY2" fmla="*/ 18853 h 5552388"/>
                <a:gd name="connsiteX3" fmla="*/ 5505877 w 5505877"/>
                <a:gd name="connsiteY3" fmla="*/ 5354426 h 5552388"/>
                <a:gd name="connsiteX4" fmla="*/ 9426 w 5505877"/>
                <a:gd name="connsiteY4" fmla="*/ 5552388 h 5552388"/>
                <a:gd name="connsiteX5" fmla="*/ 0 w 5505877"/>
                <a:gd name="connsiteY5" fmla="*/ 47134 h 5552388"/>
                <a:gd name="connsiteX6" fmla="*/ 2395588 w 5505877"/>
                <a:gd name="connsiteY6" fmla="*/ 934434 h 5552388"/>
                <a:gd name="connsiteX7" fmla="*/ 2395588 w 5505877"/>
                <a:gd name="connsiteY7" fmla="*/ 3166226 h 5552388"/>
                <a:gd name="connsiteX8" fmla="*/ 4759979 w 5505877"/>
                <a:gd name="connsiteY8" fmla="*/ 3166226 h 5552388"/>
                <a:gd name="connsiteX9" fmla="*/ 4759979 w 5505877"/>
                <a:gd name="connsiteY9" fmla="*/ 934434 h 5552388"/>
                <a:gd name="connsiteX10" fmla="*/ 2395588 w 5505877"/>
                <a:gd name="connsiteY10" fmla="*/ 934434 h 5552388"/>
                <a:gd name="connsiteX0" fmla="*/ 0 w 5505877"/>
                <a:gd name="connsiteY0" fmla="*/ 47134 h 5354426"/>
                <a:gd name="connsiteX1" fmla="*/ 3410077 w 5505877"/>
                <a:gd name="connsiteY1" fmla="*/ 0 h 5354426"/>
                <a:gd name="connsiteX2" fmla="*/ 5421036 w 5505877"/>
                <a:gd name="connsiteY2" fmla="*/ 18853 h 5354426"/>
                <a:gd name="connsiteX3" fmla="*/ 5505877 w 5505877"/>
                <a:gd name="connsiteY3" fmla="*/ 5354426 h 5354426"/>
                <a:gd name="connsiteX4" fmla="*/ 47133 w 5505877"/>
                <a:gd name="connsiteY4" fmla="*/ 5344998 h 5354426"/>
                <a:gd name="connsiteX5" fmla="*/ 0 w 5505877"/>
                <a:gd name="connsiteY5" fmla="*/ 47134 h 5354426"/>
                <a:gd name="connsiteX6" fmla="*/ 2395588 w 5505877"/>
                <a:gd name="connsiteY6" fmla="*/ 934434 h 5354426"/>
                <a:gd name="connsiteX7" fmla="*/ 2395588 w 5505877"/>
                <a:gd name="connsiteY7" fmla="*/ 3166226 h 5354426"/>
                <a:gd name="connsiteX8" fmla="*/ 4759979 w 5505877"/>
                <a:gd name="connsiteY8" fmla="*/ 3166226 h 5354426"/>
                <a:gd name="connsiteX9" fmla="*/ 4759979 w 5505877"/>
                <a:gd name="connsiteY9" fmla="*/ 934434 h 5354426"/>
                <a:gd name="connsiteX10" fmla="*/ 2395588 w 5505877"/>
                <a:gd name="connsiteY10" fmla="*/ 934434 h 5354426"/>
                <a:gd name="connsiteX0" fmla="*/ 0 w 5496451"/>
                <a:gd name="connsiteY0" fmla="*/ 47134 h 5420414"/>
                <a:gd name="connsiteX1" fmla="*/ 3410077 w 5496451"/>
                <a:gd name="connsiteY1" fmla="*/ 0 h 5420414"/>
                <a:gd name="connsiteX2" fmla="*/ 5421036 w 5496451"/>
                <a:gd name="connsiteY2" fmla="*/ 18853 h 5420414"/>
                <a:gd name="connsiteX3" fmla="*/ 5496451 w 5496451"/>
                <a:gd name="connsiteY3" fmla="*/ 5420414 h 5420414"/>
                <a:gd name="connsiteX4" fmla="*/ 47133 w 5496451"/>
                <a:gd name="connsiteY4" fmla="*/ 5344998 h 5420414"/>
                <a:gd name="connsiteX5" fmla="*/ 0 w 5496451"/>
                <a:gd name="connsiteY5" fmla="*/ 47134 h 5420414"/>
                <a:gd name="connsiteX6" fmla="*/ 2395588 w 5496451"/>
                <a:gd name="connsiteY6" fmla="*/ 934434 h 5420414"/>
                <a:gd name="connsiteX7" fmla="*/ 2395588 w 5496451"/>
                <a:gd name="connsiteY7" fmla="*/ 3166226 h 5420414"/>
                <a:gd name="connsiteX8" fmla="*/ 4759979 w 5496451"/>
                <a:gd name="connsiteY8" fmla="*/ 3166226 h 5420414"/>
                <a:gd name="connsiteX9" fmla="*/ 4759979 w 5496451"/>
                <a:gd name="connsiteY9" fmla="*/ 934434 h 5420414"/>
                <a:gd name="connsiteX10" fmla="*/ 2395588 w 5496451"/>
                <a:gd name="connsiteY10" fmla="*/ 934434 h 5420414"/>
                <a:gd name="connsiteX0" fmla="*/ 0 w 5496451"/>
                <a:gd name="connsiteY0" fmla="*/ 47134 h 5420414"/>
                <a:gd name="connsiteX1" fmla="*/ 3410077 w 5496451"/>
                <a:gd name="connsiteY1" fmla="*/ 0 h 5420414"/>
                <a:gd name="connsiteX2" fmla="*/ 5421036 w 5496451"/>
                <a:gd name="connsiteY2" fmla="*/ 18853 h 5420414"/>
                <a:gd name="connsiteX3" fmla="*/ 5496451 w 5496451"/>
                <a:gd name="connsiteY3" fmla="*/ 5420414 h 5420414"/>
                <a:gd name="connsiteX4" fmla="*/ 56560 w 5496451"/>
                <a:gd name="connsiteY4" fmla="*/ 5392132 h 5420414"/>
                <a:gd name="connsiteX5" fmla="*/ 0 w 5496451"/>
                <a:gd name="connsiteY5" fmla="*/ 47134 h 5420414"/>
                <a:gd name="connsiteX6" fmla="*/ 2395588 w 5496451"/>
                <a:gd name="connsiteY6" fmla="*/ 934434 h 5420414"/>
                <a:gd name="connsiteX7" fmla="*/ 2395588 w 5496451"/>
                <a:gd name="connsiteY7" fmla="*/ 3166226 h 5420414"/>
                <a:gd name="connsiteX8" fmla="*/ 4759979 w 5496451"/>
                <a:gd name="connsiteY8" fmla="*/ 3166226 h 5420414"/>
                <a:gd name="connsiteX9" fmla="*/ 4759979 w 5496451"/>
                <a:gd name="connsiteY9" fmla="*/ 934434 h 5420414"/>
                <a:gd name="connsiteX10" fmla="*/ 2395588 w 5496451"/>
                <a:gd name="connsiteY10" fmla="*/ 934434 h 5420414"/>
                <a:gd name="connsiteX0" fmla="*/ 0 w 6919899"/>
                <a:gd name="connsiteY0" fmla="*/ 122549 h 5420414"/>
                <a:gd name="connsiteX1" fmla="*/ 4833525 w 6919899"/>
                <a:gd name="connsiteY1" fmla="*/ 0 h 5420414"/>
                <a:gd name="connsiteX2" fmla="*/ 6844484 w 6919899"/>
                <a:gd name="connsiteY2" fmla="*/ 18853 h 5420414"/>
                <a:gd name="connsiteX3" fmla="*/ 6919899 w 6919899"/>
                <a:gd name="connsiteY3" fmla="*/ 5420414 h 5420414"/>
                <a:gd name="connsiteX4" fmla="*/ 1480008 w 6919899"/>
                <a:gd name="connsiteY4" fmla="*/ 5392132 h 5420414"/>
                <a:gd name="connsiteX5" fmla="*/ 0 w 6919899"/>
                <a:gd name="connsiteY5" fmla="*/ 122549 h 5420414"/>
                <a:gd name="connsiteX6" fmla="*/ 3819036 w 6919899"/>
                <a:gd name="connsiteY6" fmla="*/ 934434 h 5420414"/>
                <a:gd name="connsiteX7" fmla="*/ 3819036 w 6919899"/>
                <a:gd name="connsiteY7" fmla="*/ 3166226 h 5420414"/>
                <a:gd name="connsiteX8" fmla="*/ 6183427 w 6919899"/>
                <a:gd name="connsiteY8" fmla="*/ 3166226 h 5420414"/>
                <a:gd name="connsiteX9" fmla="*/ 6183427 w 6919899"/>
                <a:gd name="connsiteY9" fmla="*/ 934434 h 5420414"/>
                <a:gd name="connsiteX10" fmla="*/ 3819036 w 6919899"/>
                <a:gd name="connsiteY10" fmla="*/ 934434 h 5420414"/>
                <a:gd name="connsiteX0" fmla="*/ 18854 w 6938753"/>
                <a:gd name="connsiteY0" fmla="*/ 122549 h 5439266"/>
                <a:gd name="connsiteX1" fmla="*/ 4852379 w 6938753"/>
                <a:gd name="connsiteY1" fmla="*/ 0 h 5439266"/>
                <a:gd name="connsiteX2" fmla="*/ 6863338 w 6938753"/>
                <a:gd name="connsiteY2" fmla="*/ 18853 h 5439266"/>
                <a:gd name="connsiteX3" fmla="*/ 6938753 w 6938753"/>
                <a:gd name="connsiteY3" fmla="*/ 5420414 h 5439266"/>
                <a:gd name="connsiteX4" fmla="*/ 0 w 6938753"/>
                <a:gd name="connsiteY4" fmla="*/ 5439266 h 5439266"/>
                <a:gd name="connsiteX5" fmla="*/ 18854 w 6938753"/>
                <a:gd name="connsiteY5" fmla="*/ 122549 h 5439266"/>
                <a:gd name="connsiteX6" fmla="*/ 3837890 w 6938753"/>
                <a:gd name="connsiteY6" fmla="*/ 934434 h 5439266"/>
                <a:gd name="connsiteX7" fmla="*/ 3837890 w 6938753"/>
                <a:gd name="connsiteY7" fmla="*/ 3166226 h 5439266"/>
                <a:gd name="connsiteX8" fmla="*/ 6202281 w 6938753"/>
                <a:gd name="connsiteY8" fmla="*/ 3166226 h 5439266"/>
                <a:gd name="connsiteX9" fmla="*/ 6202281 w 6938753"/>
                <a:gd name="connsiteY9" fmla="*/ 934434 h 5439266"/>
                <a:gd name="connsiteX10" fmla="*/ 3837890 w 6938753"/>
                <a:gd name="connsiteY10" fmla="*/ 934434 h 5439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38753" h="5439266">
                  <a:moveTo>
                    <a:pt x="18854" y="122549"/>
                  </a:moveTo>
                  <a:lnTo>
                    <a:pt x="4852379" y="0"/>
                  </a:lnTo>
                  <a:lnTo>
                    <a:pt x="6863338" y="18853"/>
                  </a:lnTo>
                  <a:lnTo>
                    <a:pt x="6938753" y="5420414"/>
                  </a:lnTo>
                  <a:lnTo>
                    <a:pt x="0" y="5439266"/>
                  </a:lnTo>
                  <a:cubicBezTo>
                    <a:pt x="6285" y="3667027"/>
                    <a:pt x="12569" y="1894788"/>
                    <a:pt x="18854" y="122549"/>
                  </a:cubicBezTo>
                  <a:close/>
                  <a:moveTo>
                    <a:pt x="3837890" y="934434"/>
                  </a:moveTo>
                  <a:lnTo>
                    <a:pt x="3837890" y="3166226"/>
                  </a:lnTo>
                  <a:lnTo>
                    <a:pt x="6202281" y="3166226"/>
                  </a:lnTo>
                  <a:lnTo>
                    <a:pt x="6202281" y="934434"/>
                  </a:lnTo>
                  <a:lnTo>
                    <a:pt x="3837890" y="93443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 flipH="1">
            <a:off x="3738144" y="576947"/>
            <a:ext cx="8820108" cy="7202079"/>
            <a:chOff x="1275043" y="1178351"/>
            <a:chExt cx="6938753" cy="5439266"/>
          </a:xfrm>
        </p:grpSpPr>
        <p:pic>
          <p:nvPicPr>
            <p:cNvPr id="17" name="Picture 4" descr="Dance Crocodile GIF - Dance Crocodile Vibin - Discover &amp; Share GIFs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525" y="1826289"/>
              <a:ext cx="6076950" cy="4591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Frame 2"/>
            <p:cNvSpPr/>
            <p:nvPr/>
          </p:nvSpPr>
          <p:spPr>
            <a:xfrm>
              <a:off x="1275043" y="1178351"/>
              <a:ext cx="6938753" cy="5439266"/>
            </a:xfrm>
            <a:custGeom>
              <a:avLst/>
              <a:gdLst>
                <a:gd name="connsiteX0" fmla="*/ 0 w 7136715"/>
                <a:gd name="connsiteY0" fmla="*/ 0 h 7004116"/>
                <a:gd name="connsiteX1" fmla="*/ 7136715 w 7136715"/>
                <a:gd name="connsiteY1" fmla="*/ 0 h 7004116"/>
                <a:gd name="connsiteX2" fmla="*/ 7136715 w 7136715"/>
                <a:gd name="connsiteY2" fmla="*/ 7004116 h 7004116"/>
                <a:gd name="connsiteX3" fmla="*/ 0 w 7136715"/>
                <a:gd name="connsiteY3" fmla="*/ 7004116 h 7004116"/>
                <a:gd name="connsiteX4" fmla="*/ 0 w 7136715"/>
                <a:gd name="connsiteY4" fmla="*/ 0 h 7004116"/>
                <a:gd name="connsiteX5" fmla="*/ 2386162 w 7136715"/>
                <a:gd name="connsiteY5" fmla="*/ 2386162 h 7004116"/>
                <a:gd name="connsiteX6" fmla="*/ 2386162 w 7136715"/>
                <a:gd name="connsiteY6" fmla="*/ 4617954 h 7004116"/>
                <a:gd name="connsiteX7" fmla="*/ 4750553 w 7136715"/>
                <a:gd name="connsiteY7" fmla="*/ 4617954 h 7004116"/>
                <a:gd name="connsiteX8" fmla="*/ 4750553 w 7136715"/>
                <a:gd name="connsiteY8" fmla="*/ 2386162 h 7004116"/>
                <a:gd name="connsiteX9" fmla="*/ 2386162 w 7136715"/>
                <a:gd name="connsiteY9" fmla="*/ 2386162 h 7004116"/>
                <a:gd name="connsiteX0" fmla="*/ 0 w 7136715"/>
                <a:gd name="connsiteY0" fmla="*/ 0 h 7004116"/>
                <a:gd name="connsiteX1" fmla="*/ 3410077 w 7136715"/>
                <a:gd name="connsiteY1" fmla="*/ 0 h 7004116"/>
                <a:gd name="connsiteX2" fmla="*/ 7136715 w 7136715"/>
                <a:gd name="connsiteY2" fmla="*/ 0 h 7004116"/>
                <a:gd name="connsiteX3" fmla="*/ 7136715 w 7136715"/>
                <a:gd name="connsiteY3" fmla="*/ 7004116 h 7004116"/>
                <a:gd name="connsiteX4" fmla="*/ 0 w 7136715"/>
                <a:gd name="connsiteY4" fmla="*/ 7004116 h 7004116"/>
                <a:gd name="connsiteX5" fmla="*/ 0 w 7136715"/>
                <a:gd name="connsiteY5" fmla="*/ 0 h 7004116"/>
                <a:gd name="connsiteX6" fmla="*/ 2386162 w 7136715"/>
                <a:gd name="connsiteY6" fmla="*/ 2386162 h 7004116"/>
                <a:gd name="connsiteX7" fmla="*/ 2386162 w 7136715"/>
                <a:gd name="connsiteY7" fmla="*/ 4617954 h 7004116"/>
                <a:gd name="connsiteX8" fmla="*/ 4750553 w 7136715"/>
                <a:gd name="connsiteY8" fmla="*/ 4617954 h 7004116"/>
                <a:gd name="connsiteX9" fmla="*/ 4750553 w 7136715"/>
                <a:gd name="connsiteY9" fmla="*/ 2386162 h 7004116"/>
                <a:gd name="connsiteX10" fmla="*/ 2386162 w 7136715"/>
                <a:gd name="connsiteY10" fmla="*/ 2386162 h 7004116"/>
                <a:gd name="connsiteX0" fmla="*/ 0 w 7146141"/>
                <a:gd name="connsiteY0" fmla="*/ 1498862 h 7004116"/>
                <a:gd name="connsiteX1" fmla="*/ 3419503 w 7146141"/>
                <a:gd name="connsiteY1" fmla="*/ 0 h 7004116"/>
                <a:gd name="connsiteX2" fmla="*/ 7146141 w 7146141"/>
                <a:gd name="connsiteY2" fmla="*/ 0 h 7004116"/>
                <a:gd name="connsiteX3" fmla="*/ 7146141 w 7146141"/>
                <a:gd name="connsiteY3" fmla="*/ 7004116 h 7004116"/>
                <a:gd name="connsiteX4" fmla="*/ 9426 w 7146141"/>
                <a:gd name="connsiteY4" fmla="*/ 7004116 h 7004116"/>
                <a:gd name="connsiteX5" fmla="*/ 0 w 7146141"/>
                <a:gd name="connsiteY5" fmla="*/ 1498862 h 7004116"/>
                <a:gd name="connsiteX6" fmla="*/ 2395588 w 7146141"/>
                <a:gd name="connsiteY6" fmla="*/ 2386162 h 7004116"/>
                <a:gd name="connsiteX7" fmla="*/ 2395588 w 7146141"/>
                <a:gd name="connsiteY7" fmla="*/ 4617954 h 7004116"/>
                <a:gd name="connsiteX8" fmla="*/ 4759979 w 7146141"/>
                <a:gd name="connsiteY8" fmla="*/ 4617954 h 7004116"/>
                <a:gd name="connsiteX9" fmla="*/ 4759979 w 7146141"/>
                <a:gd name="connsiteY9" fmla="*/ 2386162 h 7004116"/>
                <a:gd name="connsiteX10" fmla="*/ 2395588 w 7146141"/>
                <a:gd name="connsiteY10" fmla="*/ 2386162 h 7004116"/>
                <a:gd name="connsiteX0" fmla="*/ 0 w 7146141"/>
                <a:gd name="connsiteY0" fmla="*/ 1498862 h 7004116"/>
                <a:gd name="connsiteX1" fmla="*/ 3419503 w 7146141"/>
                <a:gd name="connsiteY1" fmla="*/ 0 h 7004116"/>
                <a:gd name="connsiteX2" fmla="*/ 7099007 w 7146141"/>
                <a:gd name="connsiteY2" fmla="*/ 1489435 h 7004116"/>
                <a:gd name="connsiteX3" fmla="*/ 7146141 w 7146141"/>
                <a:gd name="connsiteY3" fmla="*/ 7004116 h 7004116"/>
                <a:gd name="connsiteX4" fmla="*/ 9426 w 7146141"/>
                <a:gd name="connsiteY4" fmla="*/ 7004116 h 7004116"/>
                <a:gd name="connsiteX5" fmla="*/ 0 w 7146141"/>
                <a:gd name="connsiteY5" fmla="*/ 1498862 h 7004116"/>
                <a:gd name="connsiteX6" fmla="*/ 2395588 w 7146141"/>
                <a:gd name="connsiteY6" fmla="*/ 2386162 h 7004116"/>
                <a:gd name="connsiteX7" fmla="*/ 2395588 w 7146141"/>
                <a:gd name="connsiteY7" fmla="*/ 4617954 h 7004116"/>
                <a:gd name="connsiteX8" fmla="*/ 4759979 w 7146141"/>
                <a:gd name="connsiteY8" fmla="*/ 4617954 h 7004116"/>
                <a:gd name="connsiteX9" fmla="*/ 4759979 w 7146141"/>
                <a:gd name="connsiteY9" fmla="*/ 2386162 h 7004116"/>
                <a:gd name="connsiteX10" fmla="*/ 2395588 w 7146141"/>
                <a:gd name="connsiteY10" fmla="*/ 2386162 h 7004116"/>
                <a:gd name="connsiteX0" fmla="*/ 0 w 7146141"/>
                <a:gd name="connsiteY0" fmla="*/ 47134 h 5552388"/>
                <a:gd name="connsiteX1" fmla="*/ 3410077 w 7146141"/>
                <a:gd name="connsiteY1" fmla="*/ 0 h 5552388"/>
                <a:gd name="connsiteX2" fmla="*/ 7099007 w 7146141"/>
                <a:gd name="connsiteY2" fmla="*/ 37707 h 5552388"/>
                <a:gd name="connsiteX3" fmla="*/ 7146141 w 7146141"/>
                <a:gd name="connsiteY3" fmla="*/ 5552388 h 5552388"/>
                <a:gd name="connsiteX4" fmla="*/ 9426 w 7146141"/>
                <a:gd name="connsiteY4" fmla="*/ 5552388 h 5552388"/>
                <a:gd name="connsiteX5" fmla="*/ 0 w 7146141"/>
                <a:gd name="connsiteY5" fmla="*/ 47134 h 5552388"/>
                <a:gd name="connsiteX6" fmla="*/ 2395588 w 7146141"/>
                <a:gd name="connsiteY6" fmla="*/ 934434 h 5552388"/>
                <a:gd name="connsiteX7" fmla="*/ 2395588 w 7146141"/>
                <a:gd name="connsiteY7" fmla="*/ 3166226 h 5552388"/>
                <a:gd name="connsiteX8" fmla="*/ 4759979 w 7146141"/>
                <a:gd name="connsiteY8" fmla="*/ 3166226 h 5552388"/>
                <a:gd name="connsiteX9" fmla="*/ 4759979 w 7146141"/>
                <a:gd name="connsiteY9" fmla="*/ 934434 h 5552388"/>
                <a:gd name="connsiteX10" fmla="*/ 2395588 w 7146141"/>
                <a:gd name="connsiteY10" fmla="*/ 934434 h 5552388"/>
                <a:gd name="connsiteX0" fmla="*/ 0 w 7146141"/>
                <a:gd name="connsiteY0" fmla="*/ 47134 h 5552388"/>
                <a:gd name="connsiteX1" fmla="*/ 3410077 w 7146141"/>
                <a:gd name="connsiteY1" fmla="*/ 0 h 5552388"/>
                <a:gd name="connsiteX2" fmla="*/ 5421036 w 7146141"/>
                <a:gd name="connsiteY2" fmla="*/ 18853 h 5552388"/>
                <a:gd name="connsiteX3" fmla="*/ 7146141 w 7146141"/>
                <a:gd name="connsiteY3" fmla="*/ 5552388 h 5552388"/>
                <a:gd name="connsiteX4" fmla="*/ 9426 w 7146141"/>
                <a:gd name="connsiteY4" fmla="*/ 5552388 h 5552388"/>
                <a:gd name="connsiteX5" fmla="*/ 0 w 7146141"/>
                <a:gd name="connsiteY5" fmla="*/ 47134 h 5552388"/>
                <a:gd name="connsiteX6" fmla="*/ 2395588 w 7146141"/>
                <a:gd name="connsiteY6" fmla="*/ 934434 h 5552388"/>
                <a:gd name="connsiteX7" fmla="*/ 2395588 w 7146141"/>
                <a:gd name="connsiteY7" fmla="*/ 3166226 h 5552388"/>
                <a:gd name="connsiteX8" fmla="*/ 4759979 w 7146141"/>
                <a:gd name="connsiteY8" fmla="*/ 3166226 h 5552388"/>
                <a:gd name="connsiteX9" fmla="*/ 4759979 w 7146141"/>
                <a:gd name="connsiteY9" fmla="*/ 934434 h 5552388"/>
                <a:gd name="connsiteX10" fmla="*/ 2395588 w 7146141"/>
                <a:gd name="connsiteY10" fmla="*/ 934434 h 5552388"/>
                <a:gd name="connsiteX0" fmla="*/ 0 w 5656706"/>
                <a:gd name="connsiteY0" fmla="*/ 47134 h 5552388"/>
                <a:gd name="connsiteX1" fmla="*/ 3410077 w 5656706"/>
                <a:gd name="connsiteY1" fmla="*/ 0 h 5552388"/>
                <a:gd name="connsiteX2" fmla="*/ 5421036 w 5656706"/>
                <a:gd name="connsiteY2" fmla="*/ 18853 h 5552388"/>
                <a:gd name="connsiteX3" fmla="*/ 5656706 w 5656706"/>
                <a:gd name="connsiteY3" fmla="*/ 5363852 h 5552388"/>
                <a:gd name="connsiteX4" fmla="*/ 9426 w 5656706"/>
                <a:gd name="connsiteY4" fmla="*/ 5552388 h 5552388"/>
                <a:gd name="connsiteX5" fmla="*/ 0 w 5656706"/>
                <a:gd name="connsiteY5" fmla="*/ 47134 h 5552388"/>
                <a:gd name="connsiteX6" fmla="*/ 2395588 w 5656706"/>
                <a:gd name="connsiteY6" fmla="*/ 934434 h 5552388"/>
                <a:gd name="connsiteX7" fmla="*/ 2395588 w 5656706"/>
                <a:gd name="connsiteY7" fmla="*/ 3166226 h 5552388"/>
                <a:gd name="connsiteX8" fmla="*/ 4759979 w 5656706"/>
                <a:gd name="connsiteY8" fmla="*/ 3166226 h 5552388"/>
                <a:gd name="connsiteX9" fmla="*/ 4759979 w 5656706"/>
                <a:gd name="connsiteY9" fmla="*/ 934434 h 5552388"/>
                <a:gd name="connsiteX10" fmla="*/ 2395588 w 5656706"/>
                <a:gd name="connsiteY10" fmla="*/ 934434 h 5552388"/>
                <a:gd name="connsiteX0" fmla="*/ 0 w 5505877"/>
                <a:gd name="connsiteY0" fmla="*/ 47134 h 5552388"/>
                <a:gd name="connsiteX1" fmla="*/ 3410077 w 5505877"/>
                <a:gd name="connsiteY1" fmla="*/ 0 h 5552388"/>
                <a:gd name="connsiteX2" fmla="*/ 5421036 w 5505877"/>
                <a:gd name="connsiteY2" fmla="*/ 18853 h 5552388"/>
                <a:gd name="connsiteX3" fmla="*/ 5505877 w 5505877"/>
                <a:gd name="connsiteY3" fmla="*/ 5354426 h 5552388"/>
                <a:gd name="connsiteX4" fmla="*/ 9426 w 5505877"/>
                <a:gd name="connsiteY4" fmla="*/ 5552388 h 5552388"/>
                <a:gd name="connsiteX5" fmla="*/ 0 w 5505877"/>
                <a:gd name="connsiteY5" fmla="*/ 47134 h 5552388"/>
                <a:gd name="connsiteX6" fmla="*/ 2395588 w 5505877"/>
                <a:gd name="connsiteY6" fmla="*/ 934434 h 5552388"/>
                <a:gd name="connsiteX7" fmla="*/ 2395588 w 5505877"/>
                <a:gd name="connsiteY7" fmla="*/ 3166226 h 5552388"/>
                <a:gd name="connsiteX8" fmla="*/ 4759979 w 5505877"/>
                <a:gd name="connsiteY8" fmla="*/ 3166226 h 5552388"/>
                <a:gd name="connsiteX9" fmla="*/ 4759979 w 5505877"/>
                <a:gd name="connsiteY9" fmla="*/ 934434 h 5552388"/>
                <a:gd name="connsiteX10" fmla="*/ 2395588 w 5505877"/>
                <a:gd name="connsiteY10" fmla="*/ 934434 h 5552388"/>
                <a:gd name="connsiteX0" fmla="*/ 0 w 5505877"/>
                <a:gd name="connsiteY0" fmla="*/ 47134 h 5354426"/>
                <a:gd name="connsiteX1" fmla="*/ 3410077 w 5505877"/>
                <a:gd name="connsiteY1" fmla="*/ 0 h 5354426"/>
                <a:gd name="connsiteX2" fmla="*/ 5421036 w 5505877"/>
                <a:gd name="connsiteY2" fmla="*/ 18853 h 5354426"/>
                <a:gd name="connsiteX3" fmla="*/ 5505877 w 5505877"/>
                <a:gd name="connsiteY3" fmla="*/ 5354426 h 5354426"/>
                <a:gd name="connsiteX4" fmla="*/ 47133 w 5505877"/>
                <a:gd name="connsiteY4" fmla="*/ 5344998 h 5354426"/>
                <a:gd name="connsiteX5" fmla="*/ 0 w 5505877"/>
                <a:gd name="connsiteY5" fmla="*/ 47134 h 5354426"/>
                <a:gd name="connsiteX6" fmla="*/ 2395588 w 5505877"/>
                <a:gd name="connsiteY6" fmla="*/ 934434 h 5354426"/>
                <a:gd name="connsiteX7" fmla="*/ 2395588 w 5505877"/>
                <a:gd name="connsiteY7" fmla="*/ 3166226 h 5354426"/>
                <a:gd name="connsiteX8" fmla="*/ 4759979 w 5505877"/>
                <a:gd name="connsiteY8" fmla="*/ 3166226 h 5354426"/>
                <a:gd name="connsiteX9" fmla="*/ 4759979 w 5505877"/>
                <a:gd name="connsiteY9" fmla="*/ 934434 h 5354426"/>
                <a:gd name="connsiteX10" fmla="*/ 2395588 w 5505877"/>
                <a:gd name="connsiteY10" fmla="*/ 934434 h 5354426"/>
                <a:gd name="connsiteX0" fmla="*/ 0 w 5496451"/>
                <a:gd name="connsiteY0" fmla="*/ 47134 h 5420414"/>
                <a:gd name="connsiteX1" fmla="*/ 3410077 w 5496451"/>
                <a:gd name="connsiteY1" fmla="*/ 0 h 5420414"/>
                <a:gd name="connsiteX2" fmla="*/ 5421036 w 5496451"/>
                <a:gd name="connsiteY2" fmla="*/ 18853 h 5420414"/>
                <a:gd name="connsiteX3" fmla="*/ 5496451 w 5496451"/>
                <a:gd name="connsiteY3" fmla="*/ 5420414 h 5420414"/>
                <a:gd name="connsiteX4" fmla="*/ 47133 w 5496451"/>
                <a:gd name="connsiteY4" fmla="*/ 5344998 h 5420414"/>
                <a:gd name="connsiteX5" fmla="*/ 0 w 5496451"/>
                <a:gd name="connsiteY5" fmla="*/ 47134 h 5420414"/>
                <a:gd name="connsiteX6" fmla="*/ 2395588 w 5496451"/>
                <a:gd name="connsiteY6" fmla="*/ 934434 h 5420414"/>
                <a:gd name="connsiteX7" fmla="*/ 2395588 w 5496451"/>
                <a:gd name="connsiteY7" fmla="*/ 3166226 h 5420414"/>
                <a:gd name="connsiteX8" fmla="*/ 4759979 w 5496451"/>
                <a:gd name="connsiteY8" fmla="*/ 3166226 h 5420414"/>
                <a:gd name="connsiteX9" fmla="*/ 4759979 w 5496451"/>
                <a:gd name="connsiteY9" fmla="*/ 934434 h 5420414"/>
                <a:gd name="connsiteX10" fmla="*/ 2395588 w 5496451"/>
                <a:gd name="connsiteY10" fmla="*/ 934434 h 5420414"/>
                <a:gd name="connsiteX0" fmla="*/ 0 w 5496451"/>
                <a:gd name="connsiteY0" fmla="*/ 47134 h 5420414"/>
                <a:gd name="connsiteX1" fmla="*/ 3410077 w 5496451"/>
                <a:gd name="connsiteY1" fmla="*/ 0 h 5420414"/>
                <a:gd name="connsiteX2" fmla="*/ 5421036 w 5496451"/>
                <a:gd name="connsiteY2" fmla="*/ 18853 h 5420414"/>
                <a:gd name="connsiteX3" fmla="*/ 5496451 w 5496451"/>
                <a:gd name="connsiteY3" fmla="*/ 5420414 h 5420414"/>
                <a:gd name="connsiteX4" fmla="*/ 56560 w 5496451"/>
                <a:gd name="connsiteY4" fmla="*/ 5392132 h 5420414"/>
                <a:gd name="connsiteX5" fmla="*/ 0 w 5496451"/>
                <a:gd name="connsiteY5" fmla="*/ 47134 h 5420414"/>
                <a:gd name="connsiteX6" fmla="*/ 2395588 w 5496451"/>
                <a:gd name="connsiteY6" fmla="*/ 934434 h 5420414"/>
                <a:gd name="connsiteX7" fmla="*/ 2395588 w 5496451"/>
                <a:gd name="connsiteY7" fmla="*/ 3166226 h 5420414"/>
                <a:gd name="connsiteX8" fmla="*/ 4759979 w 5496451"/>
                <a:gd name="connsiteY8" fmla="*/ 3166226 h 5420414"/>
                <a:gd name="connsiteX9" fmla="*/ 4759979 w 5496451"/>
                <a:gd name="connsiteY9" fmla="*/ 934434 h 5420414"/>
                <a:gd name="connsiteX10" fmla="*/ 2395588 w 5496451"/>
                <a:gd name="connsiteY10" fmla="*/ 934434 h 5420414"/>
                <a:gd name="connsiteX0" fmla="*/ 0 w 6919899"/>
                <a:gd name="connsiteY0" fmla="*/ 122549 h 5420414"/>
                <a:gd name="connsiteX1" fmla="*/ 4833525 w 6919899"/>
                <a:gd name="connsiteY1" fmla="*/ 0 h 5420414"/>
                <a:gd name="connsiteX2" fmla="*/ 6844484 w 6919899"/>
                <a:gd name="connsiteY2" fmla="*/ 18853 h 5420414"/>
                <a:gd name="connsiteX3" fmla="*/ 6919899 w 6919899"/>
                <a:gd name="connsiteY3" fmla="*/ 5420414 h 5420414"/>
                <a:gd name="connsiteX4" fmla="*/ 1480008 w 6919899"/>
                <a:gd name="connsiteY4" fmla="*/ 5392132 h 5420414"/>
                <a:gd name="connsiteX5" fmla="*/ 0 w 6919899"/>
                <a:gd name="connsiteY5" fmla="*/ 122549 h 5420414"/>
                <a:gd name="connsiteX6" fmla="*/ 3819036 w 6919899"/>
                <a:gd name="connsiteY6" fmla="*/ 934434 h 5420414"/>
                <a:gd name="connsiteX7" fmla="*/ 3819036 w 6919899"/>
                <a:gd name="connsiteY7" fmla="*/ 3166226 h 5420414"/>
                <a:gd name="connsiteX8" fmla="*/ 6183427 w 6919899"/>
                <a:gd name="connsiteY8" fmla="*/ 3166226 h 5420414"/>
                <a:gd name="connsiteX9" fmla="*/ 6183427 w 6919899"/>
                <a:gd name="connsiteY9" fmla="*/ 934434 h 5420414"/>
                <a:gd name="connsiteX10" fmla="*/ 3819036 w 6919899"/>
                <a:gd name="connsiteY10" fmla="*/ 934434 h 5420414"/>
                <a:gd name="connsiteX0" fmla="*/ 18854 w 6938753"/>
                <a:gd name="connsiteY0" fmla="*/ 122549 h 5439266"/>
                <a:gd name="connsiteX1" fmla="*/ 4852379 w 6938753"/>
                <a:gd name="connsiteY1" fmla="*/ 0 h 5439266"/>
                <a:gd name="connsiteX2" fmla="*/ 6863338 w 6938753"/>
                <a:gd name="connsiteY2" fmla="*/ 18853 h 5439266"/>
                <a:gd name="connsiteX3" fmla="*/ 6938753 w 6938753"/>
                <a:gd name="connsiteY3" fmla="*/ 5420414 h 5439266"/>
                <a:gd name="connsiteX4" fmla="*/ 0 w 6938753"/>
                <a:gd name="connsiteY4" fmla="*/ 5439266 h 5439266"/>
                <a:gd name="connsiteX5" fmla="*/ 18854 w 6938753"/>
                <a:gd name="connsiteY5" fmla="*/ 122549 h 5439266"/>
                <a:gd name="connsiteX6" fmla="*/ 3837890 w 6938753"/>
                <a:gd name="connsiteY6" fmla="*/ 934434 h 5439266"/>
                <a:gd name="connsiteX7" fmla="*/ 3837890 w 6938753"/>
                <a:gd name="connsiteY7" fmla="*/ 3166226 h 5439266"/>
                <a:gd name="connsiteX8" fmla="*/ 6202281 w 6938753"/>
                <a:gd name="connsiteY8" fmla="*/ 3166226 h 5439266"/>
                <a:gd name="connsiteX9" fmla="*/ 6202281 w 6938753"/>
                <a:gd name="connsiteY9" fmla="*/ 934434 h 5439266"/>
                <a:gd name="connsiteX10" fmla="*/ 3837890 w 6938753"/>
                <a:gd name="connsiteY10" fmla="*/ 934434 h 5439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38753" h="5439266">
                  <a:moveTo>
                    <a:pt x="18854" y="122549"/>
                  </a:moveTo>
                  <a:lnTo>
                    <a:pt x="4852379" y="0"/>
                  </a:lnTo>
                  <a:lnTo>
                    <a:pt x="6863338" y="18853"/>
                  </a:lnTo>
                  <a:lnTo>
                    <a:pt x="6938753" y="5420414"/>
                  </a:lnTo>
                  <a:lnTo>
                    <a:pt x="0" y="5439266"/>
                  </a:lnTo>
                  <a:cubicBezTo>
                    <a:pt x="6285" y="3667027"/>
                    <a:pt x="12569" y="1894788"/>
                    <a:pt x="18854" y="122549"/>
                  </a:cubicBezTo>
                  <a:close/>
                  <a:moveTo>
                    <a:pt x="3837890" y="934434"/>
                  </a:moveTo>
                  <a:lnTo>
                    <a:pt x="3837890" y="3166226"/>
                  </a:lnTo>
                  <a:lnTo>
                    <a:pt x="6202281" y="3166226"/>
                  </a:lnTo>
                  <a:lnTo>
                    <a:pt x="6202281" y="934434"/>
                  </a:lnTo>
                  <a:lnTo>
                    <a:pt x="3837890" y="93443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24" name="Picture 8" descr="Animated Zebra Pictures posted by Samantha Thomps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704" y="2337807"/>
            <a:ext cx="2468810" cy="177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8" descr="Animated Zebra Pictures posted by Samantha Thomps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953" y="4115439"/>
            <a:ext cx="2468810" cy="177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Animated Zebra Pictures posted by Samantha Thomps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21" y="576947"/>
            <a:ext cx="2468810" cy="177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nimated Zebra Pictures posted by Samantha Thomps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17732" y="882090"/>
            <a:ext cx="2468810" cy="177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Animated Zebra Pictures posted by Samantha Thomps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32483" y="2603069"/>
            <a:ext cx="2468810" cy="177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Animated Zebra Pictures posted by Samantha Thompson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33062" y="4354304"/>
            <a:ext cx="2468810" cy="177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rame 2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6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9736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-0.50586 -0.0902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99" y="-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100981" y="457199"/>
            <a:ext cx="6740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চলো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এবার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কুমিরের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মুখ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তৈরি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করি</a:t>
            </a:r>
            <a:endParaRPr lang="en-US" sz="4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2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rot="21251784">
            <a:off x="2887595" y="1403115"/>
            <a:ext cx="6938049" cy="708190"/>
          </a:xfrm>
          <a:prstGeom prst="rect">
            <a:avLst/>
          </a:prstGeom>
          <a:solidFill>
            <a:srgbClr val="E2F865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57199"/>
            <a:ext cx="261710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3" t="14839" r="2146" b="2014"/>
          <a:stretch/>
        </p:blipFill>
        <p:spPr bwMode="auto">
          <a:xfrm>
            <a:off x="2903534" y="2631850"/>
            <a:ext cx="6906173" cy="31927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58389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082128" y="2721114"/>
            <a:ext cx="6740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চলো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এবার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বোর্ডে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একটু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দেখে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নেই</a:t>
            </a:r>
            <a:endParaRPr lang="en-US" sz="4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2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57199"/>
            <a:ext cx="261710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75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753386" y="2357019"/>
            <a:ext cx="89460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এবার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তোমরা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নিজেদের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ইচ্ছামত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দুইটি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সংখ্যা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নিজের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খাতায়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লিখে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কুমিরের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মুখ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বসাও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</p:txBody>
      </p:sp>
      <p:sp>
        <p:nvSpPr>
          <p:cNvPr id="21" name="Frame 2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2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57199"/>
            <a:ext cx="2617103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57374" y="606174"/>
            <a:ext cx="9341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অনুশীলন</a:t>
            </a:r>
            <a:endParaRPr lang="en-US" sz="4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658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ame 2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4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99013" y="233427"/>
            <a:ext cx="87078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মুল্যায়ন</a:t>
            </a:r>
            <a:endParaRPr lang="en-US" sz="3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05945" y="865462"/>
                <a:ext cx="1079980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১।	</a:t>
                </a:r>
                <a:r>
                  <a:rPr lang="en-US" sz="36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নিচের</a:t>
                </a:r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36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সংখ্যাগুলো</a:t>
                </a:r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36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তুলনা</a:t>
                </a:r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36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কর</a:t>
                </a:r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36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এবং</a:t>
                </a:r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36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খালিঘরে</a:t>
                </a:r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Kalpurush" panose="02000600000000000000" pitchFamily="2" charset="0"/>
                      </a:rPr>
                      <m:t>&lt;</m:t>
                    </m:r>
                  </m:oMath>
                </a14:m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36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বা</a:t>
                </a:r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Kalpurush" panose="02000600000000000000" pitchFamily="2" charset="0"/>
                      </a:rPr>
                      <m:t>&gt;</m:t>
                    </m:r>
                  </m:oMath>
                </a14:m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 </a:t>
                </a:r>
                <a:r>
                  <a:rPr lang="en-US" sz="3600" dirty="0" err="1">
                    <a:latin typeface="Kalpurush" panose="02000600000000000000" pitchFamily="2" charset="0"/>
                    <a:cs typeface="Kalpurush" panose="02000600000000000000" pitchFamily="2" charset="0"/>
                  </a:rPr>
                  <a:t>লিখ</a:t>
                </a:r>
                <a:r>
                  <a:rPr lang="en-US" sz="3600" dirty="0">
                    <a:latin typeface="Kalpurush" panose="02000600000000000000" pitchFamily="2" charset="0"/>
                    <a:cs typeface="Kalpurush" panose="02000600000000000000" pitchFamily="2" charset="0"/>
                  </a:rPr>
                  <a:t>: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945" y="865462"/>
                <a:ext cx="10799806" cy="646331"/>
              </a:xfrm>
              <a:prstGeom prst="rect">
                <a:avLst/>
              </a:prstGeom>
              <a:blipFill rotWithShape="0">
                <a:blip r:embed="rId5"/>
                <a:stretch>
                  <a:fillRect t="-13208" b="-36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458097" y="1759516"/>
            <a:ext cx="107998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(১) ১৯৯       ২০০ </a:t>
            </a:r>
          </a:p>
          <a:p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(২) ৫৬৭৮       ৩৬৭৮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082566" y="1816370"/>
                <a:ext cx="896396" cy="4337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Kalpurush" panose="02000600000000000000" pitchFamily="2" charset="0"/>
                        </a:rPr>
                        <m:t>&lt;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2566" y="1816370"/>
                <a:ext cx="896396" cy="43375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404943" y="2366321"/>
                <a:ext cx="931386" cy="4337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Kalpurush" panose="02000600000000000000" pitchFamily="2" charset="0"/>
                        </a:rPr>
                        <m:t>&gt;</m:t>
                      </m:r>
                    </m:oMath>
                  </m:oMathPara>
                </a14:m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4943" y="2366321"/>
                <a:ext cx="931386" cy="43375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428366" y="2916273"/>
            <a:ext cx="111705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২।	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নিচের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সংখ্যাগুলো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তুলনা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এবং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প্রতীক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ছোট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    	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থেকে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বড়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বড়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থেকে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ছোট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লিখ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: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767161"/>
              </p:ext>
            </p:extLst>
          </p:nvPr>
        </p:nvGraphicFramePr>
        <p:xfrm>
          <a:off x="510745" y="4396532"/>
          <a:ext cx="11170509" cy="128016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723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3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35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সংখ্যা</a:t>
                      </a:r>
                      <a:endParaRPr lang="en-US" sz="3600" dirty="0">
                        <a:latin typeface="Kalpurush" panose="02000600000000000000" pitchFamily="2" charset="0"/>
                        <a:cs typeface="Kalpurush" panose="020006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ছোট</a:t>
                      </a:r>
                      <a:r>
                        <a:rPr lang="en-US" sz="3600" baseline="0" dirty="0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600" baseline="0" dirty="0" err="1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থেকে</a:t>
                      </a:r>
                      <a:r>
                        <a:rPr lang="en-US" sz="3600" baseline="0" dirty="0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600" baseline="0" dirty="0" err="1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বড়</a:t>
                      </a:r>
                      <a:endParaRPr lang="en-US" sz="3600" dirty="0">
                        <a:latin typeface="Kalpurush" panose="02000600000000000000" pitchFamily="2" charset="0"/>
                        <a:cs typeface="Kalpurush" panose="020006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বড়</a:t>
                      </a:r>
                      <a:r>
                        <a:rPr lang="en-US" sz="3600" dirty="0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600" dirty="0" err="1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থেকে</a:t>
                      </a:r>
                      <a:r>
                        <a:rPr lang="en-US" sz="3600" baseline="0" dirty="0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r>
                        <a:rPr lang="en-US" sz="3600" baseline="0" dirty="0" err="1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ছোট</a:t>
                      </a:r>
                      <a:endParaRPr lang="en-US" sz="3600" dirty="0">
                        <a:latin typeface="Kalpurush" panose="02000600000000000000" pitchFamily="2" charset="0"/>
                        <a:cs typeface="Kalpurush" panose="020006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২৩৭, ৭৫৩, ৫৭৩ </a:t>
                      </a:r>
                      <a:r>
                        <a:rPr lang="en-US" sz="3600" baseline="0" dirty="0"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 </a:t>
                      </a:r>
                      <a:endParaRPr lang="en-US" sz="3600" dirty="0">
                        <a:latin typeface="Kalpurush" panose="02000600000000000000" pitchFamily="2" charset="0"/>
                        <a:cs typeface="Kalpurush" panose="020006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FF0000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rgbClr val="FF0000"/>
                          </a:solidFill>
                          <a:latin typeface="Kalpurush" panose="02000600000000000000" pitchFamily="2" charset="0"/>
                          <a:cs typeface="Kalpurush" panose="02000600000000000000" pitchFamily="2" charset="0"/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0256" y="5074903"/>
            <a:ext cx="3402146" cy="5472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6547" y="5074903"/>
            <a:ext cx="3398107" cy="57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652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567" y="479363"/>
            <a:ext cx="4339125" cy="561647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12559" y="1928098"/>
            <a:ext cx="3740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Kalpurush" panose="02000600000000000000" pitchFamily="2" charset="0"/>
                <a:cs typeface="Kalpurush" panose="02000600000000000000" pitchFamily="2" charset="0"/>
              </a:rPr>
              <a:t> বাড়ির কাজ</a:t>
            </a:r>
            <a:endParaRPr lang="en-US" sz="40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2" name="Frame 2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3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131" y="479363"/>
            <a:ext cx="4193631" cy="56164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31083" y="3869829"/>
            <a:ext cx="24694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১৪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এবং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১৫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পৃষ্ঠার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সমাধান</a:t>
            </a:r>
            <a:r>
              <a:rPr lang="en-US" sz="3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করবে</a:t>
            </a:r>
            <a:endParaRPr lang="en-US" sz="36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286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4613235" y="2769684"/>
            <a:ext cx="7244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সবাইকে অনেক অনেক ধন্যবাদ</a:t>
            </a:r>
            <a:endParaRPr lang="en-GB" sz="4800" dirty="0">
              <a:solidFill>
                <a:srgbClr val="0070C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3" name="Frame 2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12"/>
            </a:avLst>
          </a:prstGeom>
          <a:blipFill>
            <a:blip r:embed="rId2"/>
            <a:tile tx="0" ty="0" sx="100000" sy="100000" flip="none" algn="tl"/>
          </a:blip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6" name="Picture 2" descr="animated crocodile gif | Crocodile, Animation, Cool animation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12" y="1572267"/>
            <a:ext cx="3810000" cy="29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8433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|7.4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1197</TotalTime>
  <Words>198</Words>
  <Application>Microsoft Office PowerPoint</Application>
  <PresentationFormat>Widescreen</PresentationFormat>
  <Paragraphs>50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Kalpurush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md.amzad hossain</cp:lastModifiedBy>
  <cp:revision>195</cp:revision>
  <dcterms:created xsi:type="dcterms:W3CDTF">2018-03-31T17:17:08Z</dcterms:created>
  <dcterms:modified xsi:type="dcterms:W3CDTF">2026-06-30T08:23:36Z</dcterms:modified>
</cp:coreProperties>
</file>