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2" r:id="rId2"/>
    <p:sldId id="446" r:id="rId3"/>
    <p:sldId id="262" r:id="rId4"/>
    <p:sldId id="258" r:id="rId5"/>
    <p:sldId id="285" r:id="rId6"/>
    <p:sldId id="259" r:id="rId7"/>
    <p:sldId id="261" r:id="rId8"/>
    <p:sldId id="441" r:id="rId9"/>
    <p:sldId id="442" r:id="rId10"/>
    <p:sldId id="443" r:id="rId11"/>
    <p:sldId id="444" r:id="rId12"/>
    <p:sldId id="260" r:id="rId13"/>
    <p:sldId id="263" r:id="rId14"/>
    <p:sldId id="276" r:id="rId15"/>
    <p:sldId id="271" r:id="rId16"/>
    <p:sldId id="272" r:id="rId17"/>
    <p:sldId id="274" r:id="rId18"/>
    <p:sldId id="44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6091983E-7AA2-403C-A775-D290342F4418}">
          <p14:sldIdLst>
            <p14:sldId id="312"/>
          </p14:sldIdLst>
        </p14:section>
        <p14:section name="Default Section" id="{4A050FD1-A4E9-4597-AF7F-1A233939730A}">
          <p14:sldIdLst>
            <p14:sldId id="446"/>
            <p14:sldId id="262"/>
            <p14:sldId id="258"/>
          </p14:sldIdLst>
        </p14:section>
        <p14:section name="Untitled Section" id="{999BF0ED-D85F-40C8-88AE-5AF3AD1D7E68}">
          <p14:sldIdLst>
            <p14:sldId id="285"/>
            <p14:sldId id="259"/>
            <p14:sldId id="261"/>
            <p14:sldId id="441"/>
            <p14:sldId id="442"/>
            <p14:sldId id="443"/>
            <p14:sldId id="444"/>
            <p14:sldId id="260"/>
            <p14:sldId id="263"/>
            <p14:sldId id="276"/>
            <p14:sldId id="271"/>
            <p14:sldId id="272"/>
            <p14:sldId id="274"/>
            <p14:sldId id="44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96" autoAdjust="0"/>
    <p:restoredTop sz="94660"/>
  </p:normalViewPr>
  <p:slideViewPr>
    <p:cSldViewPr snapToGrid="0">
      <p:cViewPr varScale="1">
        <p:scale>
          <a:sx n="77" d="100"/>
          <a:sy n="77" d="100"/>
        </p:scale>
        <p:origin x="-3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AAC7B-AA02-4540-B592-7CB48EC91FFA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F57C3-A78F-40FE-BFFE-331C92A2A2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957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63513-8442-4917-97EA-A62CB1ED5FC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84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62A67-36F4-40BB-BE5D-C3F06709D36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210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87B799-D4FB-6F78-CB37-0D25B70C5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874ACE-8987-4F2F-229B-4A5A6FF51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E6B06A-8269-5528-F832-63EDA1E6A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48B2DD-3714-B65E-1F96-3897DC04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3B8A75-7223-4403-C423-3ABD14F1F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637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355DAC-43F5-5B76-95AD-136FB7DA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64C4DA-EB98-1BDF-EDE9-D1F2C72D6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D55791-CD9F-7000-485A-45252880C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88C5D0-B1EF-C4B7-7D31-3299688D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B72829-8132-DF51-AEF9-6F0697FE1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9415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74D296-1EE8-8E25-C437-9088A868A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36E9A91-0A00-2552-278A-CE842EDA1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91B52D1-6A85-E3A8-658E-4D877478C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2EE3D9-F73D-CE9C-A1B7-BD3D9D85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25A9E3-0F74-19C7-B513-40E27343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0720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B4E349-0519-7C19-77DE-CA03B1F3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9CDD86-A489-DC1D-2B2B-5596CA2E1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4AC6F4E-845D-ED58-B141-C06512470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265930E-A174-2BB5-295F-9F7F2EBC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0D25B4B-AE12-7F63-B734-4328A751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D76952-0CD9-FBD2-65D2-2A6B4163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40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F629A-2BE2-082D-40D2-4A3AF6EEC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C349467-151C-A21A-9CB9-C3E5B209B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541D70-AAAA-E8EC-052F-92F7D804B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FC6A8B6-FDE8-49FA-D601-EAE25343C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D4B04CF-9238-1157-2B4B-3157B8A1ED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21AA4AC-68DD-A02D-26F2-155A320C6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6A7DC162-49BD-1736-ED23-27E1110C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09EF5CA-A02A-A8D4-E095-4655445C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692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06BABB-C6F9-C2B9-A714-AB5F8A75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01EA8EA-8C03-0D25-2716-AE48A8FE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E5233F9-18D1-3835-6C6E-921FAE0F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0D63A2B-7CAF-515E-DFB3-73AC6B61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808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B2955B-AD1B-DE49-E862-5F3A8BCF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A3E4924-D9A3-37F8-7BE0-26ACC1086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3120C7-2965-3469-1408-AC0960E3E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15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98E58C-2915-39E2-C034-45583668D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AA4B99-FF96-0560-FFDB-0AD5A62DE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27A7EC7-8CCD-66E0-A0C4-35256E2AA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D9ACBFE-D292-9CA3-F2F5-5FFA5F03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A38CF4-6D2B-9FBA-1523-AD394762B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02D052-071B-E924-B4DB-7B4336463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4137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AC7AD8-B499-1268-BE96-56EE1ED2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CE8040-9F97-4D23-05B2-8B1C76A30B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9151F3-CEA4-1D62-6332-0F1FC6150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7E7DEE-8801-F618-30AF-629A2D916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30988B-87ED-DE0E-FCEF-2691640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F6359F6-5AC9-0B65-866E-A717F7EF5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268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F5D043-A312-FB4C-1699-9557D21A4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1351A62-51A0-7197-AEA6-5D78AD745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1CF8B2-126F-AEBB-7EE9-0CF7E244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5EFD26-0456-4DF6-8125-F5636AD0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D48C0B1-E473-E730-CE73-E7635DA84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028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07B5642-B24F-03B8-C914-A3723BF85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7627E1-4C0A-7E22-1183-18401EFCC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C12D0F5-382C-3F4D-DD82-5D2B124D7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16475F-9E18-D069-47F4-2179F333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F9D792-BC72-7F65-4D1D-6F729BC3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25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NULL" TargetMode="External"/><Relationship Id="rId18" Type="http://schemas.openxmlformats.org/officeDocument/2006/relationships/image" Target="../media/image4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media" Target="../media/media1.mp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8000">
              <a:schemeClr val="accent1">
                <a:lumMod val="45000"/>
                <a:lumOff val="55000"/>
              </a:schemeClr>
            </a:gs>
            <a:gs pos="94000">
              <a:schemeClr val="accent2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4695E09-4EB4-AAB1-5215-9439EA487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6A230-6D6C-42BD-8AE5-00201A568A51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9C4EFC-9330-1FA8-1F3E-759132B0C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A1BFD0-90AB-A234-D0D9-0A32D6195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58736-0475-49F9-B4F9-5964BCDFA85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birds-singing_nature-sound-145453">
            <a:hlinkClick r:id="" action="ppaction://media"/>
            <a:extLst>
              <a:ext uri="{FF2B5EF4-FFF2-40B4-BE49-F238E27FC236}">
                <a16:creationId xmlns:a16="http://schemas.microsoft.com/office/drawing/2014/main" xmlns="" id="{44BF372A-87D2-578E-48F7-4CA7ED65B0E1}"/>
              </a:ext>
            </a:extLst>
          </p:cNvPr>
          <p:cNvPicPr>
            <a:picLocks noChangeAspect="1"/>
          </p:cNvPicPr>
          <p:nvPr userDrawn="1">
            <a:videoFile r:link="rId1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>
          <a:blip r:embed="rId15" cstate="print"/>
          <a:stretch>
            <a:fillRect/>
          </a:stretch>
        </p:blipFill>
        <p:spPr>
          <a:xfrm>
            <a:off x="11348962" y="6472586"/>
            <a:ext cx="304800" cy="304800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xmlns="" id="{9620B406-6364-BB8F-E6CD-2159708355E3}"/>
              </a:ext>
            </a:extLst>
          </p:cNvPr>
          <p:cNvSpPr/>
          <p:nvPr userDrawn="1"/>
        </p:nvSpPr>
        <p:spPr>
          <a:xfrm>
            <a:off x="0" y="0"/>
            <a:ext cx="12177399" cy="6901804"/>
          </a:xfrm>
          <a:prstGeom prst="frame">
            <a:avLst>
              <a:gd name="adj1" fmla="val 3738"/>
            </a:avLst>
          </a:prstGeom>
          <a:solidFill>
            <a:schemeClr val="accent6">
              <a:lumMod val="50000"/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61A3EB5-E94D-FC9C-0665-42BCDD06FD1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1320922" y="5411632"/>
            <a:ext cx="720835" cy="15432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434E77D-63A6-75FA-BED0-20E218736D7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95840" y="5386518"/>
            <a:ext cx="720835" cy="15432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E250254-A61D-8A7E-5C73-A96E232B558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6632578"/>
            <a:ext cx="5543551" cy="180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40F048E-C5D9-0431-85C1-454B2EF792F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8451" y="6242847"/>
            <a:ext cx="5543551" cy="180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A3ECDE1-C2B4-4E99-E835-4FE41573A5C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87" y="6219825"/>
            <a:ext cx="5543551" cy="1809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01E8001-B53B-3339-E8A6-473420E1682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8451" y="6642103"/>
            <a:ext cx="5543551" cy="1809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5AB4A36-7E8D-96FC-6478-14062057D68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8326" y="6192807"/>
            <a:ext cx="1083190" cy="6709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3D162AF-E14D-66A7-247B-669E5B1770C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-2788181" y="3280706"/>
            <a:ext cx="5968042" cy="194833"/>
          </a:xfrm>
          <a:prstGeom prst="rect">
            <a:avLst/>
          </a:prstGeom>
        </p:spPr>
      </p:pic>
      <p:sp>
        <p:nvSpPr>
          <p:cNvPr id="17" name="Action Button: Home 1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xmlns="" id="{22F3382D-044D-B749-55F8-E898626C54BE}"/>
              </a:ext>
            </a:extLst>
          </p:cNvPr>
          <p:cNvSpPr/>
          <p:nvPr userDrawn="1"/>
        </p:nvSpPr>
        <p:spPr>
          <a:xfrm>
            <a:off x="-1" y="0"/>
            <a:ext cx="720835" cy="702860"/>
          </a:xfrm>
          <a:prstGeom prst="actionButtonHom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060247A-B22B-FDF2-F475-DE51EF2478C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846290" y="3200972"/>
            <a:ext cx="6234649" cy="2035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5557F74-3FED-0800-5255-E972EE809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307" y="62841"/>
            <a:ext cx="5543551" cy="1809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059DA9E6-5B82-225F-609C-9E95BD2023F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2163" y="51141"/>
            <a:ext cx="5760439" cy="188056"/>
          </a:xfrm>
          <a:prstGeom prst="rect">
            <a:avLst/>
          </a:prstGeom>
        </p:spPr>
      </p:pic>
      <p:sp>
        <p:nvSpPr>
          <p:cNvPr id="21" name="Action Button: Forward or Next 2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xmlns="" id="{1EA46E25-A93F-B77C-81F3-205E6615EFE0}"/>
              </a:ext>
            </a:extLst>
          </p:cNvPr>
          <p:cNvSpPr/>
          <p:nvPr userDrawn="1"/>
        </p:nvSpPr>
        <p:spPr>
          <a:xfrm flipH="1" flipV="1">
            <a:off x="-14603" y="3216901"/>
            <a:ext cx="504000" cy="597647"/>
          </a:xfrm>
          <a:prstGeom prst="actionButtonForwardNex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Action Button: Forward or Next 1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xmlns="" id="{B104CC74-00D7-1FD9-A06E-F94C0A6E1B45}"/>
              </a:ext>
            </a:extLst>
          </p:cNvPr>
          <p:cNvSpPr/>
          <p:nvPr userDrawn="1"/>
        </p:nvSpPr>
        <p:spPr>
          <a:xfrm>
            <a:off x="11642602" y="3234902"/>
            <a:ext cx="540000" cy="579646"/>
          </a:xfrm>
          <a:prstGeom prst="actionButtonForwardNext">
            <a:avLst/>
          </a:prstGeom>
          <a:pattFill prst="lgConfetti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F44197C-50D9-AD34-F6D3-4A261808598E}"/>
              </a:ext>
            </a:extLst>
          </p:cNvPr>
          <p:cNvSpPr txBox="1"/>
          <p:nvPr userDrawn="1"/>
        </p:nvSpPr>
        <p:spPr>
          <a:xfrm>
            <a:off x="12584987" y="6575476"/>
            <a:ext cx="4426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E-mail:drezaulhassan@gmail.com</a:t>
            </a:r>
            <a:r>
              <a:rPr lang="bn-IN" dirty="0">
                <a:solidFill>
                  <a:srgbClr val="FF0000"/>
                </a:solidFill>
                <a:latin typeface="Calibri" panose="020F0502020204030204"/>
                <a:cs typeface="Vrinda" panose="020B0502040204020203" pitchFamily="34" charset="0"/>
              </a:rPr>
              <a:t>/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drezaulhassan@yahoo.com.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***   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E-mail:drezaulhassan@gmail.com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./drezaulhassan@yahoo.com.</a:t>
            </a:r>
            <a:r>
              <a:rPr lang="bn-IN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  <a:cs typeface="Vrinda" panose="020B0502040204020203" pitchFamily="34" charset="0"/>
              </a:rPr>
              <a:t>*****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</a:t>
            </a:r>
            <a:r>
              <a:rPr lang="en-US" dirty="0" err="1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E-mail:drezaulhassan@gmail.com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 </a:t>
            </a:r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/drezaulhassan@yahoo.com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 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217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2.57448 -0.00787 " pathEditMode="relative" rAng="0" ptsTypes="AA">
                                      <p:cBhvr>
                                        <p:cTn id="8" dur="3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72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0000" numSld="999" showWhenStopped="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3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-HjSwNomh0k" TargetMode="External"/><Relationship Id="rId13" Type="http://schemas.openxmlformats.org/officeDocument/2006/relationships/image" Target="../media/image19.gif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8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7.gif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18.gif"/><Relationship Id="rId3" Type="http://schemas.openxmlformats.org/officeDocument/2006/relationships/hyperlink" Target="https://www.youtube.com/watch?v=dUJkUFlHdj4" TargetMode="External"/><Relationship Id="rId7" Type="http://schemas.openxmlformats.org/officeDocument/2006/relationships/hyperlink" Target="https://www.youtube.com/watch?v=9sdlx8P-Se4" TargetMode="External"/><Relationship Id="rId12" Type="http://schemas.openxmlformats.org/officeDocument/2006/relationships/image" Target="../media/image1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17.gif"/><Relationship Id="rId5" Type="http://schemas.openxmlformats.org/officeDocument/2006/relationships/hyperlink" Target="https://www.thesundor.com/2022/04/gramer-prakritik-disso.html" TargetMode="External"/><Relationship Id="rId10" Type="http://schemas.openxmlformats.org/officeDocument/2006/relationships/image" Target="../media/image25.jpeg"/><Relationship Id="rId4" Type="http://schemas.openxmlformats.org/officeDocument/2006/relationships/image" Target="../media/image21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308AFEF-06D5-4503-83E7-CC8929020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8953" y="4354338"/>
            <a:ext cx="1493045" cy="18019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657650" y="701712"/>
            <a:ext cx="10619873" cy="2161673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3321"/>
                <a:gd name="adj2" fmla="val 0"/>
              </a:avLst>
            </a:prstTxWarp>
            <a:spAutoFit/>
            <a:scene3d>
              <a:camera prst="perspectiveHeroicExtremeLeftFacing"/>
              <a:lightRig rig="threePt" dir="t"/>
            </a:scene3d>
          </a:bodyPr>
          <a:lstStyle/>
          <a:p>
            <a:pPr algn="ctr" defTabSz="685800"/>
            <a:r>
              <a:rPr lang="bn-BD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 </a:t>
            </a:r>
            <a:r>
              <a:rPr lang="bn-BD" sz="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bn-IN" sz="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defTabSz="685800"/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sz="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29D7985-C178-EA6D-A188-E4F24C89F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6588" y="2395223"/>
            <a:ext cx="1284252" cy="44627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CA25B34-4E70-98B2-18AF-56032569610D}"/>
              </a:ext>
            </a:extLst>
          </p:cNvPr>
          <p:cNvSpPr/>
          <p:nvPr/>
        </p:nvSpPr>
        <p:spPr>
          <a:xfrm>
            <a:off x="4513830" y="1342931"/>
            <a:ext cx="2356363" cy="5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694F57B-C230-5CC6-03E1-C665CD476497}"/>
              </a:ext>
            </a:extLst>
          </p:cNvPr>
          <p:cNvSpPr/>
          <p:nvPr/>
        </p:nvSpPr>
        <p:spPr>
          <a:xfrm>
            <a:off x="751099" y="3760257"/>
            <a:ext cx="4114719" cy="23698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সাজজাদ</a:t>
            </a:r>
            <a:r>
              <a:rPr lang="en-US" sz="40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হুসাইন</a:t>
            </a:r>
            <a:endParaRPr lang="en-US" sz="4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>
              <a:defRPr/>
            </a:pPr>
            <a:r>
              <a:rPr lang="en-US" sz="28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সাড়াতলা</a:t>
            </a:r>
            <a:r>
              <a:rPr lang="en-US" sz="28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en-US" sz="2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32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en-US" sz="3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1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E-mail:sazzad.1bd@gmail.com</a:t>
            </a:r>
            <a:endParaRPr lang="en-US" sz="1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D4D58BC-5AA7-BBA6-C342-FF0E2670BCC8}"/>
              </a:ext>
            </a:extLst>
          </p:cNvPr>
          <p:cNvSpPr txBox="1"/>
          <p:nvPr/>
        </p:nvSpPr>
        <p:spPr>
          <a:xfrm>
            <a:off x="6414388" y="3619840"/>
            <a:ext cx="57363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বাংলা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দ্বিতীয়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শিরোনামঃ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১8,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পিরিয়ডঃ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71, পাঠ-১,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৩5</a:t>
            </a:r>
          </a:p>
          <a:p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 আমিন গ্রামে ........পরিবার থাকে।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77378C8-2505-4A87-0B94-C77AEA350CBD}"/>
              </a:ext>
            </a:extLst>
          </p:cNvPr>
          <p:cNvSpPr txBox="1"/>
          <p:nvPr/>
        </p:nvSpPr>
        <p:spPr>
          <a:xfrm>
            <a:off x="6429636" y="2796841"/>
            <a:ext cx="371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</a:t>
            </a:r>
            <a:endParaRPr lang="en-US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21B71C5-1A39-26D9-A3AB-D65C89A23F48}"/>
              </a:ext>
            </a:extLst>
          </p:cNvPr>
          <p:cNvSpPr txBox="1"/>
          <p:nvPr/>
        </p:nvSpPr>
        <p:spPr>
          <a:xfrm>
            <a:off x="988541" y="2729295"/>
            <a:ext cx="3348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4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E558513-A5C8-57A7-6ABB-20F6FF76A0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3287382" y="659245"/>
            <a:ext cx="3088655" cy="3088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17DF4FD-4CD1-0122-A844-F813DE9B7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5" r="3885"/>
          <a:stretch/>
        </p:blipFill>
        <p:spPr>
          <a:xfrm>
            <a:off x="12562949" y="794378"/>
            <a:ext cx="2476376" cy="34854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27811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347 L 0.34557 -0.0032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0" y="-34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018 L -0.40221 -0.0039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17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7793" y="1681317"/>
            <a:ext cx="9026224" cy="3477875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4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ছড়া,কবিতা,গল্প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রূপকথা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xmlns="" val="25618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63505" y="885128"/>
            <a:ext cx="2930124" cy="20346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2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992763" y="1119686"/>
            <a:ext cx="2466128" cy="1938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6" r="3686"/>
          <a:stretch/>
        </p:blipFill>
        <p:spPr>
          <a:xfrm>
            <a:off x="127164" y="2856530"/>
            <a:ext cx="2966465" cy="1868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2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992762" y="3130199"/>
            <a:ext cx="2466128" cy="1721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59C5258-F910-1225-68F3-C9DD53BAC67D}"/>
              </a:ext>
            </a:extLst>
          </p:cNvPr>
          <p:cNvSpPr txBox="1"/>
          <p:nvPr/>
        </p:nvSpPr>
        <p:spPr>
          <a:xfrm>
            <a:off x="1213313" y="5275494"/>
            <a:ext cx="84911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বেড়াতে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523E93F-E25E-3882-74AD-3D36D21409C4}"/>
              </a:ext>
            </a:extLst>
          </p:cNvPr>
          <p:cNvSpPr txBox="1"/>
          <p:nvPr/>
        </p:nvSpPr>
        <p:spPr>
          <a:xfrm>
            <a:off x="3978734" y="470975"/>
            <a:ext cx="3249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77CDA64-7C6D-C677-BF67-ADCE69E093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4707"/>
          <a:stretch/>
        </p:blipFill>
        <p:spPr>
          <a:xfrm>
            <a:off x="5496498" y="1119686"/>
            <a:ext cx="2506075" cy="19389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6BF3222A-079B-CA24-5648-70E973E75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7907992" y="868703"/>
            <a:ext cx="3093205" cy="2034655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B177AF59-988E-78EB-7617-49A6404D63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7992" y="2863915"/>
            <a:ext cx="3093204" cy="1866874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DA59F77B-375E-AB49-7E52-75E73E4FE7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6498" y="3107514"/>
            <a:ext cx="2537839" cy="176523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3B76D9CC-0D30-D104-8945-810A858CB9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3413575" y="446733"/>
            <a:ext cx="501246" cy="4675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E0820E3F-56FC-F4CD-89C9-46B0400BEC5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306278" y="444399"/>
            <a:ext cx="601140" cy="46755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61CC93AE-4AAE-0B21-59CA-143DBC49AE4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2704895" y="454785"/>
            <a:ext cx="509114" cy="46755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DCFF8C83-12B8-4C82-A89D-D06E7EDF8B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048993" y="416032"/>
            <a:ext cx="601140" cy="46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808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5922062-104B-E24F-0BFC-F342EFB23F1E}"/>
              </a:ext>
            </a:extLst>
          </p:cNvPr>
          <p:cNvSpPr txBox="1"/>
          <p:nvPr/>
        </p:nvSpPr>
        <p:spPr>
          <a:xfrm>
            <a:off x="3132395" y="714831"/>
            <a:ext cx="6103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5A9AE7B-3B06-C6B3-BD32-AB28B82021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675605" y="4284113"/>
            <a:ext cx="2015448" cy="11435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EE4A81A9-73FA-52C1-06A9-E07A28EB9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675605" y="1500645"/>
            <a:ext cx="1953102" cy="13549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CD844A6-A135-CAAF-1B36-77CF22CE11F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1675605" y="2902869"/>
            <a:ext cx="1953102" cy="1354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4986446-E033-E6E6-F96D-08CFBBDA226B}"/>
              </a:ext>
            </a:extLst>
          </p:cNvPr>
          <p:cNvSpPr txBox="1"/>
          <p:nvPr/>
        </p:nvSpPr>
        <p:spPr>
          <a:xfrm>
            <a:off x="3758837" y="1508298"/>
            <a:ext cx="492143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8CCF1F1-8C06-96F3-4587-F142F3A657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50506" y="4147186"/>
            <a:ext cx="2047875" cy="1280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DDB660A-0A55-359F-2674-6C369FB6B38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50507" y="2834640"/>
            <a:ext cx="2047875" cy="1266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E92EBC8-422E-B628-3091-0B64A8D4691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50506" y="1479665"/>
            <a:ext cx="2047875" cy="1309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E3DA1FD-47CD-C009-E789-ECE972ADCF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2956560" y="737551"/>
            <a:ext cx="501246" cy="4675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47845F2-D608-896F-C820-4F7DDB42B02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2247880" y="745603"/>
            <a:ext cx="509114" cy="467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500EADD-9352-FCA8-A8A5-D8CD445693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flipH="1">
            <a:off x="1539200" y="771872"/>
            <a:ext cx="509114" cy="4675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ACF730D-CB8B-2600-AA98-5E3FAB95EC4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950506" y="832586"/>
            <a:ext cx="601140" cy="4675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7A0328E0-B4F2-5366-1233-A85F16F3477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693221" y="804219"/>
            <a:ext cx="601140" cy="4675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8FB4DCE-2A6D-AA3D-EE60-389E31075E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0451572" y="844591"/>
            <a:ext cx="601140" cy="46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84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3686" y="1754213"/>
            <a:ext cx="5650999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এক নির্দিষ্ট আকারের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মানব </a:t>
            </a:r>
            <a:r>
              <a:rPr lang="as-IN" sz="4000" b="1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বসতিকে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বোঝা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6480" y="4174211"/>
            <a:ext cx="3950663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দালান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en-US" sz="4000" b="1" dirty="0" err="1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পাকা</a:t>
            </a:r>
            <a:r>
              <a:rPr lang="en-US" sz="4000" b="1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4000" b="1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 rot="10800000" flipV="1">
            <a:off x="2695496" y="1656697"/>
            <a:ext cx="2293202" cy="1518472"/>
          </a:xfrm>
          <a:prstGeom prst="rect">
            <a:avLst/>
          </a:prstGeom>
          <a:ln w="5715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741216" y="3816478"/>
            <a:ext cx="2341087" cy="1423353"/>
          </a:xfrm>
          <a:prstGeom prst="rect">
            <a:avLst/>
          </a:prstGeom>
          <a:ln w="57150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5323978-DB5C-A773-A233-18C2A51BEDA7}"/>
              </a:ext>
            </a:extLst>
          </p:cNvPr>
          <p:cNvSpPr txBox="1"/>
          <p:nvPr/>
        </p:nvSpPr>
        <p:spPr>
          <a:xfrm>
            <a:off x="4685431" y="647804"/>
            <a:ext cx="15836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7812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6796" y="389839"/>
            <a:ext cx="321561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আর্দশ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AB56243-3433-91B6-87F6-3A67E1FB05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1" y="1646059"/>
            <a:ext cx="5824854" cy="4297539"/>
          </a:xfrm>
          <a:prstGeom prst="rect">
            <a:avLst/>
          </a:prstGeom>
        </p:spPr>
      </p:pic>
      <p:pic>
        <p:nvPicPr>
          <p:cNvPr id="6" name="Picture 5" descr="FB_IMG_17387318326397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60" y="1655806"/>
            <a:ext cx="3941805" cy="392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29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3B414E9-C91C-7B25-3D46-76127AACE048}"/>
              </a:ext>
            </a:extLst>
          </p:cNvPr>
          <p:cNvSpPr txBox="1"/>
          <p:nvPr/>
        </p:nvSpPr>
        <p:spPr>
          <a:xfrm>
            <a:off x="1146265" y="5082179"/>
            <a:ext cx="101073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83B0285-3CC1-F4D4-CB66-989D66044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99754" y="1129490"/>
            <a:ext cx="4643846" cy="3368856"/>
          </a:xfrm>
          <a:prstGeom prst="rect">
            <a:avLst/>
          </a:prstGeom>
        </p:spPr>
      </p:pic>
      <p:pic>
        <p:nvPicPr>
          <p:cNvPr id="6" name="Picture 5" descr="download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876" y="1128445"/>
            <a:ext cx="3892378" cy="344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022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5C82DFB-B80A-0A9C-2D2A-AFAE8E3D8492}"/>
              </a:ext>
            </a:extLst>
          </p:cNvPr>
          <p:cNvSpPr txBox="1"/>
          <p:nvPr/>
        </p:nvSpPr>
        <p:spPr>
          <a:xfrm>
            <a:off x="207917" y="4984208"/>
            <a:ext cx="117761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D316E5F-F1F7-5382-F535-C841D3D50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268" y="1088707"/>
            <a:ext cx="5057517" cy="36008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C763B55-4864-3B6E-E71C-A0CBFD7C0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9891" y="1088707"/>
            <a:ext cx="5071221" cy="360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827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88BC5B3-566B-E3A8-9F72-2B7B8C76A4F7}"/>
              </a:ext>
            </a:extLst>
          </p:cNvPr>
          <p:cNvSpPr txBox="1"/>
          <p:nvPr/>
        </p:nvSpPr>
        <p:spPr>
          <a:xfrm>
            <a:off x="824593" y="5058732"/>
            <a:ext cx="105428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ওর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95C23BE-4529-B1ED-5C52-3B43ECA19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8882" y="693356"/>
            <a:ext cx="4979305" cy="394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278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E49285-FE0A-E712-2478-6FBFBCB9BE09}"/>
              </a:ext>
            </a:extLst>
          </p:cNvPr>
          <p:cNvSpPr txBox="1"/>
          <p:nvPr/>
        </p:nvSpPr>
        <p:spPr>
          <a:xfrm>
            <a:off x="2978758" y="5064330"/>
            <a:ext cx="610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F63DF04-9FE0-F82B-699D-B2DF97447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66507" y="958079"/>
            <a:ext cx="5450476" cy="388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7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2050" y="3136516"/>
            <a:ext cx="2546556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শিশুপার্ক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9102" y="3136516"/>
            <a:ext cx="1406013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8041" y="3136516"/>
            <a:ext cx="10820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83386" y="3102138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1366" y="3342801"/>
            <a:ext cx="247685" cy="29531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8358248" y="2954462"/>
            <a:ext cx="614050" cy="388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371140" y="3706881"/>
            <a:ext cx="614050" cy="206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20424" y="3741259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দর্শক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4640" y="2428630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স্পর্শ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BADFD8-9683-D1B0-A2C8-957A44B245BB}"/>
              </a:ext>
            </a:extLst>
          </p:cNvPr>
          <p:cNvSpPr txBox="1"/>
          <p:nvPr/>
        </p:nvSpPr>
        <p:spPr>
          <a:xfrm>
            <a:off x="2754599" y="781986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256384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 animBg="1"/>
      <p:bldP spid="18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814A8A-ED0C-297C-FBE4-92DDE76B3F6A}"/>
              </a:ext>
            </a:extLst>
          </p:cNvPr>
          <p:cNvSpPr txBox="1"/>
          <p:nvPr/>
        </p:nvSpPr>
        <p:spPr>
          <a:xfrm>
            <a:off x="2299063" y="604739"/>
            <a:ext cx="790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1B1B1F1-6047-D2A8-2902-D18A173F86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651744" y="1598849"/>
            <a:ext cx="7751747" cy="4377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896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69A755-FB72-ECC7-2977-A287C1004B2D}"/>
              </a:ext>
            </a:extLst>
          </p:cNvPr>
          <p:cNvSpPr txBox="1"/>
          <p:nvPr/>
        </p:nvSpPr>
        <p:spPr>
          <a:xfrm>
            <a:off x="2646389" y="788408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B0D19FF-A64E-6EB2-9CB6-3E36A2532F9E}"/>
              </a:ext>
            </a:extLst>
          </p:cNvPr>
          <p:cNvSpPr txBox="1"/>
          <p:nvPr/>
        </p:nvSpPr>
        <p:spPr>
          <a:xfrm>
            <a:off x="1902942" y="1803401"/>
            <a:ext cx="87609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38018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38677" y="2171173"/>
          <a:ext cx="8583561" cy="2979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4288">
                  <a:extLst>
                    <a:ext uri="{9D8B030D-6E8A-4147-A177-3AD203B41FA5}">
                      <a16:colId xmlns:a16="http://schemas.microsoft.com/office/drawing/2014/main" xmlns="" val="391828121"/>
                    </a:ext>
                  </a:extLst>
                </a:gridCol>
                <a:gridCol w="4359273">
                  <a:extLst>
                    <a:ext uri="{9D8B030D-6E8A-4147-A177-3AD203B41FA5}">
                      <a16:colId xmlns:a16="http://schemas.microsoft.com/office/drawing/2014/main" xmlns="" val="1533438239"/>
                    </a:ext>
                  </a:extLst>
                </a:gridCol>
              </a:tblGrid>
              <a:tr h="993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নং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নং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২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33104819"/>
                  </a:ext>
                </a:extLst>
              </a:tr>
              <a:tr h="99305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শহর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পুকুর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9275609"/>
                  </a:ext>
                </a:extLst>
              </a:tr>
              <a:tr h="99305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দালান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মাটি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438342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18DA14B-8E31-0AC4-E105-8FD11E84637A}"/>
              </a:ext>
            </a:extLst>
          </p:cNvPr>
          <p:cNvSpPr txBox="1"/>
          <p:nvPr/>
        </p:nvSpPr>
        <p:spPr>
          <a:xfrm>
            <a:off x="3987437" y="586552"/>
            <a:ext cx="3210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2185DEB-E301-8FC9-68F8-AD2756E8D6EE}"/>
              </a:ext>
            </a:extLst>
          </p:cNvPr>
          <p:cNvSpPr txBox="1"/>
          <p:nvPr/>
        </p:nvSpPr>
        <p:spPr>
          <a:xfrm>
            <a:off x="1330305" y="1434927"/>
            <a:ext cx="27503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2393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74694" y="2864263"/>
            <a:ext cx="2086894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দোকান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5625" y="2864263"/>
            <a:ext cx="191729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ফুফুর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5593328" y="2864263"/>
            <a:ext cx="176243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অবাক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4822" y="2864263"/>
            <a:ext cx="2031593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দালানে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5625" y="4154132"/>
            <a:ext cx="10397614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………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………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………।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ওর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………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ফুফু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………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78330" y="2864263"/>
            <a:ext cx="1224114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EB1E9CF-9056-2195-F763-F44FDA53097F}"/>
              </a:ext>
            </a:extLst>
          </p:cNvPr>
          <p:cNvSpPr txBox="1"/>
          <p:nvPr/>
        </p:nvSpPr>
        <p:spPr>
          <a:xfrm>
            <a:off x="1355271" y="764876"/>
            <a:ext cx="929749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4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400" b="1" u="sng" dirty="0"/>
          </a:p>
        </p:txBody>
      </p:sp>
    </p:spTree>
    <p:extLst>
      <p:ext uri="{BB962C8B-B14F-4D97-AF65-F5344CB8AC3E}">
        <p14:creationId xmlns:p14="http://schemas.microsoft.com/office/powerpoint/2010/main" xmlns="" val="239914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96296E-6 L -0.34714 0.1844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57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17904 0.18889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5" y="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78 0.02477 L 0.12578 0.2747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0.02058 0.3673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" y="1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315 0.0838 L 0.45364 0.36088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8" y="1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8" grpId="0"/>
      <p:bldP spid="8" grpId="1"/>
      <p:bldP spid="9" grpId="0" animBg="1"/>
      <p:bldP spid="10" grpId="0"/>
      <p:bldP spid="10" grpId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C6B6F2-CD55-5547-98D1-7268B6AB6B27}"/>
              </a:ext>
            </a:extLst>
          </p:cNvPr>
          <p:cNvSpPr txBox="1"/>
          <p:nvPr/>
        </p:nvSpPr>
        <p:spPr>
          <a:xfrm>
            <a:off x="2627987" y="1892328"/>
            <a:ext cx="61068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১।আমিন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২।আমিন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বেড়াতে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xmlns="" val="163702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567B363-7694-77F5-D379-09879391D66D}"/>
              </a:ext>
            </a:extLst>
          </p:cNvPr>
          <p:cNvSpPr txBox="1"/>
          <p:nvPr/>
        </p:nvSpPr>
        <p:spPr>
          <a:xfrm>
            <a:off x="4659086" y="1864863"/>
            <a:ext cx="287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ধন্যবাদ</a:t>
            </a:r>
            <a:endParaRPr lang="en-US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BCF6A83-4766-2B9C-1300-BD36A199E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2888" y="2564086"/>
            <a:ext cx="4762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50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404</Words>
  <Application>Microsoft Office PowerPoint</Application>
  <PresentationFormat>Custom</PresentationFormat>
  <Paragraphs>70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drezaul hassan</dc:creator>
  <cp:lastModifiedBy>MC</cp:lastModifiedBy>
  <cp:revision>7</cp:revision>
  <dcterms:created xsi:type="dcterms:W3CDTF">2024-07-15T16:55:44Z</dcterms:created>
  <dcterms:modified xsi:type="dcterms:W3CDTF">2026-06-29T06:00:28Z</dcterms:modified>
</cp:coreProperties>
</file>