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257" r:id="rId3"/>
    <p:sldId id="258" r:id="rId4"/>
    <p:sldId id="259" r:id="rId5"/>
    <p:sldId id="285" r:id="rId6"/>
    <p:sldId id="306" r:id="rId7"/>
    <p:sldId id="307" r:id="rId8"/>
    <p:sldId id="311" r:id="rId9"/>
    <p:sldId id="312" r:id="rId10"/>
    <p:sldId id="300" r:id="rId11"/>
    <p:sldId id="279" r:id="rId12"/>
    <p:sldId id="316" r:id="rId13"/>
    <p:sldId id="319" r:id="rId14"/>
    <p:sldId id="298" r:id="rId15"/>
    <p:sldId id="321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6" autoAdjust="0"/>
    <p:restoredTop sz="94660"/>
  </p:normalViewPr>
  <p:slideViewPr>
    <p:cSldViewPr snapToGrid="0">
      <p:cViewPr varScale="1">
        <p:scale>
          <a:sx n="82" d="100"/>
          <a:sy n="82" d="100"/>
        </p:scale>
        <p:origin x="90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5543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6312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56294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9238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7953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1237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4561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42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05312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0915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037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78EE0-F307-4BEA-9A7B-CDB4DE97B8C1}" type="datetimeFigureOut">
              <a:rPr lang="en-US" smtClean="0"/>
              <a:pPr/>
              <a:t>29-Jun-26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7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013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9179" y="1853088"/>
            <a:ext cx="5287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rial Black" panose="020B0A04020102020204" pitchFamily="34" charset="0"/>
              </a:rPr>
              <a:t>Dabasish</a:t>
            </a:r>
            <a:r>
              <a:rPr lang="en-US" sz="2800" dirty="0" smtClean="0">
                <a:latin typeface="Arial Black" panose="020B0A04020102020204" pitchFamily="34" charset="0"/>
              </a:rPr>
              <a:t> Kumar Ghosh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9179" y="4140392"/>
            <a:ext cx="1957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rial Black" panose="020B0A04020102020204" pitchFamily="34" charset="0"/>
              </a:rPr>
              <a:t>Jashore</a:t>
            </a:r>
            <a:r>
              <a:rPr lang="en-US" sz="2800" dirty="0" smtClean="0">
                <a:latin typeface="Arial Black" panose="020B0A04020102020204" pitchFamily="34" charset="0"/>
              </a:rPr>
              <a:t>.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9179" y="3552364"/>
            <a:ext cx="468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rial Black" panose="020B0A04020102020204" pitchFamily="34" charset="0"/>
              </a:rPr>
              <a:t>Jhikargacha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9179" y="2964336"/>
            <a:ext cx="6620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rial Black" panose="020B0A04020102020204" pitchFamily="34" charset="0"/>
              </a:rPr>
              <a:t>Modhukhali</a:t>
            </a:r>
            <a:r>
              <a:rPr lang="en-US" sz="2800" dirty="0" smtClean="0">
                <a:latin typeface="Arial Black" panose="020B0A04020102020204" pitchFamily="34" charset="0"/>
              </a:rPr>
              <a:t> </a:t>
            </a:r>
            <a:r>
              <a:rPr lang="en-US" sz="2800" dirty="0" err="1" smtClean="0">
                <a:latin typeface="Arial Black" panose="020B0A04020102020204" pitchFamily="34" charset="0"/>
              </a:rPr>
              <a:t>Govt</a:t>
            </a:r>
            <a:r>
              <a:rPr lang="en-US" sz="2800" dirty="0" smtClean="0">
                <a:latin typeface="Arial Black" panose="020B0A04020102020204" pitchFamily="34" charset="0"/>
              </a:rPr>
              <a:t> Primary School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9179" y="2414692"/>
            <a:ext cx="3750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Assistant teacher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572" y="1966598"/>
            <a:ext cx="2276166" cy="24354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0972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59539" y="2496865"/>
            <a:ext cx="1809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Class:1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7993" y="3292561"/>
            <a:ext cx="50355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Todays </a:t>
            </a:r>
            <a:r>
              <a:rPr lang="en-US" sz="2000" dirty="0" err="1" smtClean="0">
                <a:latin typeface="Arial Black" panose="020B0A04020102020204" pitchFamily="34" charset="0"/>
              </a:rPr>
              <a:t>Lesson:Letter</a:t>
            </a:r>
            <a:r>
              <a:rPr lang="en-US" sz="2000" dirty="0" smtClean="0">
                <a:latin typeface="Arial Black" panose="020B0A04020102020204" pitchFamily="34" charset="0"/>
              </a:rPr>
              <a:t> </a:t>
            </a:r>
            <a:r>
              <a:rPr lang="en-US" sz="2000" dirty="0" smtClean="0">
                <a:latin typeface="Arial Black" panose="020B0A04020102020204" pitchFamily="34" charset="0"/>
              </a:rPr>
              <a:t>“Q &amp;R ” </a:t>
            </a:r>
            <a:endParaRPr lang="en-US" sz="2000" dirty="0" smtClean="0">
              <a:latin typeface="Arial Black" panose="020B0A04020102020204" pitchFamily="34" charset="0"/>
            </a:endParaRPr>
          </a:p>
          <a:p>
            <a:r>
              <a:rPr lang="en-US" sz="2000" dirty="0" smtClean="0">
                <a:latin typeface="Arial Black" panose="020B0A04020102020204" pitchFamily="34" charset="0"/>
              </a:rPr>
              <a:t>Session:01</a:t>
            </a:r>
            <a:endParaRPr lang="en-US" sz="2000" dirty="0" smtClean="0">
              <a:latin typeface="Arial Black" panose="020B0A04020102020204" pitchFamily="34" charset="0"/>
            </a:endParaRPr>
          </a:p>
          <a:p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9539" y="2892451"/>
            <a:ext cx="3831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Unit-02, </a:t>
            </a:r>
            <a:r>
              <a:rPr lang="en-US" sz="2000" dirty="0" smtClean="0">
                <a:latin typeface="Arial Black" panose="020B0A04020102020204" pitchFamily="34" charset="0"/>
              </a:rPr>
              <a:t>Lesson:17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7993" y="2127567"/>
            <a:ext cx="29050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Sub: English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59539" y="3997154"/>
            <a:ext cx="2748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Time: 40 Minutes</a:t>
            </a:r>
          </a:p>
        </p:txBody>
      </p:sp>
      <p:pic>
        <p:nvPicPr>
          <p:cNvPr id="10" name="Picture 9" descr="Screenshot_1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013" y="1597462"/>
            <a:ext cx="2875955" cy="38139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2" name="Straight Connector 11"/>
          <p:cNvCxnSpPr/>
          <p:nvPr/>
        </p:nvCxnSpPr>
        <p:spPr>
          <a:xfrm rot="16200000" flipH="1">
            <a:off x="4510598" y="3189400"/>
            <a:ext cx="3194891" cy="1101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490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760" y="2258157"/>
            <a:ext cx="6744067" cy="162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51102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6678" y="2161758"/>
            <a:ext cx="8014447" cy="583597"/>
          </a:xfrm>
          <a:solidFill>
            <a:schemeClr val="bg1"/>
          </a:solidFill>
          <a:ln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We’re going to singing Alphabet song.</a:t>
            </a:r>
            <a:endParaRPr lang="en-US" dirty="0"/>
          </a:p>
        </p:txBody>
      </p:sp>
      <p:sp>
        <p:nvSpPr>
          <p:cNvPr id="6" name="Title 7">
            <a:extLst>
              <a:ext uri="{FF2B5EF4-FFF2-40B4-BE49-F238E27FC236}">
                <a16:creationId xmlns="" xmlns:a16="http://schemas.microsoft.com/office/drawing/2014/main" id="{D851E4EF-3724-D65F-D245-798E4349EF71}"/>
              </a:ext>
            </a:extLst>
          </p:cNvPr>
          <p:cNvSpPr txBox="1">
            <a:spLocks/>
          </p:cNvSpPr>
          <p:nvPr/>
        </p:nvSpPr>
        <p:spPr>
          <a:xfrm>
            <a:off x="4835536" y="2916512"/>
            <a:ext cx="239183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Lets start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37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cegif-25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03" y="1758461"/>
            <a:ext cx="2356671" cy="40558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930" y="1822217"/>
            <a:ext cx="3351316" cy="330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99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cegif-25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03" y="2004645"/>
            <a:ext cx="2213625" cy="38096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128" y="2086707"/>
            <a:ext cx="2735900" cy="283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55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cegif-25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03" y="998439"/>
            <a:ext cx="2798285" cy="48158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6788" y="2028092"/>
            <a:ext cx="3048836" cy="29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446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cegif-25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03" y="1758461"/>
            <a:ext cx="2356671" cy="40558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6788" y="1594339"/>
            <a:ext cx="3102610" cy="312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85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651" y="1767253"/>
            <a:ext cx="5857399" cy="36370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46798" y="5486400"/>
            <a:ext cx="3541103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330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642" y="1916541"/>
            <a:ext cx="5170714" cy="387803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4" name="Group 13"/>
          <p:cNvGrpSpPr/>
          <p:nvPr/>
        </p:nvGrpSpPr>
        <p:grpSpPr>
          <a:xfrm>
            <a:off x="8900975" y="1216970"/>
            <a:ext cx="1641514" cy="1399141"/>
            <a:chOff x="5927073" y="451692"/>
            <a:chExt cx="1641514" cy="1399141"/>
          </a:xfrm>
        </p:grpSpPr>
        <p:sp>
          <p:nvSpPr>
            <p:cNvPr id="13" name="TextBox 12"/>
            <p:cNvSpPr txBox="1"/>
            <p:nvPr/>
          </p:nvSpPr>
          <p:spPr>
            <a:xfrm>
              <a:off x="6255745" y="966596"/>
              <a:ext cx="1312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Queen.</a:t>
              </a:r>
              <a:endParaRPr lang="en-US" dirty="0"/>
            </a:p>
          </p:txBody>
        </p:sp>
        <p:sp>
          <p:nvSpPr>
            <p:cNvPr id="6" name="Oval Callout 5"/>
            <p:cNvSpPr/>
            <p:nvPr/>
          </p:nvSpPr>
          <p:spPr>
            <a:xfrm flipH="1">
              <a:off x="5927073" y="451692"/>
              <a:ext cx="1641514" cy="1399141"/>
            </a:xfrm>
            <a:prstGeom prst="wedgeEllipseCallout">
              <a:avLst>
                <a:gd name="adj1" fmla="val 145241"/>
                <a:gd name="adj2" fmla="val 8431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988217" y="1401635"/>
            <a:ext cx="1641514" cy="1399141"/>
            <a:chOff x="5927073" y="451692"/>
            <a:chExt cx="1641514" cy="1399141"/>
          </a:xfrm>
        </p:grpSpPr>
        <p:sp>
          <p:nvSpPr>
            <p:cNvPr id="10" name="TextBox 9"/>
            <p:cNvSpPr txBox="1"/>
            <p:nvPr/>
          </p:nvSpPr>
          <p:spPr>
            <a:xfrm>
              <a:off x="6255745" y="966596"/>
              <a:ext cx="1312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Bag.</a:t>
              </a:r>
              <a:endParaRPr lang="en-US" dirty="0"/>
            </a:p>
          </p:txBody>
        </p:sp>
        <p:sp>
          <p:nvSpPr>
            <p:cNvPr id="11" name="Oval Callout 10"/>
            <p:cNvSpPr/>
            <p:nvPr/>
          </p:nvSpPr>
          <p:spPr>
            <a:xfrm flipH="1">
              <a:off x="5927073" y="451692"/>
              <a:ext cx="1641514" cy="1399141"/>
            </a:xfrm>
            <a:prstGeom prst="wedgeEllipseCallout">
              <a:avLst>
                <a:gd name="adj1" fmla="val -186366"/>
                <a:gd name="adj2" fmla="val 5663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363251" y="3315680"/>
            <a:ext cx="1641514" cy="1399141"/>
            <a:chOff x="5927073" y="451692"/>
            <a:chExt cx="1641514" cy="1399141"/>
          </a:xfrm>
        </p:grpSpPr>
        <p:sp>
          <p:nvSpPr>
            <p:cNvPr id="15" name="TextBox 14"/>
            <p:cNvSpPr txBox="1"/>
            <p:nvPr/>
          </p:nvSpPr>
          <p:spPr>
            <a:xfrm>
              <a:off x="6255745" y="966596"/>
              <a:ext cx="13128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Rat.</a:t>
              </a:r>
              <a:endParaRPr lang="en-US" dirty="0"/>
            </a:p>
          </p:txBody>
        </p:sp>
        <p:sp>
          <p:nvSpPr>
            <p:cNvPr id="16" name="Oval Callout 15"/>
            <p:cNvSpPr/>
            <p:nvPr/>
          </p:nvSpPr>
          <p:spPr>
            <a:xfrm flipH="1">
              <a:off x="5927073" y="451692"/>
              <a:ext cx="1641514" cy="1399141"/>
            </a:xfrm>
            <a:prstGeom prst="wedgeEllipseCallout">
              <a:avLst>
                <a:gd name="adj1" fmla="val -207992"/>
                <a:gd name="adj2" fmla="val -97909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065311" y="3044604"/>
            <a:ext cx="1641514" cy="1399141"/>
            <a:chOff x="7732923" y="766867"/>
            <a:chExt cx="1641514" cy="1399141"/>
          </a:xfrm>
        </p:grpSpPr>
        <p:sp>
          <p:nvSpPr>
            <p:cNvPr id="18" name="TextBox 17"/>
            <p:cNvSpPr txBox="1"/>
            <p:nvPr/>
          </p:nvSpPr>
          <p:spPr>
            <a:xfrm>
              <a:off x="8214972" y="1239628"/>
              <a:ext cx="8552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Rular</a:t>
              </a:r>
              <a:r>
                <a:rPr lang="en-US" dirty="0" smtClean="0"/>
                <a:t>.</a:t>
              </a:r>
              <a:endParaRPr lang="en-US" dirty="0"/>
            </a:p>
          </p:txBody>
        </p:sp>
        <p:sp>
          <p:nvSpPr>
            <p:cNvPr id="19" name="Oval Callout 18"/>
            <p:cNvSpPr/>
            <p:nvPr/>
          </p:nvSpPr>
          <p:spPr>
            <a:xfrm flipH="1">
              <a:off x="7732923" y="766867"/>
              <a:ext cx="1641514" cy="1399141"/>
            </a:xfrm>
            <a:prstGeom prst="wedgeEllipseCallout">
              <a:avLst>
                <a:gd name="adj1" fmla="val 222572"/>
                <a:gd name="adj2" fmla="val -9406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761131" y="4233134"/>
            <a:ext cx="1641514" cy="1399141"/>
            <a:chOff x="7732923" y="766867"/>
            <a:chExt cx="1641514" cy="1399141"/>
          </a:xfrm>
        </p:grpSpPr>
        <p:sp>
          <p:nvSpPr>
            <p:cNvPr id="21" name="TextBox 20"/>
            <p:cNvSpPr txBox="1"/>
            <p:nvPr/>
          </p:nvSpPr>
          <p:spPr>
            <a:xfrm>
              <a:off x="8214972" y="1239628"/>
              <a:ext cx="9606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Eareser</a:t>
              </a:r>
              <a:r>
                <a:rPr lang="en-US" dirty="0" smtClean="0"/>
                <a:t>.</a:t>
              </a:r>
              <a:endParaRPr lang="en-US" dirty="0"/>
            </a:p>
          </p:txBody>
        </p:sp>
        <p:sp>
          <p:nvSpPr>
            <p:cNvPr id="22" name="Oval Callout 21"/>
            <p:cNvSpPr/>
            <p:nvPr/>
          </p:nvSpPr>
          <p:spPr>
            <a:xfrm flipH="1">
              <a:off x="7732923" y="766867"/>
              <a:ext cx="1641514" cy="1399141"/>
            </a:xfrm>
            <a:prstGeom prst="wedgeEllipseCallout">
              <a:avLst>
                <a:gd name="adj1" fmla="val 257566"/>
                <a:gd name="adj2" fmla="val -113336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4913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cegif-25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03" y="1805353"/>
            <a:ext cx="2329425" cy="4008971"/>
          </a:xfrm>
          <a:prstGeom prst="rect">
            <a:avLst/>
          </a:prstGeom>
        </p:spPr>
      </p:pic>
      <p:sp>
        <p:nvSpPr>
          <p:cNvPr id="2" name="AutoShape 2" descr="Cute Queen Clipart. This Image Shows 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Cute Queen Clipart. This Image Shows 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Cute Queen Clipart. This Image Shows A Cartoon Queen With A Crown And Royal  Attire. Vector Illustration Design. Royalty Free SVG, Cliparts, Vectors,  and Stock Illustration. Image 241998101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097" y="1805353"/>
            <a:ext cx="3105518" cy="217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69005" y="2074985"/>
            <a:ext cx="173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Queen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34862" y="1617004"/>
            <a:ext cx="3071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 is for  Queen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644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cegif-25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03" y="1805353"/>
            <a:ext cx="2329425" cy="4008971"/>
          </a:xfrm>
          <a:prstGeom prst="rect">
            <a:avLst/>
          </a:prstGeom>
        </p:spPr>
      </p:pic>
      <p:sp>
        <p:nvSpPr>
          <p:cNvPr id="2" name="AutoShape 2" descr="Cute Queen Clipart. This Image Shows 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Cute Queen Clipart. This Image Shows A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69005" y="2074985"/>
            <a:ext cx="173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Quilt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34862" y="1617004"/>
            <a:ext cx="3071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 is for  Quilt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2052" name="Picture 4" descr="QUILT definition and meaning | Collins English Dictiona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307" y="1725953"/>
            <a:ext cx="23050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722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001dcb28822ab02e37376e72eca53f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015" y="1969477"/>
            <a:ext cx="2690274" cy="3654634"/>
          </a:xfrm>
          <a:prstGeom prst="round2DiagRect">
            <a:avLst>
              <a:gd name="adj1" fmla="val 16667"/>
              <a:gd name="adj2" fmla="val 1233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ute Queen Clipart. This Image Shows A Cartoon Queen With A Crown And Royal  Attire. Vector Illustration Design. Royalty Free SVG, Cliparts, Vectors,  and Stock Illustration. Image 241998101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467" y="1969477"/>
            <a:ext cx="2217912" cy="155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"/>
          <p:cNvSpPr/>
          <p:nvPr/>
        </p:nvSpPr>
        <p:spPr>
          <a:xfrm>
            <a:off x="7549662" y="2907323"/>
            <a:ext cx="2379784" cy="1606062"/>
          </a:xfrm>
          <a:prstGeom prst="wedgeEllipseCallout">
            <a:avLst>
              <a:gd name="adj1" fmla="val -117385"/>
              <a:gd name="adj2" fmla="val 1578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54998" y="3110189"/>
            <a:ext cx="1907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 is for 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 Queen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6892108" y="1098394"/>
            <a:ext cx="2379784" cy="1606062"/>
          </a:xfrm>
          <a:prstGeom prst="wedgeEllipseCallout">
            <a:avLst>
              <a:gd name="adj1" fmla="val -117385"/>
              <a:gd name="adj2" fmla="val 1578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99289" y="1490562"/>
            <a:ext cx="2274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 is for-----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233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001dcb28822ab02e37376e72eca53f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015" y="1969477"/>
            <a:ext cx="2690274" cy="3654634"/>
          </a:xfrm>
          <a:prstGeom prst="round2DiagRect">
            <a:avLst>
              <a:gd name="adj1" fmla="val 16667"/>
              <a:gd name="adj2" fmla="val 1233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Oval Callout 1"/>
          <p:cNvSpPr/>
          <p:nvPr/>
        </p:nvSpPr>
        <p:spPr>
          <a:xfrm>
            <a:off x="7549662" y="2907323"/>
            <a:ext cx="2379784" cy="1606062"/>
          </a:xfrm>
          <a:prstGeom prst="wedgeEllipseCallout">
            <a:avLst>
              <a:gd name="adj1" fmla="val -117385"/>
              <a:gd name="adj2" fmla="val 1578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54998" y="3110189"/>
            <a:ext cx="1907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 is for 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 Quilt.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6892108" y="1098394"/>
            <a:ext cx="2379784" cy="1606062"/>
          </a:xfrm>
          <a:prstGeom prst="wedgeEllipseCallout">
            <a:avLst>
              <a:gd name="adj1" fmla="val -117385"/>
              <a:gd name="adj2" fmla="val 1578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99289" y="1490562"/>
            <a:ext cx="2274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Q is for-----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0" name="Picture 4" descr="QUILT definition and meaning | Collins English Dictiona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799" y="2198620"/>
            <a:ext cx="1594327" cy="137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117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6538" y="161364"/>
            <a:ext cx="2878924" cy="738678"/>
          </a:xfrm>
          <a:ln>
            <a:solidFill>
              <a:schemeClr val="tx2"/>
            </a:solidFill>
          </a:ln>
        </p:spPr>
        <p:txBody>
          <a:bodyPr>
            <a:normAutofit fontScale="90000"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Goodbye</a:t>
            </a:r>
            <a:endParaRPr lang="en-US" sz="4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507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88</Words>
  <Application>Microsoft Office PowerPoint</Application>
  <PresentationFormat>Widescreen</PresentationFormat>
  <Paragraphs>30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We’re going to singing Alphabet song.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Goodbye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</dc:title>
  <dc:creator>Microsoft account</dc:creator>
  <cp:lastModifiedBy>Microsoft account</cp:lastModifiedBy>
  <cp:revision>137</cp:revision>
  <dcterms:created xsi:type="dcterms:W3CDTF">2024-05-14T13:09:00Z</dcterms:created>
  <dcterms:modified xsi:type="dcterms:W3CDTF">2026-06-29T14:39:28Z</dcterms:modified>
</cp:coreProperties>
</file>