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1" r:id="rId2"/>
    <p:sldId id="268" r:id="rId3"/>
    <p:sldId id="272" r:id="rId4"/>
    <p:sldId id="270" r:id="rId5"/>
    <p:sldId id="269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552EC1-E5DF-4216-BFD7-EAD35FDE97D8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2FF44D2-76ED-49F1-93F2-AF79EF7ECDA5}">
      <dgm:prSet/>
      <dgm:spPr/>
      <dgm:t>
        <a:bodyPr/>
        <a:lstStyle/>
        <a:p>
          <a:pPr rtl="0"/>
          <a:r>
            <a:rPr lang="en-US" b="1" smtClean="0"/>
            <a:t>ধন্যবাদ সবাইকে</a:t>
          </a:r>
          <a:endParaRPr lang="en-US"/>
        </a:p>
      </dgm:t>
    </dgm:pt>
    <dgm:pt modelId="{80413742-AB1F-4812-8790-FB8C0BB38208}" type="parTrans" cxnId="{92318A7D-8705-4981-96AE-731B247C7B72}">
      <dgm:prSet/>
      <dgm:spPr/>
      <dgm:t>
        <a:bodyPr/>
        <a:lstStyle/>
        <a:p>
          <a:endParaRPr lang="en-US"/>
        </a:p>
      </dgm:t>
    </dgm:pt>
    <dgm:pt modelId="{2F524DA7-5129-4364-AA7B-148F6F5ED685}" type="sibTrans" cxnId="{92318A7D-8705-4981-96AE-731B247C7B72}">
      <dgm:prSet/>
      <dgm:spPr/>
      <dgm:t>
        <a:bodyPr/>
        <a:lstStyle/>
        <a:p>
          <a:endParaRPr lang="en-US"/>
        </a:p>
      </dgm:t>
    </dgm:pt>
    <dgm:pt modelId="{0B1AA0BA-E222-4DE5-9ACB-BBDB4D95E864}" type="pres">
      <dgm:prSet presAssocID="{ED552EC1-E5DF-4216-BFD7-EAD35FDE97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EE0BDD8-EDF8-4D6B-8590-3D0AF70F740E}" type="pres">
      <dgm:prSet presAssocID="{E2FF44D2-76ED-49F1-93F2-AF79EF7ECDA5}" presName="parentText" presStyleLbl="node1" presStyleIdx="0" presStyleCnt="1" custLinFactNeighborX="926" custLinFactNeighborY="9644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CCD558-2051-461C-B38D-9E9C998C0DD3}" type="presOf" srcId="{E2FF44D2-76ED-49F1-93F2-AF79EF7ECDA5}" destId="{8EE0BDD8-EDF8-4D6B-8590-3D0AF70F740E}" srcOrd="0" destOrd="0" presId="urn:microsoft.com/office/officeart/2005/8/layout/vList2"/>
    <dgm:cxn modelId="{92318A7D-8705-4981-96AE-731B247C7B72}" srcId="{ED552EC1-E5DF-4216-BFD7-EAD35FDE97D8}" destId="{E2FF44D2-76ED-49F1-93F2-AF79EF7ECDA5}" srcOrd="0" destOrd="0" parTransId="{80413742-AB1F-4812-8790-FB8C0BB38208}" sibTransId="{2F524DA7-5129-4364-AA7B-148F6F5ED685}"/>
    <dgm:cxn modelId="{D8B1B8B1-28CA-4FB8-8D70-D7E93EA947E7}" type="presOf" srcId="{ED552EC1-E5DF-4216-BFD7-EAD35FDE97D8}" destId="{0B1AA0BA-E222-4DE5-9ACB-BBDB4D95E864}" srcOrd="0" destOrd="0" presId="urn:microsoft.com/office/officeart/2005/8/layout/vList2"/>
    <dgm:cxn modelId="{7A29465A-1822-4C2E-840E-BE969AA023BA}" type="presParOf" srcId="{0B1AA0BA-E222-4DE5-9ACB-BBDB4D95E864}" destId="{8EE0BDD8-EDF8-4D6B-8590-3D0AF70F74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11562"/>
          </a:xfrm>
        </p:spPr>
        <p:txBody>
          <a:bodyPr/>
          <a:lstStyle/>
          <a:p>
            <a:r>
              <a:rPr lang="en-US" dirty="0" smtClean="0"/>
              <a:t>       </a:t>
            </a:r>
            <a:r>
              <a:rPr lang="en-US" sz="8800" dirty="0" err="1" smtClean="0">
                <a:latin typeface="Nikosh" pitchFamily="2" charset="0"/>
                <a:cs typeface="Nikosh" pitchFamily="2" charset="0"/>
              </a:rPr>
              <a:t>সবাইকে</a:t>
            </a:r>
            <a:r>
              <a:rPr lang="en-US" sz="8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8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8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40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514605" y="533400"/>
            <a:ext cx="2667000" cy="9906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শিক্ষক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err="1">
                <a:solidFill>
                  <a:srgbClr val="FF0000"/>
                </a:solidFill>
              </a:rPr>
              <a:t>পরিচিতি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2133600"/>
            <a:ext cx="5334000" cy="2590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ফারজানা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আক্তার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লিমা</a:t>
            </a:r>
            <a:endParaRPr lang="en-US" sz="32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৫৫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নং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বানিয়াফৈর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সরকারি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প্রাথমিক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endParaRPr lang="en-US" sz="3200" dirty="0" smtClean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কালিহাতি</a:t>
            </a:r>
            <a:r>
              <a:rPr lang="en-US" sz="32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টাঙ্গাইল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629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432216"/>
            <a:ext cx="8686800" cy="183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12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ound Diagonal Corner Rectangle 2"/>
          <p:cNvSpPr/>
          <p:nvPr/>
        </p:nvSpPr>
        <p:spPr>
          <a:xfrm>
            <a:off x="381000" y="914400"/>
            <a:ext cx="3429000" cy="1524000"/>
          </a:xfrm>
          <a:prstGeom prst="round2Diag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72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72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ফল</a:t>
            </a:r>
            <a:endParaRPr lang="en-US" sz="72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685800" y="2819400"/>
            <a:ext cx="6248400" cy="2743200"/>
          </a:xfrm>
          <a:prstGeom prst="round2Same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১১.১.১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ব্যবহারের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মাধ্যমে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সহপাঠীদের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সাথে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বিনিময়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014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3244334"/>
            <a:ext cx="66154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: ৩য় </a:t>
            </a:r>
          </a:p>
          <a:p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: </a:t>
            </a:r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প্রাথমিক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বিজ্ঞান</a:t>
            </a:r>
            <a:endParaRPr lang="en-US" sz="4800" dirty="0" smtClean="0">
              <a:solidFill>
                <a:schemeClr val="accent5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: ১১ (</a:t>
            </a:r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ও </a:t>
            </a:r>
            <a:r>
              <a:rPr lang="en-US" sz="48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" pitchFamily="2" charset="0"/>
                <a:cs typeface="Nikosh" pitchFamily="2" charset="0"/>
              </a:rPr>
              <a:t>)</a:t>
            </a:r>
            <a:endParaRPr lang="en-US" sz="4800" dirty="0">
              <a:solidFill>
                <a:schemeClr val="accent5">
                  <a:lumMod val="60000"/>
                  <a:lumOff val="40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Hexagon 3"/>
          <p:cNvSpPr/>
          <p:nvPr/>
        </p:nvSpPr>
        <p:spPr>
          <a:xfrm>
            <a:off x="1371600" y="1371600"/>
            <a:ext cx="3962400" cy="1524000"/>
          </a:xfrm>
          <a:prstGeom prst="hexagon">
            <a:avLst/>
          </a:prstGeom>
          <a:solidFill>
            <a:srgbClr val="7030A0"/>
          </a:solidFill>
          <a:ln>
            <a:solidFill>
              <a:srgbClr val="FF000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FF00"/>
                </a:solidFill>
              </a:rPr>
              <a:t>পাঠ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</a:rPr>
              <a:t>পরিচিতি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54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তথ্য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 ?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তথ্য</a:t>
            </a:r>
            <a:r>
              <a:rPr lang="en-US" dirty="0" smtClean="0"/>
              <a:t> </a:t>
            </a:r>
            <a:r>
              <a:rPr lang="en-US" dirty="0" err="1" smtClean="0"/>
              <a:t>হচ্ছে</a:t>
            </a:r>
            <a:r>
              <a:rPr lang="en-US" dirty="0" smtClean="0"/>
              <a:t> </a:t>
            </a:r>
            <a:r>
              <a:rPr lang="en-US" dirty="0" err="1" smtClean="0"/>
              <a:t>কোনো</a:t>
            </a:r>
            <a:r>
              <a:rPr lang="en-US" dirty="0" smtClean="0"/>
              <a:t> </a:t>
            </a:r>
            <a:r>
              <a:rPr lang="en-US" dirty="0" err="1" smtClean="0"/>
              <a:t>ব্যক্তি</a:t>
            </a:r>
            <a:r>
              <a:rPr lang="en-US" dirty="0" smtClean="0"/>
              <a:t> , </a:t>
            </a:r>
            <a:r>
              <a:rPr lang="en-US" dirty="0" err="1" smtClean="0"/>
              <a:t>বস্তু</a:t>
            </a:r>
            <a:r>
              <a:rPr lang="en-US" dirty="0" smtClean="0"/>
              <a:t> </a:t>
            </a:r>
            <a:r>
              <a:rPr lang="en-US" dirty="0" err="1" smtClean="0"/>
              <a:t>বা</a:t>
            </a:r>
            <a:r>
              <a:rPr lang="en-US" dirty="0" smtClean="0"/>
              <a:t> </a:t>
            </a:r>
            <a:r>
              <a:rPr lang="en-US" dirty="0" err="1" smtClean="0"/>
              <a:t>ঘটনা</a:t>
            </a:r>
            <a:r>
              <a:rPr lang="en-US" dirty="0" smtClean="0"/>
              <a:t> </a:t>
            </a:r>
            <a:r>
              <a:rPr lang="en-US" dirty="0" err="1" smtClean="0"/>
              <a:t>সম্পর্কিত</a:t>
            </a:r>
            <a:r>
              <a:rPr lang="en-US" dirty="0" smtClean="0"/>
              <a:t>  </a:t>
            </a:r>
            <a:r>
              <a:rPr lang="en-US" dirty="0" err="1" smtClean="0"/>
              <a:t>জ্ঞান</a:t>
            </a:r>
            <a:r>
              <a:rPr lang="en-US" dirty="0" smtClean="0"/>
              <a:t> । </a:t>
            </a:r>
          </a:p>
          <a:p>
            <a:r>
              <a:rPr lang="en-US" dirty="0" err="1" smtClean="0"/>
              <a:t>যেমন</a:t>
            </a:r>
            <a:r>
              <a:rPr lang="en-US" dirty="0" smtClean="0"/>
              <a:t>: </a:t>
            </a:r>
            <a:r>
              <a:rPr lang="en-US" dirty="0" err="1" smtClean="0"/>
              <a:t>আবহাওয়ার</a:t>
            </a:r>
            <a:r>
              <a:rPr lang="en-US" dirty="0" smtClean="0"/>
              <a:t> </a:t>
            </a:r>
            <a:r>
              <a:rPr lang="en-US" dirty="0" err="1" smtClean="0"/>
              <a:t>তথ্য</a:t>
            </a:r>
            <a:r>
              <a:rPr lang="en-US" dirty="0" smtClean="0"/>
              <a:t>, </a:t>
            </a:r>
            <a:r>
              <a:rPr lang="en-US" dirty="0" err="1" smtClean="0"/>
              <a:t>দেশের</a:t>
            </a:r>
            <a:r>
              <a:rPr lang="en-US" dirty="0" smtClean="0"/>
              <a:t> </a:t>
            </a:r>
            <a:r>
              <a:rPr lang="en-US" dirty="0" err="1" smtClean="0"/>
              <a:t>খবর</a:t>
            </a:r>
            <a:r>
              <a:rPr lang="en-US" dirty="0" smtClean="0"/>
              <a:t> ,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শ্রেণির</a:t>
            </a:r>
            <a:r>
              <a:rPr lang="en-US" dirty="0" smtClean="0"/>
              <a:t> ‍</a:t>
            </a:r>
            <a:r>
              <a:rPr lang="en-US" dirty="0" err="1" smtClean="0"/>
              <a:t>সব</a:t>
            </a:r>
            <a:r>
              <a:rPr lang="en-US" dirty="0" smtClean="0"/>
              <a:t> </a:t>
            </a:r>
            <a:r>
              <a:rPr lang="en-US" dirty="0" err="1" smtClean="0"/>
              <a:t>ছাত্রের</a:t>
            </a:r>
            <a:r>
              <a:rPr lang="en-US" dirty="0" smtClean="0"/>
              <a:t> </a:t>
            </a:r>
            <a:r>
              <a:rPr lang="en-US" dirty="0" err="1" smtClean="0"/>
              <a:t>বাংলা</a:t>
            </a:r>
            <a:r>
              <a:rPr lang="en-US" dirty="0" smtClean="0"/>
              <a:t> </a:t>
            </a:r>
            <a:r>
              <a:rPr lang="en-US" dirty="0" err="1" smtClean="0"/>
              <a:t>বিষয়ের</a:t>
            </a:r>
            <a:r>
              <a:rPr lang="en-US" dirty="0" smtClean="0"/>
              <a:t> </a:t>
            </a:r>
            <a:r>
              <a:rPr lang="en-US" dirty="0" err="1" smtClean="0"/>
              <a:t>ফলাফল</a:t>
            </a:r>
            <a:r>
              <a:rPr lang="en-US" dirty="0" smtClean="0"/>
              <a:t> ।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7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680" y="27709"/>
            <a:ext cx="2560320" cy="1219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তথ্যের</a:t>
            </a:r>
            <a:r>
              <a:rPr lang="en-US" dirty="0" smtClean="0"/>
              <a:t> </a:t>
            </a:r>
            <a:r>
              <a:rPr lang="en-US" dirty="0" err="1" smtClean="0"/>
              <a:t>উৎস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505200"/>
            <a:ext cx="2377440" cy="22098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রেডিও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,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টেলিভিশন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বই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,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খবরের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কাগজ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…. 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-55419"/>
            <a:ext cx="5117432" cy="167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4343400"/>
            <a:ext cx="4006516" cy="24384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317" y="1620981"/>
            <a:ext cx="6164683" cy="232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0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কোথা</a:t>
            </a:r>
            <a:r>
              <a:rPr lang="en-US" dirty="0" smtClean="0"/>
              <a:t> </a:t>
            </a:r>
            <a:r>
              <a:rPr lang="en-US" dirty="0" err="1" smtClean="0"/>
              <a:t>থেকে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</a:t>
            </a:r>
            <a:r>
              <a:rPr lang="en-US" dirty="0" err="1" smtClean="0"/>
              <a:t>তথ্য</a:t>
            </a:r>
            <a:r>
              <a:rPr lang="en-US" dirty="0" smtClean="0"/>
              <a:t> </a:t>
            </a:r>
            <a:r>
              <a:rPr lang="en-US" dirty="0" err="1" smtClean="0"/>
              <a:t>পাই</a:t>
            </a:r>
            <a:r>
              <a:rPr lang="en-US" dirty="0" smtClean="0"/>
              <a:t> ?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778964"/>
              </p:ext>
            </p:extLst>
          </p:nvPr>
        </p:nvGraphicFramePr>
        <p:xfrm>
          <a:off x="1524000" y="1397000"/>
          <a:ext cx="60960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তথ্যের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নাম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কোথা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থেকে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তথ্য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পাই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পরীক্ষার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সময়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সূচি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স্কুলের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নোটিশ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বোর্ড</a:t>
                      </a:r>
                      <a:r>
                        <a:rPr lang="en-US" baseline="0" dirty="0" smtClean="0"/>
                        <a:t> , </a:t>
                      </a:r>
                      <a:r>
                        <a:rPr lang="en-US" baseline="0" dirty="0" err="1" smtClean="0"/>
                        <a:t>শিক্ষক</a:t>
                      </a:r>
                      <a:endParaRPr lang="en-US" dirty="0"/>
                    </a:p>
                  </a:txBody>
                  <a:tcPr/>
                </a:tc>
              </a:tr>
              <a:tr h="29972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আবহাওয়ার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তথ্য</a:t>
                      </a:r>
                      <a:endParaRPr lang="en-US" baseline="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টিভি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রেডিও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খবরের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কাগজ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বিভিন্ন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ঘটনার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তথ্য</a:t>
                      </a:r>
                      <a:endParaRPr lang="en-US" baseline="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টিভি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রেডিও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খবরের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কাগজ,পিতা-মাতা</a:t>
                      </a:r>
                      <a:endParaRPr lang="en-US" baseline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74976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যোগাযোগ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তথ্য</a:t>
            </a:r>
            <a:r>
              <a:rPr lang="en-US" dirty="0" smtClean="0"/>
              <a:t> </a:t>
            </a:r>
            <a:r>
              <a:rPr lang="en-US" dirty="0" err="1" smtClean="0"/>
              <a:t>আদান-প্রদানের</a:t>
            </a:r>
            <a:r>
              <a:rPr lang="en-US" dirty="0" smtClean="0"/>
              <a:t> </a:t>
            </a:r>
            <a:r>
              <a:rPr lang="en-US" dirty="0" err="1" smtClean="0"/>
              <a:t>প্রক্রিয়াকেই</a:t>
            </a:r>
            <a:r>
              <a:rPr lang="en-US" dirty="0" smtClean="0"/>
              <a:t> </a:t>
            </a:r>
            <a:r>
              <a:rPr lang="en-US" dirty="0" err="1" smtClean="0"/>
              <a:t>যোগাযোগ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।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2286000"/>
            <a:ext cx="7772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823" y="-20782"/>
            <a:ext cx="3467776" cy="220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6008" y="22502"/>
            <a:ext cx="5153025" cy="2189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09" y="2322731"/>
            <a:ext cx="8599842" cy="39256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86200" y="2074333"/>
            <a:ext cx="2895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ডেপুুত</a:t>
            </a:r>
            <a:r>
              <a:rPr lang="en-US" sz="1400" dirty="0" err="1" smtClean="0">
                <a:solidFill>
                  <a:schemeClr val="bg1"/>
                </a:solidFill>
              </a:rPr>
              <a:t>ঢোল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বাজিয়ে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যোগাযোগ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3886200" y="5562600"/>
            <a:ext cx="2354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err="1" smtClean="0">
                <a:solidFill>
                  <a:srgbClr val="FF0000"/>
                </a:solidFill>
              </a:rPr>
              <a:t>মাইকে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বার্তা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প্রচার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5747266"/>
            <a:ext cx="3047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টে</a:t>
            </a:r>
            <a:r>
              <a:rPr lang="en-US" dirty="0" err="1" smtClean="0">
                <a:solidFill>
                  <a:schemeClr val="bg1"/>
                </a:solidFill>
              </a:rPr>
              <a:t>টেলিফোনে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যোগাযোগ</a:t>
            </a:r>
            <a:endParaRPr lang="en-US" dirty="0"/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1676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পাখির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মাধ্যমে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যোগাযোগ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5747266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চিঠির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মাধ্যমে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যোগাযোগ</a:t>
            </a:r>
            <a:endParaRPr lang="en-US" dirty="0"/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386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আধুনিক</a:t>
            </a:r>
            <a:r>
              <a:rPr lang="en-US" dirty="0" smtClean="0"/>
              <a:t> </a:t>
            </a:r>
            <a:r>
              <a:rPr lang="en-US" dirty="0" err="1" smtClean="0"/>
              <a:t>প্রযুক্তি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 smtClean="0"/>
              <a:t>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কম্পিউটার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মোবাইল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টেলিফোন</a:t>
            </a:r>
            <a:endParaRPr lang="en-US" dirty="0" smtClean="0"/>
          </a:p>
          <a:p>
            <a:r>
              <a:rPr lang="en-US" dirty="0" err="1" smtClean="0"/>
              <a:t>ইন্টারনেট</a:t>
            </a:r>
            <a:endParaRPr lang="en-US" dirty="0" smtClean="0"/>
          </a:p>
          <a:p>
            <a:r>
              <a:rPr lang="en-US" dirty="0" err="1" smtClean="0"/>
              <a:t>এক্স</a:t>
            </a:r>
            <a:r>
              <a:rPr lang="en-US" dirty="0" smtClean="0"/>
              <a:t> </a:t>
            </a:r>
            <a:r>
              <a:rPr lang="en-US" dirty="0" err="1" smtClean="0"/>
              <a:t>রে</a:t>
            </a:r>
            <a:r>
              <a:rPr lang="en-US" dirty="0" smtClean="0"/>
              <a:t> </a:t>
            </a:r>
            <a:r>
              <a:rPr lang="en-US" dirty="0" err="1" smtClean="0"/>
              <a:t>মেশিন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0"/>
            <a:ext cx="8839200" cy="198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82" y="2062886"/>
            <a:ext cx="8894618" cy="22619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55" y="4324834"/>
            <a:ext cx="3567545" cy="22283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91000" y="4572000"/>
            <a:ext cx="281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আধুনিক</a:t>
            </a:r>
            <a:r>
              <a:rPr lang="en-US" sz="6600" dirty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প্রযুক্তি</a:t>
            </a:r>
            <a:endParaRPr lang="en-US" sz="66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96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</a:t>
            </a:r>
            <a:r>
              <a:rPr lang="en-US" sz="6000" dirty="0" err="1" smtClean="0">
                <a:latin typeface="Nikosh" pitchFamily="2" charset="0"/>
                <a:cs typeface="Nikosh" pitchFamily="2" charset="0"/>
              </a:rPr>
              <a:t>আবিষ্কারক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চার্লস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ব্যাবেজ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(১৮৩৩)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টেলিফোন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as-IN" sz="3600" dirty="0">
                <a:latin typeface="Nikosh" pitchFamily="2" charset="0"/>
                <a:cs typeface="Nikosh" pitchFamily="2" charset="0"/>
              </a:rPr>
              <a:t>আলেকজান্ডার গ্রাহাম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বেল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(১৮৭৬)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মোবাইল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ফোন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as-IN" sz="3600" dirty="0">
                <a:latin typeface="Nikosh" pitchFamily="2" charset="0"/>
                <a:cs typeface="Nikosh" pitchFamily="2" charset="0"/>
              </a:rPr>
              <a:t>ডঃ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মার্টিন কুপার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(১৯৭৩)</a:t>
            </a:r>
          </a:p>
          <a:p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5200"/>
            <a:ext cx="9144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0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Nikosh" pitchFamily="2" charset="0"/>
                <a:cs typeface="Nikosh" pitchFamily="2" charset="0"/>
              </a:rPr>
              <a:t>যন্ত্রের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ভাষা</a:t>
            </a:r>
            <a:r>
              <a:rPr lang="en-US" dirty="0">
                <a:latin typeface="Nikosh" pitchFamily="2" charset="0"/>
                <a:cs typeface="Nikosh" pitchFamily="2" charset="0"/>
              </a:rPr>
              <a:t> –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নির্দেশনা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বা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কোড</a:t>
            </a:r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>
                <a:latin typeface="Nikosh" pitchFamily="2" charset="0"/>
                <a:cs typeface="Nikosh" pitchFamily="2" charset="0"/>
              </a:rPr>
              <a:t>কি</a:t>
            </a:r>
            <a:r>
              <a:rPr lang="en-US" dirty="0">
                <a:latin typeface="Nikosh" pitchFamily="2" charset="0"/>
                <a:cs typeface="Nikosh" pitchFamily="2" charset="0"/>
              </a:rPr>
              <a:t> 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কোনো</a:t>
            </a:r>
            <a:r>
              <a:rPr lang="en-US" dirty="0"/>
              <a:t> </a:t>
            </a:r>
            <a:r>
              <a:rPr lang="en-US" dirty="0" err="1"/>
              <a:t>নির্দিষ্ট</a:t>
            </a:r>
            <a:r>
              <a:rPr lang="en-US" dirty="0"/>
              <a:t> </a:t>
            </a:r>
            <a:r>
              <a:rPr lang="en-US" dirty="0" err="1"/>
              <a:t>কাজ</a:t>
            </a:r>
            <a:r>
              <a:rPr lang="en-US" dirty="0"/>
              <a:t> </a:t>
            </a:r>
            <a:r>
              <a:rPr lang="en-US" dirty="0" err="1"/>
              <a:t>করার</a:t>
            </a:r>
            <a:r>
              <a:rPr lang="en-US" dirty="0"/>
              <a:t> </a:t>
            </a:r>
            <a:r>
              <a:rPr lang="en-US" dirty="0" err="1"/>
              <a:t>জন্য</a:t>
            </a:r>
            <a:r>
              <a:rPr lang="en-US" dirty="0"/>
              <a:t> </a:t>
            </a:r>
            <a:r>
              <a:rPr lang="en-US" dirty="0" err="1"/>
              <a:t>যন্ত্র</a:t>
            </a:r>
            <a:r>
              <a:rPr lang="en-US" dirty="0"/>
              <a:t> </a:t>
            </a:r>
            <a:r>
              <a:rPr lang="en-US" dirty="0" err="1"/>
              <a:t>যে</a:t>
            </a:r>
            <a:r>
              <a:rPr lang="en-US" dirty="0"/>
              <a:t>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নির্দেশনা</a:t>
            </a:r>
            <a:r>
              <a:rPr lang="en-US" dirty="0">
                <a:latin typeface="Nikosh" pitchFamily="2" charset="0"/>
                <a:cs typeface="Nikosh" pitchFamily="2" charset="0"/>
              </a:rPr>
              <a:t> 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অনুসরণ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তাকে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কোড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>
                <a:latin typeface="Nikosh" pitchFamily="2" charset="0"/>
                <a:cs typeface="Nikosh" pitchFamily="2" charset="0"/>
              </a:rPr>
              <a:t>বলে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। 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2667000"/>
            <a:ext cx="88392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8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9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93" y="228600"/>
            <a:ext cx="8715607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" pitchFamily="2" charset="0"/>
                <a:cs typeface="Nikosh" pitchFamily="2" charset="0"/>
              </a:rPr>
              <a:t>       </a:t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r>
              <a:rPr lang="en-US" dirty="0">
                <a:latin typeface="Nikosh" pitchFamily="2" charset="0"/>
                <a:cs typeface="Nikosh" pitchFamily="2" charset="0"/>
              </a:rPr>
              <a:t/>
            </a:r>
            <a:br>
              <a:rPr lang="en-US" dirty="0">
                <a:latin typeface="Nikosh" pitchFamily="2" charset="0"/>
                <a:cs typeface="Nikosh" pitchFamily="2" charset="0"/>
              </a:rPr>
            </a:br>
            <a:r>
              <a:rPr lang="en-US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r>
              <a:rPr lang="en-US" dirty="0" smtClean="0">
                <a:latin typeface="Nikosh" pitchFamily="2" charset="0"/>
                <a:cs typeface="Nikosh" pitchFamily="2" charset="0"/>
              </a:rPr>
              <a:t>    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চলো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ভিডিও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দেখে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latin typeface="Nikosh" pitchFamily="2" charset="0"/>
                <a:cs typeface="Nikosh" pitchFamily="2" charset="0"/>
              </a:rPr>
              <a:t>আসি</a:t>
            </a:r>
            <a:r>
              <a:rPr lang="en-US" sz="4800" dirty="0" smtClean="0">
                <a:latin typeface="Nikosh" pitchFamily="2" charset="0"/>
                <a:cs typeface="Nikosh" pitchFamily="2" charset="0"/>
              </a:rPr>
              <a:t> </a:t>
            </a:r>
            <a:br>
              <a:rPr lang="en-US" sz="4800" dirty="0" smtClean="0">
                <a:latin typeface="Nikosh" pitchFamily="2" charset="0"/>
                <a:cs typeface="Nikosh" pitchFamily="2" charset="0"/>
              </a:rPr>
            </a:br>
            <a:endParaRPr lang="en-US" sz="48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752600"/>
            <a:ext cx="3962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2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Nikosh" pitchFamily="2" charset="0"/>
                <a:cs typeface="Nikosh" pitchFamily="2" charset="0"/>
              </a:rPr>
              <a:t>মানুষ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কম্পিউটারের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পার্থক্য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: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143000"/>
            <a:ext cx="8610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4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228600"/>
            <a:ext cx="8763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402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44522948"/>
              </p:ext>
            </p:extLst>
          </p:nvPr>
        </p:nvGraphicFramePr>
        <p:xfrm>
          <a:off x="457200" y="274638"/>
          <a:ext cx="8229600" cy="3535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1226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270</TotalTime>
  <Words>228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Thatch</vt:lpstr>
      <vt:lpstr>       সবাইকে স্বাগতম</vt:lpstr>
      <vt:lpstr>PowerPoint Presentation</vt:lpstr>
      <vt:lpstr>PowerPoint Presentation</vt:lpstr>
      <vt:lpstr>PowerPoint Presentation</vt:lpstr>
      <vt:lpstr>PowerPoint Presentation</vt:lpstr>
      <vt:lpstr>তথ্য কি ? </vt:lpstr>
      <vt:lpstr>তথ্যের উৎস গুলো কি কি ?</vt:lpstr>
      <vt:lpstr>কোথা থেকে আমরা তথ্য পাই ? </vt:lpstr>
      <vt:lpstr>যোগাযোগ কি?</vt:lpstr>
      <vt:lpstr>PowerPoint Presentation</vt:lpstr>
      <vt:lpstr>আধুনিক প্রযুক্তি কোন গুলো? </vt:lpstr>
      <vt:lpstr>PowerPoint Presentation</vt:lpstr>
      <vt:lpstr>                    আবিষ্কারক</vt:lpstr>
      <vt:lpstr>যন্ত্রের ভাষা – নির্দেশনা বা কোড কি ? </vt:lpstr>
      <vt:lpstr>PowerPoint Presentation</vt:lpstr>
      <vt:lpstr>               চলো একটি ভিডিও দেখে আসি  </vt:lpstr>
      <vt:lpstr>মানুষ ও কম্পিউটারের মধ্যে পার্থক্য: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70</cp:revision>
  <dcterms:created xsi:type="dcterms:W3CDTF">2006-08-16T00:00:00Z</dcterms:created>
  <dcterms:modified xsi:type="dcterms:W3CDTF">2026-06-29T14:20:32Z</dcterms:modified>
</cp:coreProperties>
</file>