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4660"/>
  </p:normalViewPr>
  <p:slideViewPr>
    <p:cSldViewPr snapToGrid="0">
      <p:cViewPr varScale="1">
        <p:scale>
          <a:sx n="87" d="100"/>
          <a:sy n="87" d="100"/>
        </p:scale>
        <p:origin x="2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42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99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97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7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52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3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1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3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9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7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77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84B16-1A4E-4510-9783-419B88F0CCF4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B8EEE-D877-412D-8858-B8AC93A13D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29" y="1073068"/>
            <a:ext cx="6475303" cy="4463143"/>
          </a:xfrm>
          <a:prstGeom prst="rect">
            <a:avLst/>
          </a:prstGeom>
        </p:spPr>
      </p:pic>
      <p:pic>
        <p:nvPicPr>
          <p:cNvPr id="5" name="Picture 4" descr="ros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372" y="2484432"/>
            <a:ext cx="1143000" cy="1640416"/>
          </a:xfrm>
          <a:prstGeom prst="rect">
            <a:avLst/>
          </a:prstGeom>
        </p:spPr>
      </p:pic>
      <p:pic>
        <p:nvPicPr>
          <p:cNvPr id="6" name="Picture 5" descr="ros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629" y="2397765"/>
            <a:ext cx="1143000" cy="1640416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2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890" y="1165218"/>
            <a:ext cx="2122104" cy="2416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890" y="304800"/>
            <a:ext cx="2122103" cy="786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283431" y="3581400"/>
            <a:ext cx="44424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ইকবাল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হোসাইন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রাজা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মহাজনপুর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মহাবিদ্যালয়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মুজিবনগর,মেহেরপুর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: ০১৭২০৬০৪৭২৬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raza.maa@gmail.com</a:t>
            </a:r>
            <a:endParaRPr lang="bn-BD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6489" y="4459032"/>
            <a:ext cx="3219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শ্রেণিঃ একাদশ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বিষয়ঃ কম্পিউটার প্রোগ্রামিং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পাঠ্যঃ  লুপিং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09" y="4670888"/>
            <a:ext cx="566493" cy="1678496"/>
          </a:xfrm>
          <a:prstGeom prst="rect">
            <a:avLst/>
          </a:prstGeom>
        </p:spPr>
      </p:pic>
      <p:sp>
        <p:nvSpPr>
          <p:cNvPr id="9" name="Frame 8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84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29" y="643845"/>
            <a:ext cx="11299371" cy="5443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শেষে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শিখতে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</a:t>
            </a:r>
            <a:endParaRPr lang="en-US" sz="2400" b="1" dirty="0">
              <a:solidFill>
                <a:srgbClr val="2E74B5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৭। ১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১০০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পর্যন্ত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,১+২+৩+৪+ – – – – +১০০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৮। ১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পর্যন্ত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১+২+৩+৪+ – – – – +n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৯। ১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১০০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বিজোড়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 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১+৩+৫+ – – – – +১০০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১০। ১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বিজোড়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 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১+৩+৫+ – – – – +n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১১। ১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১০০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জোড়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 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২+৪+৬+ – – – – +১০০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১২। ১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জোড়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 </a:t>
            </a:r>
            <a:endParaRPr lang="en-US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২+৪+৬+ – – – – +n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91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514" y="904541"/>
            <a:ext cx="7217229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অ্যালগরিদমঃ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ধাপ-1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N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sum=0,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ধাপ-৪: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&lt;=1০০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পরবর্তি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ধাপ-৫: sum=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sum+iএর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ধাপ-৬: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i+1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ধাপ-৭: sum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ধাপ-৮: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829" y="135683"/>
            <a:ext cx="11778343" cy="671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৭। ১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১০০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400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162799" y="1301690"/>
            <a:ext cx="4659085" cy="5294130"/>
            <a:chOff x="0" y="0"/>
            <a:chExt cx="3729050" cy="4405131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7" name="Group 6"/>
            <p:cNvGrpSpPr/>
            <p:nvPr/>
          </p:nvGrpSpPr>
          <p:grpSpPr>
            <a:xfrm>
              <a:off x="0" y="0"/>
              <a:ext cx="3729050" cy="4405131"/>
              <a:chOff x="0" y="0"/>
              <a:chExt cx="3729050" cy="4405131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>
                <a:off x="0" y="0"/>
                <a:ext cx="3729050" cy="4405131"/>
                <a:chOff x="0" y="0"/>
                <a:chExt cx="3729050" cy="4405131"/>
              </a:xfrm>
              <a:grpFill/>
            </p:grpSpPr>
            <p:sp>
              <p:nvSpPr>
                <p:cNvPr id="12" name="Oval 11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Parallelogram 12"/>
                <p:cNvSpPr/>
                <p:nvPr/>
              </p:nvSpPr>
              <p:spPr>
                <a:xfrm>
                  <a:off x="395614" y="739471"/>
                  <a:ext cx="1447137" cy="373380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 N ,S 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i=1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Diamond 14"/>
                <p:cNvSpPr/>
                <p:nvPr/>
              </p:nvSpPr>
              <p:spPr>
                <a:xfrm>
                  <a:off x="535356" y="2297558"/>
                  <a:ext cx="1136815" cy="739140"/>
                </a:xfrm>
                <a:prstGeom prst="diamond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i&lt;=10</a:t>
                  </a: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77078" y="4109931"/>
                  <a:ext cx="1287780" cy="29520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i=i+1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69126" y="3402931"/>
                  <a:ext cx="1287780" cy="36607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Sum=sum+i</a:t>
                  </a:r>
                </a:p>
              </p:txBody>
            </p:sp>
            <p:sp>
              <p:nvSpPr>
                <p:cNvPr id="18" name="Parallelogram 17"/>
                <p:cNvSpPr/>
                <p:nvPr/>
              </p:nvSpPr>
              <p:spPr>
                <a:xfrm>
                  <a:off x="2504660" y="3045349"/>
                  <a:ext cx="1224390" cy="373712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</a:t>
                  </a:r>
                  <a:r>
                    <a:rPr lang="en-US" sz="1600" dirty="0" smtClean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2608027" y="3800723"/>
                  <a:ext cx="977900" cy="389255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0" name="Straight Arrow Connector 19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113182" y="3760969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3077155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3085106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7" name="Group 26"/>
                <p:cNvGrpSpPr/>
                <p:nvPr/>
              </p:nvGrpSpPr>
              <p:grpSpPr>
                <a:xfrm>
                  <a:off x="0" y="2154803"/>
                  <a:ext cx="1097276" cy="2140025"/>
                  <a:chOff x="0" y="0"/>
                  <a:chExt cx="1381970" cy="2011522"/>
                </a:xfrm>
                <a:grpFill/>
              </p:grpSpPr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0" y="7655"/>
                    <a:ext cx="43523" cy="200386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Straight Arrow Connector 29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1637680" y="2667277"/>
                  <a:ext cx="1446519" cy="12250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0" name="Rectangle 9"/>
              <p:cNvSpPr/>
              <p:nvPr/>
            </p:nvSpPr>
            <p:spPr>
              <a:xfrm>
                <a:off x="1956020" y="2337470"/>
                <a:ext cx="509822" cy="2306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232452" y="3029143"/>
                <a:ext cx="500710" cy="270286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34557" y="4278636"/>
              <a:ext cx="442521" cy="1"/>
            </a:xfrm>
            <a:prstGeom prst="line">
              <a:avLst/>
            </a:prstGeom>
            <a:grpFill/>
            <a:ln w="127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</p:grpSp>
      <p:sp>
        <p:nvSpPr>
          <p:cNvPr id="31" name="Rectangle 30"/>
          <p:cNvSpPr/>
          <p:nvPr/>
        </p:nvSpPr>
        <p:spPr>
          <a:xfrm>
            <a:off x="8173719" y="823446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86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7" y="806957"/>
            <a:ext cx="4049485" cy="5953072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sz="33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3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3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3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 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Value of n: ");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=1;i&lt;=100;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=i+1)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627" y="63706"/>
            <a:ext cx="11952516" cy="679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৭। ১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১০০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400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24716" y="806957"/>
            <a:ext cx="4049485" cy="595307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/* 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&lt;=100)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=%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",sum);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18809" y="780773"/>
            <a:ext cx="3764334" cy="5953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51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51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do while loop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&lt;=100);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318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514" y="170213"/>
            <a:ext cx="11952515" cy="4838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৮। ১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n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4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১+২+৩+৪+ – – – – -+n </a:t>
            </a:r>
            <a:r>
              <a:rPr lang="en-US" sz="2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ধারার</a:t>
            </a:r>
            <a:r>
              <a:rPr lang="en-US" sz="2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0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16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1514" y="904541"/>
            <a:ext cx="7217229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অ্যালগরিদমঃ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ধাপ-1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N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sum=0,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ধাপ-৪: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পরবর্তি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ধাপ-৫: sum=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sum+iএর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ধাপ-৬: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i+1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ধাপ-৭: sum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ধাপ-৮: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62799" y="1301690"/>
            <a:ext cx="4659085" cy="5294130"/>
            <a:chOff x="0" y="0"/>
            <a:chExt cx="3729050" cy="4405131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3729050" cy="4405131"/>
              <a:chOff x="0" y="0"/>
              <a:chExt cx="3729050" cy="440513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>
                <a:off x="0" y="0"/>
                <a:ext cx="3729050" cy="4405131"/>
                <a:chOff x="0" y="0"/>
                <a:chExt cx="3729050" cy="4405131"/>
              </a:xfrm>
              <a:grpFill/>
            </p:grpSpPr>
            <p:sp>
              <p:nvSpPr>
                <p:cNvPr id="13" name="Oval 12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Parallelogram 13"/>
                <p:cNvSpPr/>
                <p:nvPr/>
              </p:nvSpPr>
              <p:spPr>
                <a:xfrm>
                  <a:off x="395614" y="739471"/>
                  <a:ext cx="1447137" cy="373380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 N ,S 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smtClean="0">
                      <a:solidFill>
                        <a:srgbClr val="444444"/>
                      </a:solidFill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S=o 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US" sz="1600" dirty="0" err="1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=1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Diamond 15"/>
                <p:cNvSpPr/>
                <p:nvPr/>
              </p:nvSpPr>
              <p:spPr>
                <a:xfrm>
                  <a:off x="535356" y="2297558"/>
                  <a:ext cx="1136815" cy="739140"/>
                </a:xfrm>
                <a:prstGeom prst="diamond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77078" y="4109931"/>
                  <a:ext cx="1287780" cy="29520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i=i+1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126" y="3402931"/>
                  <a:ext cx="1287780" cy="36607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Sum=sum+i</a:t>
                  </a: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504660" y="3045349"/>
                  <a:ext cx="1224390" cy="373712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</a:t>
                  </a:r>
                  <a:r>
                    <a:rPr lang="en-US" sz="1600" dirty="0" smtClean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608027" y="3800723"/>
                  <a:ext cx="977900" cy="389255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1113182" y="3760969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3077155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3085106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8" name="Group 27"/>
                <p:cNvGrpSpPr/>
                <p:nvPr/>
              </p:nvGrpSpPr>
              <p:grpSpPr>
                <a:xfrm>
                  <a:off x="0" y="2154803"/>
                  <a:ext cx="1097276" cy="2140025"/>
                  <a:chOff x="0" y="0"/>
                  <a:chExt cx="1381970" cy="2011522"/>
                </a:xfrm>
                <a:grpFill/>
              </p:grpSpPr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0" y="7655"/>
                    <a:ext cx="43523" cy="200386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Straight Arrow Connector 30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1637680" y="2667277"/>
                  <a:ext cx="1446519" cy="12250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1" name="Rectangle 10"/>
              <p:cNvSpPr/>
              <p:nvPr/>
            </p:nvSpPr>
            <p:spPr>
              <a:xfrm>
                <a:off x="1956020" y="2337470"/>
                <a:ext cx="509822" cy="2306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32452" y="3029143"/>
                <a:ext cx="500710" cy="270286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34557" y="4278636"/>
              <a:ext cx="442521" cy="1"/>
            </a:xfrm>
            <a:prstGeom prst="line">
              <a:avLst/>
            </a:prstGeom>
            <a:grpFill/>
            <a:ln w="127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</p:grpSp>
      <p:sp>
        <p:nvSpPr>
          <p:cNvPr id="32" name="Rectangle 31"/>
          <p:cNvSpPr/>
          <p:nvPr/>
        </p:nvSpPr>
        <p:spPr>
          <a:xfrm>
            <a:off x="8173719" y="823446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0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0627" y="806957"/>
            <a:ext cx="4049485" cy="5953072"/>
          </a:xfrm>
          <a:solidFill>
            <a:srgbClr val="92D050"/>
          </a:solidFill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sz="33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3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3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3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 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Value of n: ");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=i+1)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0627" y="63706"/>
            <a:ext cx="11952516" cy="679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8। 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n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400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224716" y="806957"/>
            <a:ext cx="4049485" cy="595307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/* 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=%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",sum);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18809" y="780773"/>
            <a:ext cx="3764334" cy="5953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51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51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do while loop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86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9486" y="97217"/>
            <a:ext cx="116150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৯। ১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১০০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বিজোড়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১+৩+৫+ – – – – -+১০০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ধারার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0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6201" y="1338319"/>
            <a:ext cx="7217229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অ্যালগরিদমঃ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ধাপ-1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N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sum=0,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ধাপ-৪: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&lt;=100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পরবর্তি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ধাপ-৫: sum=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sum+i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ধাপ-৬: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i+2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ধাপ-৭: sum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ধাপ-৮:প্রোগ্রাম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95457" y="1375859"/>
            <a:ext cx="4659085" cy="5294130"/>
            <a:chOff x="0" y="0"/>
            <a:chExt cx="3729050" cy="4405131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3729050" cy="4405131"/>
              <a:chOff x="0" y="0"/>
              <a:chExt cx="3729050" cy="440513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>
                <a:off x="0" y="0"/>
                <a:ext cx="3729050" cy="4405131"/>
                <a:chOff x="0" y="0"/>
                <a:chExt cx="3729050" cy="4405131"/>
              </a:xfrm>
              <a:grpFill/>
            </p:grpSpPr>
            <p:sp>
              <p:nvSpPr>
                <p:cNvPr id="13" name="Oval 12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Parallelogram 13"/>
                <p:cNvSpPr/>
                <p:nvPr/>
              </p:nvSpPr>
              <p:spPr>
                <a:xfrm>
                  <a:off x="395614" y="739471"/>
                  <a:ext cx="1447137" cy="373380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 N ,S 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smtClean="0">
                      <a:solidFill>
                        <a:srgbClr val="444444"/>
                      </a:solidFill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S=0 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US" sz="1600" dirty="0" err="1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=1</a:t>
                  </a:r>
                  <a:endParaRPr lang="en-US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Diamond 15"/>
                <p:cNvSpPr/>
                <p:nvPr/>
              </p:nvSpPr>
              <p:spPr>
                <a:xfrm>
                  <a:off x="509217" y="2297558"/>
                  <a:ext cx="1197806" cy="739140"/>
                </a:xfrm>
                <a:prstGeom prst="diamond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 smtClean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100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77078" y="4109931"/>
                  <a:ext cx="1287780" cy="29520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=i+2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126" y="3402931"/>
                  <a:ext cx="1287780" cy="36607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Sum=sum+i</a:t>
                  </a: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504660" y="3045349"/>
                  <a:ext cx="1224390" cy="373712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</a:t>
                  </a:r>
                  <a:r>
                    <a:rPr lang="en-US" sz="1600" dirty="0" smtClean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608027" y="3800723"/>
                  <a:ext cx="977900" cy="389255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1113182" y="3760969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3077155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3085106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8" name="Group 27"/>
                <p:cNvGrpSpPr/>
                <p:nvPr/>
              </p:nvGrpSpPr>
              <p:grpSpPr>
                <a:xfrm>
                  <a:off x="0" y="2154803"/>
                  <a:ext cx="1097276" cy="2140025"/>
                  <a:chOff x="0" y="0"/>
                  <a:chExt cx="1381970" cy="2011522"/>
                </a:xfrm>
                <a:grpFill/>
              </p:grpSpPr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0" y="7655"/>
                    <a:ext cx="43523" cy="200386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Straight Arrow Connector 30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1637680" y="2667277"/>
                  <a:ext cx="1446519" cy="12250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1" name="Rectangle 10"/>
              <p:cNvSpPr/>
              <p:nvPr/>
            </p:nvSpPr>
            <p:spPr>
              <a:xfrm>
                <a:off x="1956020" y="2337470"/>
                <a:ext cx="509822" cy="2306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32452" y="3029143"/>
                <a:ext cx="500710" cy="270286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34557" y="4278636"/>
              <a:ext cx="442521" cy="1"/>
            </a:xfrm>
            <a:prstGeom prst="line">
              <a:avLst/>
            </a:prstGeom>
            <a:grpFill/>
            <a:ln w="127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</p:grpSp>
      <p:sp>
        <p:nvSpPr>
          <p:cNvPr id="32" name="Rectangle 31"/>
          <p:cNvSpPr/>
          <p:nvPr/>
        </p:nvSpPr>
        <p:spPr>
          <a:xfrm>
            <a:off x="8173719" y="995589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75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0627" y="806957"/>
            <a:ext cx="4049485" cy="595307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 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Value of n: ");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=1;i&lt;=100;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=i+2)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24716" y="806957"/>
            <a:ext cx="4049485" cy="595307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/* 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&lt;=100)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=%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",sum);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07923" y="791659"/>
            <a:ext cx="3764334" cy="59530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51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51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do while loop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&lt;=100);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9741" y="53673"/>
            <a:ext cx="12061373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৯। ১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১০০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বিজোড়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000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১+৩+৫+ – – – – -+১০০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ধারার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0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r>
              <a:rPr lang="en-US" sz="20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endParaRPr lang="en-US" sz="2000" dirty="0">
              <a:solidFill>
                <a:srgbClr val="FF000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16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201" y="28384"/>
            <a:ext cx="11832771" cy="100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১০। ১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১০০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জোড়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800" b="1" dirty="0" smtClean="0">
              <a:solidFill>
                <a:srgbClr val="FF0000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২+৪+৬+ – – – – -+১০০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ধারার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8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6201" y="1196805"/>
            <a:ext cx="7217229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অ্যালগরিদমঃ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      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ধাপ-1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N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sum=0,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ধাপ-৪: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&lt;=100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পরবর্তি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ধাপ-৫: sum=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sum+i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ধাপ-৬: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i+2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ধাপ-৭: sum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fontAlgn="base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ধাপ-৮: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95457" y="1234345"/>
            <a:ext cx="4659085" cy="5294130"/>
            <a:chOff x="0" y="0"/>
            <a:chExt cx="3729050" cy="4405131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3729050" cy="4405131"/>
              <a:chOff x="0" y="0"/>
              <a:chExt cx="3729050" cy="440513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>
                <a:off x="0" y="0"/>
                <a:ext cx="3729050" cy="4405131"/>
                <a:chOff x="0" y="0"/>
                <a:chExt cx="3729050" cy="4405131"/>
              </a:xfrm>
              <a:grpFill/>
            </p:grpSpPr>
            <p:sp>
              <p:nvSpPr>
                <p:cNvPr id="13" name="Oval 12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Parallelogram 13"/>
                <p:cNvSpPr/>
                <p:nvPr/>
              </p:nvSpPr>
              <p:spPr>
                <a:xfrm>
                  <a:off x="395614" y="739471"/>
                  <a:ext cx="1447137" cy="373380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 N ,S 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smtClean="0">
                      <a:solidFill>
                        <a:srgbClr val="444444"/>
                      </a:solidFill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S=0 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en-US" sz="1600" dirty="0" err="1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=2</a:t>
                  </a:r>
                  <a:endParaRPr lang="en-US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Diamond 15"/>
                <p:cNvSpPr/>
                <p:nvPr/>
              </p:nvSpPr>
              <p:spPr>
                <a:xfrm>
                  <a:off x="509217" y="2297558"/>
                  <a:ext cx="1197806" cy="739140"/>
                </a:xfrm>
                <a:prstGeom prst="diamond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 smtClean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100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77078" y="4109931"/>
                  <a:ext cx="1287780" cy="29520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=i+2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126" y="3402931"/>
                  <a:ext cx="1287780" cy="366073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Sum=sum+i</a:t>
                  </a: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504660" y="3045349"/>
                  <a:ext cx="1224390" cy="373712"/>
                </a:xfrm>
                <a:prstGeom prst="parallelogram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</a:t>
                  </a:r>
                  <a:r>
                    <a:rPr lang="en-US" sz="1600" dirty="0" smtClean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sum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608027" y="3800723"/>
                  <a:ext cx="977900" cy="389255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1113182" y="3760969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3077155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3085106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8" name="Group 27"/>
                <p:cNvGrpSpPr/>
                <p:nvPr/>
              </p:nvGrpSpPr>
              <p:grpSpPr>
                <a:xfrm>
                  <a:off x="0" y="2154803"/>
                  <a:ext cx="1097276" cy="2140025"/>
                  <a:chOff x="0" y="0"/>
                  <a:chExt cx="1381970" cy="2011522"/>
                </a:xfrm>
                <a:grpFill/>
              </p:grpSpPr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0" y="7655"/>
                    <a:ext cx="43523" cy="200386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Straight Arrow Connector 30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rgbClr val="0070C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1637680" y="2667277"/>
                  <a:ext cx="1446519" cy="12250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1" name="Rectangle 10"/>
              <p:cNvSpPr/>
              <p:nvPr/>
            </p:nvSpPr>
            <p:spPr>
              <a:xfrm>
                <a:off x="1956020" y="2337470"/>
                <a:ext cx="509822" cy="230639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32452" y="3029143"/>
                <a:ext cx="500710" cy="270286"/>
              </a:xfrm>
              <a:prstGeom prst="rect">
                <a:avLst/>
              </a:prstGeom>
              <a:grpFill/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34557" y="4278636"/>
              <a:ext cx="442521" cy="1"/>
            </a:xfrm>
            <a:prstGeom prst="line">
              <a:avLst/>
            </a:prstGeom>
            <a:grpFill/>
            <a:ln w="12700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</p:cxnSp>
      </p:grpSp>
      <p:sp>
        <p:nvSpPr>
          <p:cNvPr id="32" name="Rectangle 31"/>
          <p:cNvSpPr/>
          <p:nvPr/>
        </p:nvSpPr>
        <p:spPr>
          <a:xfrm>
            <a:off x="8162833" y="756101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30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0627" y="806957"/>
            <a:ext cx="4049485" cy="595307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 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Value of n: ");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=2;i&lt;=100; </a:t>
            </a:r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=i+2)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24716" y="806957"/>
            <a:ext cx="4049485" cy="595307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/* 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&lt;=100)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=%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",sum);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18809" y="780773"/>
            <a:ext cx="3764334" cy="59530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51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51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do while loop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i,s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Value of n: ");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s=0;</a:t>
            </a:r>
          </a:p>
          <a:p>
            <a:pPr fontAlgn="base"/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sum=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sum+i</a:t>
            </a:r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9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&lt;=100);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6201" y="28384"/>
            <a:ext cx="11832771" cy="86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১০। ১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১০০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জোড়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গুলোর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।অথবা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২+৪+৬+ – – – – -+১০০ </a:t>
            </a:r>
            <a:r>
              <a:rPr lang="en-US" sz="2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ধারার</a:t>
            </a:r>
            <a:r>
              <a:rPr lang="en-US" sz="2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যোগফল</a:t>
            </a:r>
            <a:r>
              <a:rPr lang="en-US" sz="2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4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8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171" y="169541"/>
            <a:ext cx="11756571" cy="60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১১।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ধনাত্মক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ফ্যাক্টরিয়াল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নির্নয়ের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4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4171" y="946043"/>
            <a:ext cx="7217229" cy="4351338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অ্যালগরিদমঃ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ধাপ-1: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N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fact=1,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ধাপ-৪: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&lt;=N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পরবর্তি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fact=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fact+i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ধাপ-৬: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i+1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2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fontAlgn="base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ধাপ-৭: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fact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প্রিন্ট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ধাপ-৮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837714" y="1259070"/>
            <a:ext cx="3918857" cy="5370331"/>
            <a:chOff x="0" y="0"/>
            <a:chExt cx="3729050" cy="4405131"/>
          </a:xfrm>
          <a:solidFill>
            <a:srgbClr val="FFFF00"/>
          </a:solidFill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3729050" cy="4405131"/>
              <a:chOff x="0" y="0"/>
              <a:chExt cx="3729050" cy="440513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>
                <a:off x="0" y="0"/>
                <a:ext cx="3729050" cy="4405131"/>
                <a:chOff x="0" y="0"/>
                <a:chExt cx="3729050" cy="4405131"/>
              </a:xfrm>
              <a:grpFill/>
            </p:grpSpPr>
            <p:sp>
              <p:nvSpPr>
                <p:cNvPr id="13" name="Oval 12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Parallelogram 13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 N ,S 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fact=1, i=1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Diamond 15"/>
                <p:cNvSpPr/>
                <p:nvPr/>
              </p:nvSpPr>
              <p:spPr>
                <a:xfrm>
                  <a:off x="456606" y="2289417"/>
                  <a:ext cx="1312182" cy="739140"/>
                </a:xfrm>
                <a:prstGeom prst="diamond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i&lt;=N</a:t>
                  </a: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77078" y="4109931"/>
                  <a:ext cx="1287780" cy="295200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i=i+2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126" y="3402931"/>
                  <a:ext cx="1287780" cy="366073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>
                      <a:solidFill>
                        <a:srgbClr val="444444"/>
                      </a:solidFill>
                      <a:effectLst/>
                      <a:latin typeface="NikoshBAN" panose="02000000000000000000" pitchFamily="2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fact= fact+i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504660" y="3045349"/>
                  <a:ext cx="1224390" cy="373712"/>
                </a:xfrm>
                <a:prstGeom prst="parallelogram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fact</a:t>
                  </a: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608027" y="3800723"/>
                  <a:ext cx="977900" cy="389255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2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1113182" y="3760969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3077155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3085106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8" name="Group 27"/>
                <p:cNvGrpSpPr/>
                <p:nvPr/>
              </p:nvGrpSpPr>
              <p:grpSpPr>
                <a:xfrm>
                  <a:off x="0" y="2154803"/>
                  <a:ext cx="1097276" cy="2140025"/>
                  <a:chOff x="0" y="0"/>
                  <a:chExt cx="1381970" cy="2011522"/>
                </a:xfrm>
                <a:grpFill/>
              </p:grpSpPr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0" y="7655"/>
                    <a:ext cx="43523" cy="200386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Straight Arrow Connector 30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1637680" y="2667277"/>
                  <a:ext cx="1446519" cy="12250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1" name="Rectangle 10"/>
              <p:cNvSpPr/>
              <p:nvPr/>
            </p:nvSpPr>
            <p:spPr>
              <a:xfrm>
                <a:off x="1956020" y="2337470"/>
                <a:ext cx="509822" cy="230639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32452" y="3068924"/>
                <a:ext cx="500710" cy="230505"/>
              </a:xfrm>
              <a:prstGeom prst="rect">
                <a:avLst/>
              </a:prstGeom>
              <a:grp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34557" y="4278636"/>
              <a:ext cx="442521" cy="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32" name="Rectangle 31"/>
          <p:cNvSpPr/>
          <p:nvPr/>
        </p:nvSpPr>
        <p:spPr>
          <a:xfrm>
            <a:off x="8391433" y="756101"/>
            <a:ext cx="973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3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0627" y="806957"/>
            <a:ext cx="4049485" cy="595307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sz="4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4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4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4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 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</a:t>
            </a: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fact = 1;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("Enter an integer: ");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if(n&lt;0)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("Error! Factorial of a negative number doesn't exist.");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else 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(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&lt;=n;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fact=fact *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("Factorial= 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fact);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24716" y="806957"/>
            <a:ext cx="4049485" cy="595307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34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4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34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3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/* 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1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*/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 = 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Enter an integer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fact=1;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while(n&lt;0)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fact=fact *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fontAlgn="base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=%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",sum);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18809" y="780773"/>
            <a:ext cx="3764334" cy="59530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51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51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প্রোগ্রামিংঃ</a:t>
            </a:r>
            <a:endParaRPr lang="en-US" sz="51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do while loop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fact = 1;</a:t>
            </a:r>
          </a:p>
          <a:p>
            <a:pPr fontAlgn="base"/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Enter an integer 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:");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base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fact=1;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fact=fact * 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en-US" sz="2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</a:p>
          <a:p>
            <a:pPr fontAlgn="base"/>
            <a:r>
              <a:rPr lang="en-US" sz="2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while(n&lt;0);</a:t>
            </a:r>
            <a:endParaRPr lang="en-US" sz="2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</a:t>
            </a:r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Sumation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=%d ",sum);</a:t>
            </a:r>
          </a:p>
          <a:p>
            <a:pPr fontAlgn="base"/>
            <a:r>
              <a:rPr lang="en-US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fontAlgn="base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4171" y="169541"/>
            <a:ext cx="11756571" cy="60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১১।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ধনাত্মক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ফ্যাক্টরিয়াল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নির্নয়ের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sz="24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71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4330" y="757646"/>
            <a:ext cx="2901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বাড়ির কাজ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-12878"/>
            <a:ext cx="12192000" cy="6858000"/>
          </a:xfrm>
          <a:prstGeom prst="rect">
            <a:avLst/>
          </a:prstGeom>
          <a:noFill/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446313" y="2032204"/>
            <a:ext cx="11299373" cy="1919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9.1। ১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বিজোড়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 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১+৩+৫+ – – – – +n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১0.1। ১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জোড়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গুলোর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  </a:t>
            </a:r>
            <a:endParaRPr lang="en-US" sz="20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অথবা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, ২+৪+৬+ – – – – +n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ধারার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যোগফল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28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20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92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1702">
            <a:off x="2525482" y="3810000"/>
            <a:ext cx="7315200" cy="18288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682" y="762000"/>
            <a:ext cx="3886200" cy="3106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882" y="3474691"/>
            <a:ext cx="628650" cy="628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833" y="3531750"/>
            <a:ext cx="628650" cy="628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973" y="3591100"/>
            <a:ext cx="628650" cy="6286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757" y="3553898"/>
            <a:ext cx="628650" cy="628650"/>
          </a:xfrm>
          <a:prstGeom prst="rect">
            <a:avLst/>
          </a:prstGeom>
        </p:spPr>
      </p:pic>
      <p:sp>
        <p:nvSpPr>
          <p:cNvPr id="10" name="Frame 9"/>
          <p:cNvSpPr/>
          <p:nvPr/>
        </p:nvSpPr>
        <p:spPr>
          <a:xfrm>
            <a:off x="14823" y="0"/>
            <a:ext cx="120396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14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1693</Words>
  <Application>Microsoft Office PowerPoint</Application>
  <PresentationFormat>Widescreen</PresentationFormat>
  <Paragraphs>446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Nikosh</vt:lpstr>
      <vt:lpstr>NikoshBAN</vt:lpstr>
      <vt:lpstr>Nirmala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Raza Msc</dc:creator>
  <cp:lastModifiedBy>Raza Msc</cp:lastModifiedBy>
  <cp:revision>64</cp:revision>
  <dcterms:created xsi:type="dcterms:W3CDTF">2026-06-29T09:46:27Z</dcterms:created>
  <dcterms:modified xsi:type="dcterms:W3CDTF">2026-06-29T14:11:42Z</dcterms:modified>
</cp:coreProperties>
</file>