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57" r:id="rId4"/>
    <p:sldId id="262" r:id="rId5"/>
    <p:sldId id="266" r:id="rId6"/>
    <p:sldId id="265" r:id="rId7"/>
    <p:sldId id="258" r:id="rId8"/>
    <p:sldId id="259" r:id="rId9"/>
    <p:sldId id="267" r:id="rId10"/>
    <p:sldId id="261" r:id="rId11"/>
    <p:sldId id="264" r:id="rId12"/>
    <p:sldId id="268" r:id="rId13"/>
    <p:sldId id="263" r:id="rId14"/>
  </p:sldIdLst>
  <p:sldSz cx="18288000" cy="10287000"/>
  <p:notesSz cx="6858000" cy="9144000"/>
  <p:embeddedFontLst>
    <p:embeddedFont>
      <p:font typeface="SutonnyMJ" pitchFamily="2" charset="0"/>
      <p:regular r:id="rId15"/>
      <p:bold r:id="rId16"/>
      <p:italic r:id="rId17"/>
      <p:boldItalic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Poppins Bold" charset="0"/>
      <p:regular r:id="rId23"/>
    </p:embeddedFont>
    <p:embeddedFont>
      <p:font typeface="Poppins Medium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75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sv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191333" y="285344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01444" y="749435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9999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4" descr="Screenshot_36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400" y="647700"/>
            <a:ext cx="6705600" cy="88792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Rectangle 15"/>
          <p:cNvSpPr/>
          <p:nvPr/>
        </p:nvSpPr>
        <p:spPr>
          <a:xfrm>
            <a:off x="1371600" y="1257300"/>
            <a:ext cx="89916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wkÿvel</a:t>
            </a:r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©:2024-2025</a:t>
            </a:r>
          </a:p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Abvm</a:t>
            </a:r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1g el©</a:t>
            </a:r>
          </a:p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wefvM</a:t>
            </a:r>
            <a:endParaRPr lang="en-US" sz="72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welqt</a:t>
            </a:r>
            <a:endParaRPr lang="en-US" sz="72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Z_¨ I †</a:t>
            </a:r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cÖhyw³</a:t>
            </a:r>
          </a:p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welq</a:t>
            </a:r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72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KvW</a:t>
            </a:r>
            <a:r>
              <a:rPr lang="en-US" sz="72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: 2166001</a:t>
            </a:r>
            <a:endParaRPr lang="en-US" sz="72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_4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95300"/>
            <a:ext cx="16992600" cy="929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7278401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6"/>
                </a:lnTo>
                <a:lnTo>
                  <a:pt x="0" y="2722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793644" y="1028700"/>
            <a:ext cx="6465656" cy="646565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t="-25046" b="-25046"/>
              </a:stretch>
            </a:blipFill>
            <a:ln w="57150" cap="sq">
              <a:solidFill>
                <a:srgbClr val="7896B3"/>
              </a:solidFill>
              <a:prstDash val="solid"/>
              <a:miter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0097516" y="5329344"/>
            <a:ext cx="3928956" cy="39289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 cstate="print"/>
              <a:stretch>
                <a:fillRect t="-20935" b="-4064"/>
              </a:stretch>
            </a:blipFill>
            <a:ln w="95250" cap="sq">
              <a:solidFill>
                <a:srgbClr val="FAB13B"/>
              </a:solidFill>
              <a:prstDash val="solid"/>
              <a:miter/>
            </a:ln>
          </p:spPr>
        </p:sp>
      </p:grpSp>
      <p:sp>
        <p:nvSpPr>
          <p:cNvPr id="11" name="Rectangle 10"/>
          <p:cNvSpPr/>
          <p:nvPr/>
        </p:nvSpPr>
        <p:spPr>
          <a:xfrm>
            <a:off x="1219200" y="723900"/>
            <a:ext cx="96774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Z_¨ I †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hvMv‡hvM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cÖhyw³</a:t>
            </a:r>
          </a:p>
          <a:p>
            <a:pPr algn="ctr"/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BDwbU-02</a:t>
            </a:r>
          </a:p>
          <a:p>
            <a:pPr algn="ctr"/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Ges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mdUIq¨vi</a:t>
            </a:r>
            <a:endParaRPr lang="en-US" sz="8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1g 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K¬v‡m</a:t>
            </a:r>
            <a:endParaRPr lang="en-US" sz="8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¯^</a:t>
            </a:r>
            <a:r>
              <a:rPr lang="en-US" sz="8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vMZg</a:t>
            </a:r>
            <a:r>
              <a:rPr lang="en-US" sz="8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8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4600" y="83439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NU BBA ICT Academy</a:t>
            </a:r>
          </a:p>
          <a:p>
            <a:endParaRPr lang="en-US" dirty="0"/>
          </a:p>
        </p:txBody>
      </p:sp>
      <p:pic>
        <p:nvPicPr>
          <p:cNvPr id="13" name="Picture 12" descr="Screenshot_27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800" y="8420100"/>
            <a:ext cx="1076475" cy="8097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28310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6"/>
                </a:lnTo>
                <a:lnTo>
                  <a:pt x="0" y="2722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1901444" y="749435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028700" y="7722781"/>
            <a:ext cx="184444" cy="184444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6"/>
                </a:lnSpc>
              </a:pPr>
              <a:endParaRPr/>
            </a:p>
          </p:txBody>
        </p:sp>
      </p:grpSp>
      <p:pic>
        <p:nvPicPr>
          <p:cNvPr id="27" name="Picture 26" descr="Screenshot_27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8200" y="7734300"/>
            <a:ext cx="1076475" cy="809738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524000" y="1181101"/>
            <a:ext cx="70104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US" sz="6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iv‡mj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ZvjyK`vi</a:t>
            </a:r>
            <a:endParaRPr lang="en-US" sz="6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cÖfvlK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(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e¨e¯’vcbv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wefvM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)</a:t>
            </a:r>
          </a:p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Wvt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iæ¯‘g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Avjx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divRx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K‡jR</a:t>
            </a:r>
            <a:endParaRPr lang="en-US" sz="6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gVevwoqv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wc‡ivRcyi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ctr"/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6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nvqvUmA¨vc</a:t>
            </a:r>
            <a:r>
              <a:rPr lang="en-US" sz="6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:-01554255515</a:t>
            </a:r>
            <a:endParaRPr lang="en-US" sz="6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95600" y="8801100"/>
            <a:ext cx="579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dobe Gothic Std B" pitchFamily="34" charset="-128"/>
                <a:ea typeface="Adobe Gothic Std B" pitchFamily="34" charset="-128"/>
              </a:rPr>
              <a:t>NU BBA ICT Academy</a:t>
            </a:r>
            <a:endParaRPr lang="en-US" sz="4400" dirty="0"/>
          </a:p>
        </p:txBody>
      </p:sp>
      <p:pic>
        <p:nvPicPr>
          <p:cNvPr id="30" name="Picture 29" descr="Md-Rasel-Talukder-jpe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29800" y="876300"/>
            <a:ext cx="7010400" cy="8763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3373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435122" y="1028700"/>
            <a:ext cx="7824178" cy="3878053"/>
            <a:chOff x="0" y="0"/>
            <a:chExt cx="1212170" cy="6008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12170" cy="600812"/>
            </a:xfrm>
            <a:custGeom>
              <a:avLst/>
              <a:gdLst/>
              <a:ahLst/>
              <a:cxnLst/>
              <a:rect l="l" t="t" r="r" b="b"/>
              <a:pathLst>
                <a:path w="1212170" h="600812">
                  <a:moveTo>
                    <a:pt x="23748" y="0"/>
                  </a:moveTo>
                  <a:lnTo>
                    <a:pt x="1188422" y="0"/>
                  </a:lnTo>
                  <a:cubicBezTo>
                    <a:pt x="1194720" y="0"/>
                    <a:pt x="1200761" y="2502"/>
                    <a:pt x="1205214" y="6956"/>
                  </a:cubicBezTo>
                  <a:cubicBezTo>
                    <a:pt x="1209668" y="11409"/>
                    <a:pt x="1212170" y="17449"/>
                    <a:pt x="1212170" y="23748"/>
                  </a:cubicBezTo>
                  <a:lnTo>
                    <a:pt x="1212170" y="577064"/>
                  </a:lnTo>
                  <a:cubicBezTo>
                    <a:pt x="1212170" y="590180"/>
                    <a:pt x="1201538" y="600812"/>
                    <a:pt x="1188422" y="600812"/>
                  </a:cubicBezTo>
                  <a:lnTo>
                    <a:pt x="23748" y="600812"/>
                  </a:lnTo>
                  <a:cubicBezTo>
                    <a:pt x="17449" y="600812"/>
                    <a:pt x="11409" y="598310"/>
                    <a:pt x="6956" y="593856"/>
                  </a:cubicBezTo>
                  <a:cubicBezTo>
                    <a:pt x="2502" y="589403"/>
                    <a:pt x="0" y="583362"/>
                    <a:pt x="0" y="577064"/>
                  </a:cubicBezTo>
                  <a:lnTo>
                    <a:pt x="0" y="23748"/>
                  </a:lnTo>
                  <a:cubicBezTo>
                    <a:pt x="0" y="10632"/>
                    <a:pt x="10632" y="0"/>
                    <a:pt x="23748" y="0"/>
                  </a:cubicBezTo>
                  <a:close/>
                </a:path>
              </a:pathLst>
            </a:custGeom>
            <a:blipFill>
              <a:blip r:embed="rId4" cstate="print"/>
              <a:stretch>
                <a:fillRect b="-34419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5191333" y="728043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435122" y="5380247"/>
            <a:ext cx="7824178" cy="3878053"/>
            <a:chOff x="0" y="0"/>
            <a:chExt cx="1212170" cy="6008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12170" cy="600812"/>
            </a:xfrm>
            <a:custGeom>
              <a:avLst/>
              <a:gdLst/>
              <a:ahLst/>
              <a:cxnLst/>
              <a:rect l="l" t="t" r="r" b="b"/>
              <a:pathLst>
                <a:path w="1212170" h="600812">
                  <a:moveTo>
                    <a:pt x="23748" y="0"/>
                  </a:moveTo>
                  <a:lnTo>
                    <a:pt x="1188422" y="0"/>
                  </a:lnTo>
                  <a:cubicBezTo>
                    <a:pt x="1194720" y="0"/>
                    <a:pt x="1200761" y="2502"/>
                    <a:pt x="1205214" y="6956"/>
                  </a:cubicBezTo>
                  <a:cubicBezTo>
                    <a:pt x="1209668" y="11409"/>
                    <a:pt x="1212170" y="17449"/>
                    <a:pt x="1212170" y="23748"/>
                  </a:cubicBezTo>
                  <a:lnTo>
                    <a:pt x="1212170" y="577064"/>
                  </a:lnTo>
                  <a:cubicBezTo>
                    <a:pt x="1212170" y="590180"/>
                    <a:pt x="1201538" y="600812"/>
                    <a:pt x="1188422" y="600812"/>
                  </a:cubicBezTo>
                  <a:lnTo>
                    <a:pt x="23748" y="600812"/>
                  </a:lnTo>
                  <a:cubicBezTo>
                    <a:pt x="17449" y="600812"/>
                    <a:pt x="11409" y="598310"/>
                    <a:pt x="6956" y="593856"/>
                  </a:cubicBezTo>
                  <a:cubicBezTo>
                    <a:pt x="2502" y="589403"/>
                    <a:pt x="0" y="583362"/>
                    <a:pt x="0" y="577064"/>
                  </a:cubicBezTo>
                  <a:lnTo>
                    <a:pt x="0" y="23748"/>
                  </a:lnTo>
                  <a:cubicBezTo>
                    <a:pt x="0" y="10632"/>
                    <a:pt x="10632" y="0"/>
                    <a:pt x="23748" y="0"/>
                  </a:cubicBezTo>
                  <a:close/>
                </a:path>
              </a:pathLst>
            </a:custGeom>
            <a:blipFill>
              <a:blip r:embed="rId7" cstate="print"/>
              <a:stretch>
                <a:fillRect b="-34419"/>
              </a:stretch>
            </a:blipFill>
          </p:spPr>
        </p:sp>
      </p:grpSp>
      <p:sp>
        <p:nvSpPr>
          <p:cNvPr id="15" name="TextBox 14"/>
          <p:cNvSpPr txBox="1"/>
          <p:nvPr/>
        </p:nvSpPr>
        <p:spPr>
          <a:xfrm>
            <a:off x="2362200" y="723900"/>
            <a:ext cx="655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AvR‡Ki</a:t>
            </a:r>
            <a:r>
              <a:rPr lang="en-US" sz="8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cvVt</a:t>
            </a:r>
            <a:r>
              <a:rPr lang="en-US" sz="8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-</a:t>
            </a:r>
            <a:endParaRPr lang="en-US" sz="88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2552700"/>
            <a:ext cx="8458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54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nvW©Iq¨v‡ii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kÖwYwefvM</a:t>
            </a:r>
            <a:endParaRPr lang="en-US" sz="54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BbcyU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US" sz="54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AvDUcyU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cwiwPwZ</a:t>
            </a:r>
            <a:r>
              <a:rPr lang="en-US" sz="5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54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28310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6"/>
                </a:lnTo>
                <a:lnTo>
                  <a:pt x="0" y="2722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901444" y="749435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pic>
        <p:nvPicPr>
          <p:cNvPr id="15" name="Picture 14" descr="Screenshot_36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8128" y="1866900"/>
            <a:ext cx="8339872" cy="739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600200" y="1028700"/>
            <a:ext cx="7848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6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6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6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400300"/>
            <a:ext cx="76962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`„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k¨gvb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¯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úk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©‡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hvM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Askmg~n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K¤úDUv‡ii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evwn¨K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AeKvVv‡mv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AvK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…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wZ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m¤úbœ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hš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¿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hš¿vsk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wWfvBmmg~n‡K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algn="just"/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gvDm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gwbUi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wcÖ›Uvi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gvB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‡µ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vcÖ‡mmi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gv`vi‡evW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DwjøwLZ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mKj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hš¿cvwZi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mgš^qB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MwVZ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Kw¤úDUv‡ii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8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728043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16651" y="1457230"/>
            <a:ext cx="10254697" cy="109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0"/>
              </a:lnSpc>
            </a:pPr>
            <a:r>
              <a:rPr lang="en-US" sz="7200" b="1" dirty="0" err="1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Kw¤úDUvi</a:t>
            </a:r>
            <a:r>
              <a:rPr lang="en-US" sz="7200" b="1" dirty="0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 </a:t>
            </a:r>
            <a:r>
              <a:rPr lang="en-US" sz="7200" b="1" dirty="0" err="1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nvW©Iqv‡ii</a:t>
            </a:r>
            <a:r>
              <a:rPr lang="en-US" sz="7200" b="1" dirty="0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 †</a:t>
            </a:r>
            <a:r>
              <a:rPr lang="en-US" sz="7200" b="1" dirty="0" err="1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kÖwYwefvM</a:t>
            </a:r>
            <a:endParaRPr lang="en-US" sz="7200" b="1" dirty="0">
              <a:solidFill>
                <a:srgbClr val="FFFFFF"/>
              </a:solidFill>
              <a:latin typeface="SutonnyMJ" pitchFamily="2" charset="0"/>
              <a:ea typeface="Poppins Bold"/>
              <a:cs typeface="SutonnyMJ" pitchFamily="2" charset="0"/>
              <a:sym typeface="Poppins 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3086100"/>
            <a:ext cx="13639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K¤úDUvi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nvW©Iq¨v‡i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jv‡K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cÖavbZ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yBfv‡M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fvM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hvh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Af¨všÍixY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endParaRPr lang="en-US" sz="44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evwn¨K</a:t>
            </a:r>
            <a:r>
              <a:rPr lang="en-US" sz="44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endParaRPr lang="en-US" sz="44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8200" y="5600700"/>
            <a:ext cx="13944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Af¨šÍixY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K¤úDUv‡ii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wm‡÷g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BDwbU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wmwcD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Kwms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wfZ‡I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evwn¨K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K¤úDUv‡ii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wm‡÷g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BDwbU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wmwcD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Kwms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evwn‡i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 </a:t>
            </a:r>
            <a:endParaRPr lang="en-US" sz="4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8200" y="7429500"/>
            <a:ext cx="13335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Kw¤úDUvi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nvW©Iq¨vimg~n‡K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Zv‡`i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Kvh©vewji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Dci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wfwË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cuvP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fv‡M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fvM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hvq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 †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hgb</a:t>
            </a:r>
            <a:endParaRPr lang="en-US" sz="40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1.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BbcyU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2. wm‡÷g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BDwbU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3.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†÷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v‡iR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4.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AvDUcyU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5.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KwgDwb‡Kkb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728043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016651" y="1457230"/>
            <a:ext cx="10254697" cy="1095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20"/>
              </a:lnSpc>
            </a:pPr>
            <a:r>
              <a:rPr lang="en-US" sz="7200" b="1" dirty="0" err="1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Kw¤úDUvi</a:t>
            </a:r>
            <a:r>
              <a:rPr lang="en-US" sz="7200" b="1" dirty="0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 </a:t>
            </a:r>
            <a:r>
              <a:rPr lang="en-US" sz="7200" b="1" dirty="0" err="1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nvW©Iqv‡ii</a:t>
            </a:r>
            <a:r>
              <a:rPr lang="en-US" sz="7200" b="1" dirty="0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 †</a:t>
            </a:r>
            <a:r>
              <a:rPr lang="en-US" sz="7200" b="1" dirty="0" err="1" smtClean="0">
                <a:solidFill>
                  <a:srgbClr val="FFFFFF"/>
                </a:solidFill>
                <a:latin typeface="SutonnyMJ" pitchFamily="2" charset="0"/>
                <a:ea typeface="Poppins Bold"/>
                <a:cs typeface="SutonnyMJ" pitchFamily="2" charset="0"/>
                <a:sym typeface="Poppins Bold"/>
              </a:rPr>
              <a:t>kÖwYwefvM</a:t>
            </a:r>
            <a:endParaRPr lang="en-US" sz="7200" b="1" dirty="0">
              <a:solidFill>
                <a:srgbClr val="FFFFFF"/>
              </a:solidFill>
              <a:latin typeface="SutonnyMJ" pitchFamily="2" charset="0"/>
              <a:ea typeface="Poppins Bold"/>
              <a:cs typeface="SutonnyMJ" pitchFamily="2" charset="0"/>
              <a:sym typeface="Poppins Bold"/>
            </a:endParaRPr>
          </a:p>
        </p:txBody>
      </p:sp>
      <p:pic>
        <p:nvPicPr>
          <p:cNvPr id="8" name="Picture 7" descr="Screenshot_36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543300"/>
            <a:ext cx="8763000" cy="5119860"/>
          </a:xfrm>
          <a:prstGeom prst="rect">
            <a:avLst/>
          </a:prstGeom>
        </p:spPr>
      </p:pic>
      <p:pic>
        <p:nvPicPr>
          <p:cNvPr id="9" name="Picture 8" descr="Screenshot_36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6400" y="3543300"/>
            <a:ext cx="8077200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728043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1222436" y="5763579"/>
            <a:ext cx="948001" cy="825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7"/>
              </a:lnSpc>
            </a:pPr>
            <a:r>
              <a:rPr lang="en-US" sz="5616" b="1" dirty="0">
                <a:solidFill>
                  <a:srgbClr val="163F68"/>
                </a:solidFill>
                <a:latin typeface="Poppins Bold"/>
                <a:ea typeface="Poppins Bold"/>
                <a:cs typeface="Poppins Bold"/>
                <a:sym typeface="Poppins Bold"/>
              </a:rPr>
              <a:t>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22436" y="7575303"/>
            <a:ext cx="948001" cy="825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7"/>
              </a:lnSpc>
            </a:pPr>
            <a:r>
              <a:rPr lang="en-US" sz="5616" b="1">
                <a:solidFill>
                  <a:srgbClr val="163F68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048000" y="800100"/>
            <a:ext cx="1325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BbcyU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AvDUcyU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wWfvB‡mi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48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48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cv_©K¨t</a:t>
            </a:r>
            <a:endParaRPr lang="en-US" sz="48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295400" y="2171700"/>
            <a:ext cx="163068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BbcyU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                                  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AvDUcyU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wWfvBm</a:t>
            </a:r>
            <a:endParaRPr lang="en-US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296400" y="2095500"/>
            <a:ext cx="228600" cy="81915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295400" y="3695700"/>
            <a:ext cx="754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†h me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WvUv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Kw¤úDUv‡i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cÖiY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†m me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wWfvBm‡K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BbcyU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Kx‡evW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©,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gvDm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¯‹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vbvi</a:t>
            </a:r>
            <a:endParaRPr lang="en-US" sz="4000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ïiæ‡Z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e¨enviKvix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wbqš¿Y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KuvPv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Avb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cÖ‡mmW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Z_¨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e¨enviKvixi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KvQ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Kw¤úDUv‡i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hvq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4000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9829800" y="3619500"/>
            <a:ext cx="7772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K¤úDUv‡ii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cÖwµqvRvZ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WvUv‡K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e¨enviKvixi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evaMg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iæ‡c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cÖ`k©b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Kivi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wWfvBm‡K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AvDUcyU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hgb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gwbUi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wcÖ›Uvi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wmcKvi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cÖwµqvi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e¨enviKvix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mvavibZ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MÖnY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cÖwµqvRvZ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djvdjK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…Z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_¨|</a:t>
            </a: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K¤úDUvi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†_‡K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e¨enviKvixi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Kv‡Q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hvq</a:t>
            </a:r>
            <a:r>
              <a:rPr lang="en-US" sz="4000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|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/>
      <p:bldP spid="5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5191333" y="28310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6"/>
                </a:lnTo>
                <a:lnTo>
                  <a:pt x="0" y="2722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901444" y="749435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571328" y="1028700"/>
            <a:ext cx="6687972" cy="8229600"/>
            <a:chOff x="0" y="0"/>
            <a:chExt cx="1036142" cy="12749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36142" cy="1274980"/>
            </a:xfrm>
            <a:custGeom>
              <a:avLst/>
              <a:gdLst/>
              <a:ahLst/>
              <a:cxnLst/>
              <a:rect l="l" t="t" r="r" b="b"/>
              <a:pathLst>
                <a:path w="1036142" h="1274980">
                  <a:moveTo>
                    <a:pt x="57879" y="0"/>
                  </a:moveTo>
                  <a:lnTo>
                    <a:pt x="978262" y="0"/>
                  </a:lnTo>
                  <a:cubicBezTo>
                    <a:pt x="993613" y="0"/>
                    <a:pt x="1008335" y="6098"/>
                    <a:pt x="1019189" y="16952"/>
                  </a:cubicBezTo>
                  <a:cubicBezTo>
                    <a:pt x="1030044" y="27807"/>
                    <a:pt x="1036142" y="42529"/>
                    <a:pt x="1036142" y="57879"/>
                  </a:cubicBezTo>
                  <a:lnTo>
                    <a:pt x="1036142" y="1217101"/>
                  </a:lnTo>
                  <a:cubicBezTo>
                    <a:pt x="1036142" y="1249067"/>
                    <a:pt x="1010228" y="1274980"/>
                    <a:pt x="978262" y="1274980"/>
                  </a:cubicBezTo>
                  <a:lnTo>
                    <a:pt x="57879" y="1274980"/>
                  </a:lnTo>
                  <a:cubicBezTo>
                    <a:pt x="25914" y="1274980"/>
                    <a:pt x="0" y="1249067"/>
                    <a:pt x="0" y="1217101"/>
                  </a:cubicBezTo>
                  <a:lnTo>
                    <a:pt x="0" y="57879"/>
                  </a:lnTo>
                  <a:cubicBezTo>
                    <a:pt x="0" y="42529"/>
                    <a:pt x="6098" y="27807"/>
                    <a:pt x="16952" y="16952"/>
                  </a:cubicBezTo>
                  <a:cubicBezTo>
                    <a:pt x="27807" y="6098"/>
                    <a:pt x="42529" y="0"/>
                    <a:pt x="57879" y="0"/>
                  </a:cubicBezTo>
                  <a:close/>
                </a:path>
              </a:pathLst>
            </a:custGeom>
            <a:blipFill>
              <a:blip r:embed="rId6"/>
              <a:stretch>
                <a:fillRect l="-59391" r="-2495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028700" y="5142205"/>
            <a:ext cx="184444" cy="1844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6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5784231"/>
            <a:ext cx="184444" cy="184444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6429554"/>
            <a:ext cx="184444" cy="184444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6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7074877"/>
            <a:ext cx="184444" cy="184444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6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28700" y="7720201"/>
            <a:ext cx="184444" cy="184444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-47625"/>
              <a:ext cx="660400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6"/>
                </a:lnSpc>
              </a:pPr>
              <a:endParaRPr/>
            </a:p>
          </p:txBody>
        </p:sp>
      </p:grpSp>
      <p:pic>
        <p:nvPicPr>
          <p:cNvPr id="3074" name="Picture 2" descr="C:\Users\RASEL\Downloads\unname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0"/>
            <a:ext cx="3543300" cy="354330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3124200" y="4000500"/>
            <a:ext cx="670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cÖ‡R±i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4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g‡Wg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4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IGgAvi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/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IwmAvi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/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GgAvBwmAvi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4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cbWªvBf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4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d</a:t>
            </a:r>
            <a:r>
              <a:rPr lang="en-US" sz="400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vskb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KqwU</a:t>
            </a:r>
            <a:endParaRPr lang="en-US" sz="40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Kv‡W©i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KqwU</a:t>
            </a:r>
            <a:r>
              <a:rPr lang="en-US" sz="40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728043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640391" y="6855937"/>
            <a:ext cx="3901565" cy="492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5"/>
              </a:lnSpc>
            </a:pPr>
            <a:r>
              <a:rPr lang="en-US" sz="2718" b="1">
                <a:solidFill>
                  <a:srgbClr val="163F6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Email Marketing</a:t>
            </a:r>
          </a:p>
        </p:txBody>
      </p:sp>
      <p:pic>
        <p:nvPicPr>
          <p:cNvPr id="10" name="Picture 9" descr="Screenshot_37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600" y="2019300"/>
            <a:ext cx="7563906" cy="4944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1219200" y="262890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†÷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v‡iR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wWfvBm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44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pPr marL="742950" indent="-742950">
              <a:buAutoNum type="arabicPeriod"/>
            </a:pP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g‡gvwi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? KZ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742950" indent="-742950">
              <a:buAutoNum type="arabicPeriod"/>
            </a:pP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i¨vg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i‡gi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¨</a:t>
            </a:r>
          </a:p>
          <a:p>
            <a:pPr marL="742950" indent="-742950">
              <a:buAutoNum type="arabicPeriod"/>
            </a:pP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K¨vk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g‡gvwi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fvPz©qvj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g‡gvwii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¨</a:t>
            </a:r>
          </a:p>
          <a:p>
            <a:pPr marL="742950" indent="-742950">
              <a:buAutoNum type="arabicPeriod"/>
            </a:pP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nve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?</a:t>
            </a:r>
          </a:p>
          <a:p>
            <a:pPr marL="742950" indent="-742950">
              <a:buAutoNum type="arabicPeriod"/>
            </a:pP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ivDUvi</a:t>
            </a:r>
            <a:r>
              <a:rPr lang="en-US" sz="44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</a:t>
            </a:r>
            <a:endParaRPr lang="en-US" sz="44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F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91333" y="7280435"/>
            <a:ext cx="2808958" cy="2722136"/>
          </a:xfrm>
          <a:custGeom>
            <a:avLst/>
            <a:gdLst/>
            <a:ahLst/>
            <a:cxnLst/>
            <a:rect l="l" t="t" r="r" b="b"/>
            <a:pathLst>
              <a:path w="2808958" h="2722136">
                <a:moveTo>
                  <a:pt x="0" y="0"/>
                </a:moveTo>
                <a:lnTo>
                  <a:pt x="2808958" y="0"/>
                </a:lnTo>
                <a:lnTo>
                  <a:pt x="2808958" y="2722135"/>
                </a:lnTo>
                <a:lnTo>
                  <a:pt x="0" y="2722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901444" y="-1654696"/>
            <a:ext cx="4440862" cy="4440862"/>
          </a:xfrm>
          <a:custGeom>
            <a:avLst/>
            <a:gdLst/>
            <a:ahLst/>
            <a:cxnLst/>
            <a:rect l="l" t="t" r="r" b="b"/>
            <a:pathLst>
              <a:path w="4440862" h="4440862">
                <a:moveTo>
                  <a:pt x="0" y="0"/>
                </a:moveTo>
                <a:lnTo>
                  <a:pt x="4440862" y="0"/>
                </a:lnTo>
                <a:lnTo>
                  <a:pt x="4440862" y="4440862"/>
                </a:lnTo>
                <a:lnTo>
                  <a:pt x="0" y="4440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9999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640391" y="6855937"/>
            <a:ext cx="3901565" cy="492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5"/>
              </a:lnSpc>
            </a:pPr>
            <a:r>
              <a:rPr lang="en-US" sz="2718" b="1">
                <a:solidFill>
                  <a:srgbClr val="163F6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Email Marketing</a:t>
            </a:r>
          </a:p>
        </p:txBody>
      </p:sp>
      <p:pic>
        <p:nvPicPr>
          <p:cNvPr id="1026" name="Picture 2" descr="C:\Users\RASEL\Downloads\thanks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1485900"/>
            <a:ext cx="13030200" cy="7290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415</Words>
  <Application>Microsoft Office PowerPoint</Application>
  <PresentationFormat>Custom</PresentationFormat>
  <Paragraphs>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SutonnyMJ</vt:lpstr>
      <vt:lpstr>Adobe Gothic Std B</vt:lpstr>
      <vt:lpstr>Calibri</vt:lpstr>
      <vt:lpstr>Poppins Bold</vt:lpstr>
      <vt:lpstr>Poppins Medium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Corporate Digital Strategy Presentation</dc:title>
  <cp:lastModifiedBy>RASEL</cp:lastModifiedBy>
  <cp:revision>26</cp:revision>
  <dcterms:created xsi:type="dcterms:W3CDTF">2006-08-16T00:00:00Z</dcterms:created>
  <dcterms:modified xsi:type="dcterms:W3CDTF">2026-06-29T02:13:24Z</dcterms:modified>
  <dc:identifier>DAHAvu-xCZQ</dc:identifier>
</cp:coreProperties>
</file>