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26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7473" y="6934200"/>
            <a:ext cx="2318527" cy="232929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3441" y="7864532"/>
            <a:ext cx="1292559" cy="129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66" y="51262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0" y="7076344"/>
            <a:ext cx="2062018" cy="206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526793"/>
            <a:ext cx="1574800" cy="1579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488" y="6824836"/>
            <a:ext cx="2322512" cy="232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875" y="7162800"/>
            <a:ext cx="1975798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400" y="7641302"/>
            <a:ext cx="1498600" cy="1502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3308" y="7391400"/>
            <a:ext cx="1772691" cy="177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3600" y="7654672"/>
            <a:ext cx="1422400" cy="1426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0665" y="7467600"/>
            <a:ext cx="1682883" cy="1687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0" y="7106444"/>
            <a:ext cx="2032000" cy="2037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9800" y="7766798"/>
            <a:ext cx="1373446" cy="137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16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3</cp:revision>
  <dcterms:created xsi:type="dcterms:W3CDTF">2006-08-16T00:00:00Z</dcterms:created>
  <dcterms:modified xsi:type="dcterms:W3CDTF">2026-06-29T12:34:14Z</dcterms:modified>
</cp:coreProperties>
</file>