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7" d="100"/>
          <a:sy n="57" d="100"/>
        </p:scale>
        <p:origin x="-462" y="-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20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8895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2262" y="7110268"/>
            <a:ext cx="1963738" cy="197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2262" y="7169150"/>
            <a:ext cx="1963738" cy="197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2262" y="7169150"/>
            <a:ext cx="1963738" cy="197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873" y="7203786"/>
            <a:ext cx="1963738" cy="197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1200" y="7526832"/>
            <a:ext cx="1570182" cy="1579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8549" y="7206557"/>
            <a:ext cx="1963738" cy="197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4583" y="7169150"/>
            <a:ext cx="1963738" cy="197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2262" y="7169150"/>
            <a:ext cx="1963738" cy="197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6918" y="7467600"/>
            <a:ext cx="1629082" cy="163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2600" y="7104322"/>
            <a:ext cx="1963738" cy="197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2262" y="7131050"/>
            <a:ext cx="1963738" cy="197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2262" y="7169150"/>
            <a:ext cx="1963738" cy="197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469"/>
            <a:ext cx="16256000" cy="90678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2262" y="7131050"/>
            <a:ext cx="1963738" cy="197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6560" y="7169150"/>
            <a:ext cx="1963738" cy="197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8100"/>
            <a:ext cx="16256000" cy="89083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0200" y="7086599"/>
            <a:ext cx="1962675" cy="1971789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5279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0</Words>
  <Application>Microsoft Office PowerPoint</Application>
  <PresentationFormat>Custom</PresentationFormat>
  <Paragraphs>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Biplob</cp:lastModifiedBy>
  <cp:revision>3</cp:revision>
  <dcterms:created xsi:type="dcterms:W3CDTF">2006-08-16T00:00:00Z</dcterms:created>
  <dcterms:modified xsi:type="dcterms:W3CDTF">2026-06-29T12:12:26Z</dcterms:modified>
</cp:coreProperties>
</file>