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41988"/>
            <a:ext cx="9067800" cy="67398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আজকের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ক্লাসে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সবাইকে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স্বাগত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আমার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বাংলাদেশ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ও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বিশ্ব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পরিচয়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এর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প্রথম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অধ্যায়ের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কুইজ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ক্লাসে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।</a:t>
            </a:r>
            <a:endParaRPr lang="en-US" sz="3600" b="1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9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82" y="91751"/>
            <a:ext cx="9067800" cy="67398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প্রিয়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শিক্ষার্থীরা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পড়াশুনা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মানেই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স্কুলে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আসা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,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জ্ঞান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অর্জন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করা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ভাল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মানুষ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হওয়া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,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নিজের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জীবনকে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উপভোগ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করা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মা-বাবার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সুসন্তান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হওয়া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আর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ও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কত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কি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!</a:t>
            </a:r>
            <a:endParaRPr lang="en-US" sz="3600" b="1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04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82" y="91751"/>
            <a:ext cx="9067800" cy="67398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u="sng" dirty="0" err="1" smtClean="0">
                <a:solidFill>
                  <a:srgbClr val="C00000"/>
                </a:solidFill>
                <a:latin typeface="Arial Black" pitchFamily="34" charset="0"/>
              </a:rPr>
              <a:t>কুইজ</a:t>
            </a:r>
            <a:r>
              <a:rPr lang="en-US" sz="4000" b="1" u="sng" dirty="0" smtClean="0">
                <a:solidFill>
                  <a:srgbClr val="C00000"/>
                </a:solidFill>
                <a:latin typeface="Arial Black" pitchFamily="34" charset="0"/>
              </a:rPr>
              <a:t>, </a:t>
            </a:r>
            <a:r>
              <a:rPr lang="en-US" sz="4000" b="1" u="sng" dirty="0" err="1" smtClean="0">
                <a:solidFill>
                  <a:srgbClr val="C00000"/>
                </a:solidFill>
                <a:latin typeface="Arial Black" pitchFamily="34" charset="0"/>
              </a:rPr>
              <a:t>কুইজ</a:t>
            </a:r>
            <a:r>
              <a:rPr lang="en-US" sz="4000" b="1" u="sng" dirty="0" smtClean="0">
                <a:solidFill>
                  <a:srgbClr val="C00000"/>
                </a:solidFill>
                <a:latin typeface="Arial Black" pitchFamily="34" charset="0"/>
              </a:rPr>
              <a:t>- </a:t>
            </a:r>
            <a:r>
              <a:rPr lang="en-US" sz="4000" b="1" u="sng" dirty="0" err="1" smtClean="0">
                <a:solidFill>
                  <a:srgbClr val="C00000"/>
                </a:solidFill>
                <a:latin typeface="Arial Black" pitchFamily="34" charset="0"/>
              </a:rPr>
              <a:t>প্রথম</a:t>
            </a:r>
            <a:r>
              <a:rPr lang="en-US" sz="4000" b="1" u="sng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4000" b="1" u="sng" dirty="0" err="1" smtClean="0">
                <a:solidFill>
                  <a:srgbClr val="C00000"/>
                </a:solidFill>
                <a:latin typeface="Arial Black" pitchFamily="34" charset="0"/>
              </a:rPr>
              <a:t>অধ্যায়</a:t>
            </a:r>
            <a:endParaRPr lang="en-US" sz="4000" b="1" u="sng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r>
              <a:rPr lang="en-US" sz="4000" b="1" u="sng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4000" b="1" u="sng" dirty="0" err="1" smtClean="0">
                <a:solidFill>
                  <a:srgbClr val="C00000"/>
                </a:solidFill>
                <a:latin typeface="Arial Black" pitchFamily="34" charset="0"/>
              </a:rPr>
              <a:t>কুইজ</a:t>
            </a:r>
            <a:r>
              <a:rPr lang="en-US" sz="4000" b="1" u="sng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4000" b="1" u="sng" dirty="0" err="1" smtClean="0">
                <a:solidFill>
                  <a:srgbClr val="C00000"/>
                </a:solidFill>
                <a:latin typeface="Arial Black" pitchFamily="34" charset="0"/>
              </a:rPr>
              <a:t>ত্রিশ</a:t>
            </a:r>
            <a:r>
              <a:rPr lang="en-US" sz="4000" b="1" u="sng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4000" b="1" u="sng" dirty="0" err="1" smtClean="0">
                <a:solidFill>
                  <a:srgbClr val="C00000"/>
                </a:solidFill>
                <a:latin typeface="Arial Black" pitchFamily="34" charset="0"/>
              </a:rPr>
              <a:t>মার্কের</a:t>
            </a:r>
            <a:r>
              <a:rPr lang="en-US" sz="4000" b="1" u="sng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সেরা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পাঁচ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শিক্ষার্থীর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জন্যে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আছে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পুরুষ্কারের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ব্যবস্থা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।</a:t>
            </a:r>
            <a:endParaRPr lang="en-US" sz="3600" b="1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92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1751"/>
            <a:ext cx="9067800" cy="67398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১।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সমাজ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কাকে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বলে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latin typeface="Arial Black" pitchFamily="34" charset="0"/>
              </a:rPr>
              <a:t>মিলেমিশে</a:t>
            </a:r>
            <a:r>
              <a:rPr lang="en-US" sz="32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latin typeface="Arial Black" pitchFamily="34" charset="0"/>
              </a:rPr>
              <a:t>থাকা</a:t>
            </a:r>
            <a:r>
              <a:rPr lang="en-US" sz="32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latin typeface="Arial Black" pitchFamily="34" charset="0"/>
              </a:rPr>
              <a:t>একতাবদ্ধ</a:t>
            </a:r>
            <a:r>
              <a:rPr lang="en-US" sz="32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latin typeface="Arial Black" pitchFamily="34" charset="0"/>
              </a:rPr>
              <a:t>মানবগোষ্ঠীকে</a:t>
            </a:r>
            <a:endParaRPr lang="en-US" sz="3200" b="1" dirty="0" smtClean="0">
              <a:solidFill>
                <a:srgbClr val="FFC000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২।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সমাজ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গঠনের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প্রথম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ধাপ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কি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latin typeface="Arial Black" pitchFamily="34" charset="0"/>
              </a:rPr>
              <a:t>পরিবার</a:t>
            </a:r>
            <a:endParaRPr lang="en-US" sz="3200" b="1" dirty="0" smtClean="0">
              <a:solidFill>
                <a:srgbClr val="FFC000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৩।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সমাজ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বলতে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আমরা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কি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বুঝি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?</a:t>
            </a:r>
          </a:p>
          <a:p>
            <a:r>
              <a:rPr lang="en-US" sz="3200" b="1" dirty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latin typeface="Arial Black" pitchFamily="34" charset="0"/>
              </a:rPr>
              <a:t>মানুষের</a:t>
            </a:r>
            <a:r>
              <a:rPr lang="en-US" sz="32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latin typeface="Arial Black" pitchFamily="34" charset="0"/>
              </a:rPr>
              <a:t>পারস্পরিক</a:t>
            </a:r>
            <a:r>
              <a:rPr lang="en-US" sz="32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latin typeface="Arial Black" pitchFamily="34" charset="0"/>
              </a:rPr>
              <a:t>সম্পর্ককে</a:t>
            </a:r>
            <a:r>
              <a:rPr lang="en-US" sz="32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latin typeface="Arial Black" pitchFamily="34" charset="0"/>
              </a:rPr>
              <a:t>বুঝি</a:t>
            </a:r>
            <a:endParaRPr lang="en-US" sz="3200" b="1" dirty="0" smtClean="0">
              <a:solidFill>
                <a:srgbClr val="FFC000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৪।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সিন্ধু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নদের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তীরে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কি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গড়ে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উঠে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?</a:t>
            </a:r>
          </a:p>
          <a:p>
            <a:r>
              <a:rPr lang="en-US" sz="3200" b="1" dirty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latin typeface="Arial Black" pitchFamily="34" charset="0"/>
              </a:rPr>
              <a:t>সিন্ধু</a:t>
            </a:r>
            <a:r>
              <a:rPr lang="en-US" sz="32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latin typeface="Arial Black" pitchFamily="34" charset="0"/>
              </a:rPr>
              <a:t>সভ্যতা</a:t>
            </a:r>
            <a:endParaRPr lang="en-US" sz="3200" b="1" dirty="0" smtClean="0">
              <a:solidFill>
                <a:srgbClr val="FFC000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৫।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নীল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নদের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তীরে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গড়ে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উঠে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latin typeface="Arial Black" pitchFamily="34" charset="0"/>
              </a:rPr>
              <a:t>মিশরীয়</a:t>
            </a:r>
            <a:r>
              <a:rPr lang="en-US" sz="3200" b="1" dirty="0" smtClean="0">
                <a:solidFill>
                  <a:srgbClr val="FFC00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  <a:latin typeface="Arial Black" pitchFamily="34" charset="0"/>
              </a:rPr>
              <a:t>সভ্যতা</a:t>
            </a:r>
            <a:endParaRPr lang="en-US" sz="3200" b="1" dirty="0" smtClean="0">
              <a:solidFill>
                <a:srgbClr val="FFC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11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7322"/>
            <a:ext cx="9067800" cy="67398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৬।টাইগ্রিস ও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ইউফ্রেটিস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নদীর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তীরে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গড়ে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উঠে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 smtClean="0">
                <a:solidFill>
                  <a:srgbClr val="00B0F0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rgbClr val="00B0F0"/>
                </a:solidFill>
                <a:latin typeface="Arial Black" pitchFamily="34" charset="0"/>
              </a:rPr>
              <a:t>মেসোটেমীয়</a:t>
            </a:r>
            <a:r>
              <a:rPr lang="en-US" sz="3200" b="1" dirty="0" smtClean="0">
                <a:solidFill>
                  <a:srgbClr val="00B0F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Arial Black" pitchFamily="34" charset="0"/>
              </a:rPr>
              <a:t>সভ্যতা</a:t>
            </a:r>
            <a:endParaRPr lang="en-US" sz="3200" b="1" dirty="0" smtClean="0">
              <a:solidFill>
                <a:srgbClr val="00B0F0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৭।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বাংলাদেশকে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কী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মাতৃক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দেশ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 smtClean="0">
                <a:solidFill>
                  <a:srgbClr val="00B0F0"/>
                </a:solidFill>
                <a:latin typeface="Arial Black" pitchFamily="34" charset="0"/>
              </a:rPr>
              <a:t>  </a:t>
            </a:r>
            <a:r>
              <a:rPr lang="en-US" sz="3200" b="1" dirty="0" err="1" smtClean="0">
                <a:solidFill>
                  <a:srgbClr val="00B0F0"/>
                </a:solidFill>
                <a:latin typeface="Arial Black" pitchFamily="34" charset="0"/>
              </a:rPr>
              <a:t>নদীমাতৃক</a:t>
            </a:r>
            <a:r>
              <a:rPr lang="en-US" sz="3200" b="1" dirty="0" smtClean="0">
                <a:solidFill>
                  <a:srgbClr val="00B0F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Arial Black" pitchFamily="34" charset="0"/>
              </a:rPr>
              <a:t>দেশ</a:t>
            </a:r>
            <a:endParaRPr lang="en-US" sz="3200" b="1" dirty="0" smtClean="0">
              <a:solidFill>
                <a:srgbClr val="00B0F0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৮।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রেশম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শাড়ি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কোথায়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পাওয়া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যায়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 smtClean="0">
                <a:solidFill>
                  <a:srgbClr val="00B0F0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rgbClr val="00B0F0"/>
                </a:solidFill>
                <a:latin typeface="Arial Black" pitchFamily="34" charset="0"/>
              </a:rPr>
              <a:t>রাজশাহীতে</a:t>
            </a:r>
            <a:endParaRPr lang="en-US" sz="3200" b="1" dirty="0" smtClean="0">
              <a:solidFill>
                <a:srgbClr val="00B0F0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৯।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ফরিদপুর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বিখ্যাত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কিসের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জন্যে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খেজুরগুড়</a:t>
            </a:r>
            <a:endParaRPr lang="en-US" sz="3200" b="1" dirty="0" smtClean="0">
              <a:solidFill>
                <a:srgbClr val="00B0F0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১০।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মুক্তাগাছা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বিখ্যাত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?</a:t>
            </a:r>
          </a:p>
          <a:p>
            <a:r>
              <a:rPr lang="en-US" sz="3200" b="1" dirty="0">
                <a:solidFill>
                  <a:srgbClr val="00B0F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00B0F0"/>
                </a:solidFill>
                <a:latin typeface="Arial Black" pitchFamily="34" charset="0"/>
              </a:rPr>
              <a:t>  </a:t>
            </a:r>
            <a:r>
              <a:rPr lang="en-US" sz="3200" b="1" dirty="0" err="1" smtClean="0">
                <a:solidFill>
                  <a:srgbClr val="00B0F0"/>
                </a:solidFill>
                <a:latin typeface="Arial Black" pitchFamily="34" charset="0"/>
              </a:rPr>
              <a:t>মন্ডার</a:t>
            </a:r>
            <a:r>
              <a:rPr lang="en-US" sz="3200" b="1" dirty="0" smtClean="0">
                <a:solidFill>
                  <a:srgbClr val="00B0F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Arial Black" pitchFamily="34" charset="0"/>
              </a:rPr>
              <a:t>জন্যে</a:t>
            </a:r>
            <a:endParaRPr lang="en-US" sz="3200" b="1" dirty="0">
              <a:solidFill>
                <a:srgbClr val="00B0F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12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82" y="91751"/>
            <a:ext cx="9067800" cy="67398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১১।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টাঙ্গাইল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বিখ্যাত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rgbClr val="92D05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92D050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rgbClr val="92D050"/>
                </a:solidFill>
                <a:latin typeface="Arial Black" pitchFamily="34" charset="0"/>
              </a:rPr>
              <a:t>শাড়ির</a:t>
            </a:r>
            <a:r>
              <a:rPr lang="en-US" sz="3200" b="1" dirty="0" smtClean="0">
                <a:solidFill>
                  <a:srgbClr val="92D05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Arial Black" pitchFamily="34" charset="0"/>
              </a:rPr>
              <a:t>জন্যে</a:t>
            </a:r>
            <a:endParaRPr lang="en-US" sz="3200" b="1" dirty="0" smtClean="0">
              <a:solidFill>
                <a:srgbClr val="92D050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১২।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মধুর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জন্যে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বিখ্যাত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rgbClr val="92D05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92D050"/>
                </a:solidFill>
                <a:latin typeface="Arial Black" pitchFamily="34" charset="0"/>
              </a:rPr>
              <a:t>    </a:t>
            </a:r>
            <a:r>
              <a:rPr lang="en-US" sz="3200" b="1" dirty="0" err="1" smtClean="0">
                <a:solidFill>
                  <a:srgbClr val="92D050"/>
                </a:solidFill>
                <a:latin typeface="Arial Black" pitchFamily="34" charset="0"/>
              </a:rPr>
              <a:t>সুন্দরবন</a:t>
            </a:r>
            <a:endParaRPr lang="en-US" sz="3200" b="1" dirty="0" smtClean="0">
              <a:solidFill>
                <a:srgbClr val="92D050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১৩।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সিলেটের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বিখ্যাত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rgbClr val="92D05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92D050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rgbClr val="92D050"/>
                </a:solidFill>
                <a:latin typeface="Arial Black" pitchFamily="34" charset="0"/>
              </a:rPr>
              <a:t>শীতল</a:t>
            </a:r>
            <a:r>
              <a:rPr lang="en-US" sz="3200" b="1" dirty="0" smtClean="0">
                <a:solidFill>
                  <a:srgbClr val="92D05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Arial Black" pitchFamily="34" charset="0"/>
              </a:rPr>
              <a:t>পাটি</a:t>
            </a:r>
            <a:endParaRPr lang="en-US" sz="3200" b="1" dirty="0" smtClean="0">
              <a:solidFill>
                <a:srgbClr val="92D050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১৪।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নারায়নগঞ্জ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বিখ্যাত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rgbClr val="92D05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92D050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rgbClr val="92D050"/>
                </a:solidFill>
                <a:latin typeface="Arial Black" pitchFamily="34" charset="0"/>
              </a:rPr>
              <a:t>মসলিন</a:t>
            </a:r>
            <a:r>
              <a:rPr lang="en-US" sz="3200" b="1" dirty="0" smtClean="0">
                <a:solidFill>
                  <a:srgbClr val="92D05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Arial Black" pitchFamily="34" charset="0"/>
              </a:rPr>
              <a:t>শিল্পের</a:t>
            </a:r>
            <a:r>
              <a:rPr lang="en-US" sz="3200" b="1" dirty="0" smtClean="0">
                <a:solidFill>
                  <a:srgbClr val="92D05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Arial Black" pitchFamily="34" charset="0"/>
              </a:rPr>
              <a:t>জন্য</a:t>
            </a:r>
            <a:endParaRPr lang="en-US" sz="3200" b="1" dirty="0" smtClean="0">
              <a:solidFill>
                <a:srgbClr val="92D050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১৫।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সমাজ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পরিবর্তনকে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কয়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ভাগে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ভাগ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করা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হয়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rgbClr val="92D05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92D050"/>
                </a:solidFill>
                <a:latin typeface="Arial Black" pitchFamily="34" charset="0"/>
              </a:rPr>
              <a:t>  </a:t>
            </a:r>
            <a:r>
              <a:rPr lang="en-US" sz="3200" b="1" dirty="0" err="1" smtClean="0">
                <a:solidFill>
                  <a:srgbClr val="92D050"/>
                </a:solidFill>
                <a:latin typeface="Arial Black" pitchFamily="34" charset="0"/>
              </a:rPr>
              <a:t>ছয়</a:t>
            </a:r>
            <a:r>
              <a:rPr lang="en-US" sz="3200" b="1" dirty="0" smtClean="0">
                <a:solidFill>
                  <a:srgbClr val="92D050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rgbClr val="92D050"/>
                </a:solidFill>
                <a:latin typeface="Arial Black" pitchFamily="34" charset="0"/>
              </a:rPr>
              <a:t>ভাগে</a:t>
            </a:r>
            <a:endParaRPr lang="en-US" sz="3200" b="1" dirty="0">
              <a:solidFill>
                <a:srgbClr val="92D05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86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1751"/>
            <a:ext cx="9067800" cy="67398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১৬।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সমাজ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পরিবর্তনের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৩য়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ধাপ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কোনটি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পশুপালন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সমাজ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১৭।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প্রাচীনকালে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মানুষ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কোথায়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বাস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করত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গুহায়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ও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বনজঙ্গলে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১৮।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আদিম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সমাজের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প্রধান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হাতিয়ার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কি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ছিল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পাথর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১৯।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মেয়েরাই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কৃষিকাজের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উদ্ভাবন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করেছে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</a:p>
          <a:p>
            <a:r>
              <a:rPr lang="en-US" sz="3200" b="1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বলেন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সমাজবিজ্ঞানীরা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২০।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শিকারের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সঙ্গী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ছিল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কুকুর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14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1751"/>
            <a:ext cx="9067800" cy="67398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২১।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আমেরিকা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আবিষ্কার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করেন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কলম্বাস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২২।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কত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সালে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আমেরিকা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আবিষ্কার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করেন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১৪৯২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সালে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২৩।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কৃষির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অবদান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কোনটি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সভ্যতা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২৪।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মাধ্যাকর্ষণ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আবিষ্কার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করেন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নিউটন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২৫।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সুতা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আবষ্কার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করেন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কাটার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মাকু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68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1751"/>
            <a:ext cx="9067800" cy="67398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২৬।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শিল্প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বিপ্লব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কোথায়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শুরু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হয়েছিল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ইউরোপে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২৭।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শিল্প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বিপ্লবের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পথিকৃ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ৎ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কোন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দেশ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ইংল্যান্ড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২৮।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বর্তমান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পৃথিবী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কিসে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পরিণত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হয়েছে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গ্রামে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২৯।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উয়ারী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–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বটেশ্বর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কোন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জেলায়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নরসিংদী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জেলায়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৩০।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ইদানিং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কি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বিকশিত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হয়েছে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?</a:t>
            </a:r>
          </a:p>
          <a:p>
            <a:r>
              <a:rPr lang="en-US" sz="3200" b="1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Arial Black" pitchFamily="34" charset="0"/>
              </a:rPr>
              <a:t>   </a:t>
            </a:r>
            <a:r>
              <a:rPr lang="en-US" sz="3200" b="1" dirty="0" err="1" smtClean="0">
                <a:solidFill>
                  <a:schemeClr val="tx1"/>
                </a:solidFill>
                <a:latin typeface="Arial Black" pitchFamily="34" charset="0"/>
              </a:rPr>
              <a:t>ভারীশিল্প</a:t>
            </a:r>
            <a:endParaRPr lang="en-US" sz="3200" b="1" dirty="0" smtClean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61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82" y="91751"/>
            <a:ext cx="9067800" cy="67398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00B050"/>
                </a:solidFill>
                <a:latin typeface="Arial Black" pitchFamily="34" charset="0"/>
              </a:rPr>
              <a:t>আজ</a:t>
            </a:r>
            <a:r>
              <a:rPr lang="en-US" sz="3600" b="1" u="sng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00B050"/>
                </a:solidFill>
                <a:latin typeface="Arial Black" pitchFamily="34" charset="0"/>
              </a:rPr>
              <a:t>ক্লাসে</a:t>
            </a:r>
            <a:r>
              <a:rPr lang="en-US" sz="3600" b="1" u="sng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00B050"/>
                </a:solidFill>
                <a:latin typeface="Arial Black" pitchFamily="34" charset="0"/>
              </a:rPr>
              <a:t>যোগদান</a:t>
            </a:r>
            <a:r>
              <a:rPr lang="en-US" sz="3600" b="1" u="sng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00B050"/>
                </a:solidFill>
                <a:latin typeface="Arial Black" pitchFamily="34" charset="0"/>
              </a:rPr>
              <a:t>করার</a:t>
            </a:r>
            <a:r>
              <a:rPr lang="en-US" sz="3600" b="1" u="sng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00B050"/>
                </a:solidFill>
                <a:latin typeface="Arial Black" pitchFamily="34" charset="0"/>
              </a:rPr>
              <a:t>জন্যে</a:t>
            </a:r>
            <a:r>
              <a:rPr lang="en-US" sz="3600" b="1" u="sng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00B050"/>
                </a:solidFill>
                <a:latin typeface="Arial Black" pitchFamily="34" charset="0"/>
              </a:rPr>
              <a:t>সবাইকে</a:t>
            </a:r>
            <a:r>
              <a:rPr lang="en-US" sz="3600" b="1" u="sng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00B050"/>
                </a:solidFill>
                <a:latin typeface="Arial Black" pitchFamily="34" charset="0"/>
              </a:rPr>
              <a:t>অনেক</a:t>
            </a:r>
            <a:r>
              <a:rPr lang="en-US" sz="3600" b="1" u="sng" dirty="0" smtClean="0">
                <a:solidFill>
                  <a:srgbClr val="00B050"/>
                </a:solidFill>
                <a:latin typeface="Arial Black" pitchFamily="34" charset="0"/>
              </a:rPr>
              <a:t>, </a:t>
            </a:r>
            <a:r>
              <a:rPr lang="en-US" sz="3600" b="1" u="sng" dirty="0" err="1" smtClean="0">
                <a:solidFill>
                  <a:srgbClr val="00B050"/>
                </a:solidFill>
                <a:latin typeface="Arial Black" pitchFamily="34" charset="0"/>
              </a:rPr>
              <a:t>অনেক</a:t>
            </a:r>
            <a:r>
              <a:rPr lang="en-US" sz="3600" b="1" u="sng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00B050"/>
                </a:solidFill>
                <a:latin typeface="Arial Black" pitchFamily="34" charset="0"/>
              </a:rPr>
              <a:t>ধন্যবাদ</a:t>
            </a:r>
            <a:endParaRPr lang="en-US" sz="3600" b="1" u="sng" dirty="0" smtClean="0">
              <a:solidFill>
                <a:srgbClr val="00B050"/>
              </a:solidFill>
              <a:latin typeface="Arial Black" pitchFamily="34" charset="0"/>
            </a:endParaRPr>
          </a:p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নিয়মিত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পড়াশুনা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করি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মা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বাবার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সুনাম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বৃদ্ধি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করি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নিজের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জীবন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গড়ি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অন্যদের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থেকে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নিজেকে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এগিয়ে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নিয়ে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rial Black" pitchFamily="34" charset="0"/>
              </a:rPr>
              <a:t>যায়</a:t>
            </a:r>
            <a:r>
              <a:rPr lang="en-US" sz="3600" b="1" dirty="0" smtClean="0">
                <a:solidFill>
                  <a:schemeClr val="tx1"/>
                </a:solidFill>
                <a:latin typeface="Arial Black" pitchFamily="34" charset="0"/>
              </a:rPr>
              <a:t>।</a:t>
            </a:r>
          </a:p>
          <a:p>
            <a:pPr algn="ctr"/>
            <a:r>
              <a:rPr lang="en-US" sz="3600" b="1" u="sng" dirty="0" err="1" smtClean="0">
                <a:solidFill>
                  <a:srgbClr val="FF0000"/>
                </a:solidFill>
                <a:latin typeface="Arial Black" pitchFamily="34" charset="0"/>
              </a:rPr>
              <a:t>স্কুল</a:t>
            </a:r>
            <a:r>
              <a:rPr lang="en-US" sz="3600" b="1" u="sng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FF0000"/>
                </a:solidFill>
                <a:latin typeface="Arial Black" pitchFamily="34" charset="0"/>
              </a:rPr>
              <a:t>করিব</a:t>
            </a:r>
            <a:r>
              <a:rPr lang="en-US" sz="3600" b="1" u="sng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FF0000"/>
                </a:solidFill>
                <a:latin typeface="Arial Black" pitchFamily="34" charset="0"/>
              </a:rPr>
              <a:t>না</a:t>
            </a:r>
            <a:r>
              <a:rPr lang="en-US" sz="3600" b="1" u="sng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FF0000"/>
                </a:solidFill>
                <a:latin typeface="Arial Black" pitchFamily="34" charset="0"/>
              </a:rPr>
              <a:t>বাঁধা</a:t>
            </a:r>
            <a:r>
              <a:rPr lang="en-US" sz="3600" b="1" u="sng" dirty="0" smtClean="0">
                <a:solidFill>
                  <a:srgbClr val="FF0000"/>
                </a:solidFill>
                <a:latin typeface="Arial Black" pitchFamily="34" charset="0"/>
              </a:rPr>
              <a:t> , </a:t>
            </a:r>
            <a:r>
              <a:rPr lang="en-US" sz="3600" b="1" u="sng" dirty="0" err="1" smtClean="0">
                <a:solidFill>
                  <a:srgbClr val="FF0000"/>
                </a:solidFill>
                <a:latin typeface="Arial Black" pitchFamily="34" charset="0"/>
              </a:rPr>
              <a:t>স্কুলে</a:t>
            </a:r>
            <a:r>
              <a:rPr lang="en-US" sz="3600" b="1" u="sng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FF0000"/>
                </a:solidFill>
                <a:latin typeface="Arial Black" pitchFamily="34" charset="0"/>
              </a:rPr>
              <a:t>আসলে</a:t>
            </a:r>
            <a:r>
              <a:rPr lang="en-US" sz="3600" b="1" u="sng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FF0000"/>
                </a:solidFill>
                <a:latin typeface="Arial Black" pitchFamily="34" charset="0"/>
              </a:rPr>
              <a:t>করা</a:t>
            </a:r>
            <a:r>
              <a:rPr lang="en-US" sz="3600" b="1" u="sng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FF0000"/>
                </a:solidFill>
                <a:latin typeface="Arial Black" pitchFamily="34" charset="0"/>
              </a:rPr>
              <a:t>যায়</a:t>
            </a:r>
            <a:r>
              <a:rPr lang="en-US" sz="3600" b="1" u="sng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3600" b="1" u="sng" dirty="0" err="1" smtClean="0">
                <a:solidFill>
                  <a:srgbClr val="FF0000"/>
                </a:solidFill>
                <a:latin typeface="Arial Black" pitchFamily="34" charset="0"/>
              </a:rPr>
              <a:t>মজা</a:t>
            </a:r>
            <a:r>
              <a:rPr lang="en-US" sz="3600" b="1" u="sng" dirty="0" smtClean="0">
                <a:solidFill>
                  <a:srgbClr val="FF0000"/>
                </a:solidFill>
                <a:latin typeface="Arial Black" pitchFamily="34" charset="0"/>
              </a:rPr>
              <a:t>।</a:t>
            </a:r>
            <a:endParaRPr lang="en-US" sz="3600" b="1" u="sng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61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411</Words>
  <Application>Microsoft Office PowerPoint</Application>
  <PresentationFormat>On-screen Show (4:3)</PresentationFormat>
  <Paragraphs>73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77</cp:revision>
  <dcterms:created xsi:type="dcterms:W3CDTF">2006-08-16T00:00:00Z</dcterms:created>
  <dcterms:modified xsi:type="dcterms:W3CDTF">2026-06-24T00:50:09Z</dcterms:modified>
</cp:coreProperties>
</file>