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349" r:id="rId5"/>
    <p:sldId id="348" r:id="rId6"/>
    <p:sldId id="350" r:id="rId7"/>
    <p:sldId id="341" r:id="rId8"/>
    <p:sldId id="351" r:id="rId9"/>
    <p:sldId id="342" r:id="rId10"/>
    <p:sldId id="352" r:id="rId11"/>
    <p:sldId id="345" r:id="rId12"/>
    <p:sldId id="335" r:id="rId13"/>
    <p:sldId id="340" r:id="rId14"/>
    <p:sldId id="336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Mujibis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698291" y="3263533"/>
            <a:ext cx="15384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-১১, </a:t>
            </a:r>
          </a:p>
          <a:p>
            <a:pPr algn="ctr"/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একুশের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গান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পৃ</a:t>
            </a:r>
            <a:r>
              <a:rPr lang="as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GB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en-GB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-২২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812997" y="2290713"/>
            <a:ext cx="2626067" cy="33182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03857" y="1644970"/>
            <a:ext cx="10440000" cy="1027062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	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আনন্দের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সাথে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পড়তে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r>
                <a:rPr lang="bn-BD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 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03857" y="4296023"/>
            <a:ext cx="10440000" cy="1026000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3197125" y="3559121"/>
              <a:ext cx="7528204" cy="6896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ছড়া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,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পড়ে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বিষয়বস্তু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03857" y="2977564"/>
            <a:ext cx="10440000" cy="1026000"/>
            <a:chOff x="618509" y="4352301"/>
            <a:chExt cx="10517919" cy="939600"/>
          </a:xfrm>
        </p:grpSpPr>
        <p:sp>
          <p:nvSpPr>
            <p:cNvPr id="142" name="Rectangle 141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42950" lvl="0" indent="-74295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শুদ্ধ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স্পষ্</a:t>
              </a:r>
              <a:r>
                <a:rPr lang="as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ট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উচ্চারণে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।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49" name="Oval 148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Oval 149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151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Oval 153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Oval 154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46" name="Rounded Rectangle 145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ounded Rectangle 146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ounded Rectangle 147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400" y="6096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এসো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কিছু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ছবি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দেখি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5384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76400"/>
            <a:ext cx="5384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9927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297" y="659876"/>
            <a:ext cx="643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চলো</a:t>
            </a:r>
            <a:r>
              <a:rPr lang="en-US" b="1" dirty="0" smtClean="0"/>
              <a:t> </a:t>
            </a:r>
            <a:r>
              <a:rPr lang="en-US" b="1" dirty="0" err="1" smtClean="0"/>
              <a:t>একটি</a:t>
            </a:r>
            <a:r>
              <a:rPr lang="en-US" b="1" dirty="0" smtClean="0"/>
              <a:t> </a:t>
            </a:r>
            <a:r>
              <a:rPr lang="en-US" b="1" dirty="0" err="1" smtClean="0"/>
              <a:t>ভিডিও</a:t>
            </a:r>
            <a:r>
              <a:rPr lang="en-US" b="1" dirty="0" smtClean="0"/>
              <a:t> </a:t>
            </a:r>
            <a:r>
              <a:rPr lang="en-US" b="1" dirty="0" err="1" smtClean="0"/>
              <a:t>দেখি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685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red circle with a red circle behind it&#10;&#10;Description automatically generated">
            <a:extLst>
              <a:ext uri="{FF2B5EF4-FFF2-40B4-BE49-F238E27FC236}">
                <a16:creationId xmlns:a16="http://schemas.microsoft.com/office/drawing/2014/main" xmlns="" id="{89C6C2FA-6896-A087-87E4-E5BACFFE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23529" r="17028" b="-1"/>
          <a:stretch>
            <a:fillRect/>
          </a:stretch>
        </p:blipFill>
        <p:spPr>
          <a:xfrm>
            <a:off x="0" y="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1604AF4-37A8-D8C5-B6C5-E8A77C22C9B1}"/>
              </a:ext>
            </a:extLst>
          </p:cNvPr>
          <p:cNvSpPr txBox="1"/>
          <p:nvPr/>
        </p:nvSpPr>
        <p:spPr>
          <a:xfrm>
            <a:off x="6437918" y="1892951"/>
            <a:ext cx="4907901" cy="6332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marR="0" lvl="0" indent="-18288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1604AF4-37A8-D8C5-B6C5-E8A77C22C9B1}"/>
              </a:ext>
            </a:extLst>
          </p:cNvPr>
          <p:cNvSpPr txBox="1"/>
          <p:nvPr/>
        </p:nvSpPr>
        <p:spPr>
          <a:xfrm>
            <a:off x="6172200" y="2937056"/>
            <a:ext cx="5277678" cy="6332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-18288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kumimoji="0" lang="en-US" sz="36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kumimoji="0" lang="en-US" sz="36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635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804" y="350856"/>
            <a:ext cx="8002004" cy="6144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8543257-3CFC-76B5-5937-7BF9883F2353}"/>
              </a:ext>
            </a:extLst>
          </p:cNvPr>
          <p:cNvSpPr txBox="1"/>
          <p:nvPr/>
        </p:nvSpPr>
        <p:spPr>
          <a:xfrm>
            <a:off x="3208872" y="3513841"/>
            <a:ext cx="6865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---------</a:t>
            </a:r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543257-3CFC-76B5-5937-7BF9883F2353}"/>
              </a:ext>
            </a:extLst>
          </p:cNvPr>
          <p:cNvSpPr txBox="1"/>
          <p:nvPr/>
        </p:nvSpPr>
        <p:spPr>
          <a:xfrm>
            <a:off x="3093324" y="2314966"/>
            <a:ext cx="6865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6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23279B-376E-29F5-5A15-BA58C300AD71}"/>
              </a:ext>
            </a:extLst>
          </p:cNvPr>
          <p:cNvSpPr txBox="1"/>
          <p:nvPr/>
        </p:nvSpPr>
        <p:spPr>
          <a:xfrm>
            <a:off x="0" y="693335"/>
            <a:ext cx="7112000" cy="1660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400" i="1" u="none" strike="noStrike" normalizeH="0" noProof="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একুশের</a:t>
            </a:r>
            <a:r>
              <a:rPr kumimoji="0" lang="en-US" sz="5400" i="1" u="none" strike="noStrike" normalizeH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গান</a:t>
            </a:r>
            <a:endParaRPr kumimoji="0" lang="en-US" sz="5400" i="1" u="none" strike="noStrike" normalizeH="0" noProof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400" i="1" u="none" strike="noStrike" normalizeH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আবদুল</a:t>
            </a:r>
            <a:r>
              <a:rPr kumimoji="0" lang="en-US" sz="5400" i="1" u="none" strike="noStrike" normalizeH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গাফ</a:t>
            </a:r>
            <a:r>
              <a:rPr lang="en-US" sz="54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ফার</a:t>
            </a:r>
            <a:r>
              <a:rPr lang="en-US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চৌধুরী</a:t>
            </a:r>
            <a:r>
              <a:rPr kumimoji="0" lang="en-US" sz="5400" i="1" u="none" strike="noStrike" normalizeH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" name="Oval 2"/>
          <p:cNvSpPr/>
          <p:nvPr/>
        </p:nvSpPr>
        <p:spPr>
          <a:xfrm>
            <a:off x="5704977" y="1719632"/>
            <a:ext cx="6383190" cy="462087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RS ELECTRONIC\Desktop\portfolio\CraveCure  page\images\WhatsApp Image 2025-02-28 at 1.02.37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37" y="518475"/>
            <a:ext cx="4686400" cy="5627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18A3714-2A58-22C8-096D-1A348FFC1C05}"/>
              </a:ext>
            </a:extLst>
          </p:cNvPr>
          <p:cNvSpPr txBox="1"/>
          <p:nvPr/>
        </p:nvSpPr>
        <p:spPr>
          <a:xfrm>
            <a:off x="482325" y="0"/>
            <a:ext cx="4443986" cy="37656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পাঠ্যবই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এর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২২ </a:t>
            </a: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পৃষ্ঠা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6600" cap="all" noProof="0" dirty="0" err="1" smtClean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খোল</a:t>
            </a:r>
            <a:r>
              <a:rPr lang="en-US" sz="6600" cap="all" noProof="0" dirty="0" smtClean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।</a:t>
            </a:r>
            <a:endParaRPr kumimoji="0" lang="en-US" sz="6600" b="0" i="0" u="none" strike="noStrike" cap="all" spc="0" normalizeH="0" noProof="0" dirty="0">
              <a:ln>
                <a:noFill/>
              </a:ln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511" y="655376"/>
            <a:ext cx="363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4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endParaRPr lang="en-US" sz="44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92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D96C9D1-8534-7314-30E6-7D86C413E965}"/>
              </a:ext>
            </a:extLst>
          </p:cNvPr>
          <p:cNvSpPr/>
          <p:nvPr/>
        </p:nvSpPr>
        <p:spPr>
          <a:xfrm>
            <a:off x="518475" y="1947040"/>
            <a:ext cx="4279769" cy="25976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2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রাঙানো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ছেলেহারা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অশ্রু-গড়া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endParaRPr lang="en-US" sz="2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 রাঙানো একুশে ফেব্রুয়ারি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4D56B3-47C0-6B0A-8F6C-E4BD0C9B28DB}"/>
              </a:ext>
            </a:extLst>
          </p:cNvPr>
          <p:cNvSpPr txBox="1"/>
          <p:nvPr/>
        </p:nvSpPr>
        <p:spPr>
          <a:xfrm>
            <a:off x="311085" y="385255"/>
            <a:ext cx="376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15" y="999435"/>
            <a:ext cx="6412157" cy="44928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582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568FDB6-1379-C345-1F7C-78598F8B8229}"/>
              </a:ext>
            </a:extLst>
          </p:cNvPr>
          <p:cNvSpPr txBox="1"/>
          <p:nvPr/>
        </p:nvSpPr>
        <p:spPr>
          <a:xfrm>
            <a:off x="2511010" y="1145324"/>
            <a:ext cx="7793552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6600" i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শব্দ শিখি </a:t>
            </a:r>
            <a:endParaRPr lang="en-US" sz="6600" i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জল,পানি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 </a:t>
            </a:r>
            <a:r>
              <a:rPr kumimoji="0" lang="bn-BD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রাঙানো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রক্ত দিয়ে রঙিন করা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633B150-C1FE-3C31-3686-AD6D9221E6E1}"/>
              </a:ext>
            </a:extLst>
          </p:cNvPr>
          <p:cNvSpPr txBox="1"/>
          <p:nvPr/>
        </p:nvSpPr>
        <p:spPr>
          <a:xfrm>
            <a:off x="2224726" y="2855956"/>
            <a:ext cx="7496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ফেরীতে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97204" y="2149518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এ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633B150-C1FE-3C31-3686-AD6D9221E6E1}"/>
              </a:ext>
            </a:extLst>
          </p:cNvPr>
          <p:cNvSpPr txBox="1"/>
          <p:nvPr/>
        </p:nvSpPr>
        <p:spPr>
          <a:xfrm>
            <a:off x="2224727" y="4204817"/>
            <a:ext cx="597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গানটি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শহিদের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স্মরণে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7204" y="3484706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গানটি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1159" y="2891952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61159" y="4239985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48539" y="2273274"/>
            <a:ext cx="8113776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শূন্যস্থান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ভাইয়ের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রাঙ্গানো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একুশে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খ.আমি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ভুলিতে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ছেলেহারা</a:t>
            </a:r>
            <a:r>
              <a:rPr lang="en-US" sz="3600" u="sng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অশ্রু-গড়া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ঘ.আমার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রাঙ্গানো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77998" y="161276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 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412" y="2270078"/>
            <a:ext cx="4267200" cy="380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633B150-C1FE-3C31-3686-AD6D9221E6E1}"/>
              </a:ext>
            </a:extLst>
          </p:cNvPr>
          <p:cNvSpPr txBox="1"/>
          <p:nvPr/>
        </p:nvSpPr>
        <p:spPr>
          <a:xfrm>
            <a:off x="1734532" y="2309201"/>
            <a:ext cx="1005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আবদুল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গাফফার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010" y="1602763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633B150-C1FE-3C31-3686-AD6D9221E6E1}"/>
              </a:ext>
            </a:extLst>
          </p:cNvPr>
          <p:cNvSpPr txBox="1"/>
          <p:nvPr/>
        </p:nvSpPr>
        <p:spPr>
          <a:xfrm>
            <a:off x="1734532" y="3658062"/>
            <a:ext cx="10605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7010" y="2937951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33B150-C1FE-3C31-3686-AD6D9221E6E1}"/>
              </a:ext>
            </a:extLst>
          </p:cNvPr>
          <p:cNvSpPr txBox="1"/>
          <p:nvPr/>
        </p:nvSpPr>
        <p:spPr>
          <a:xfrm>
            <a:off x="1734532" y="5143428"/>
            <a:ext cx="10605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7010" y="4574028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0965" y="2345197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70965" y="3693230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70965" y="5192091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9CB1EBE-327F-9815-5310-A69484FC9D48}"/>
              </a:ext>
            </a:extLst>
          </p:cNvPr>
          <p:cNvSpPr txBox="1"/>
          <p:nvPr/>
        </p:nvSpPr>
        <p:spPr>
          <a:xfrm>
            <a:off x="2458387" y="2788170"/>
            <a:ext cx="79747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মুখস্ত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5455</TotalTime>
  <Words>270</Words>
  <Application>Microsoft Office PowerPoint</Application>
  <PresentationFormat>Widescreen</PresentationFormat>
  <Paragraphs>66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429</cp:revision>
  <dcterms:created xsi:type="dcterms:W3CDTF">2021-07-26T10:09:43Z</dcterms:created>
  <dcterms:modified xsi:type="dcterms:W3CDTF">2026-06-29T10:35:15Z</dcterms:modified>
</cp:coreProperties>
</file>