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 id="2147483718" r:id="rId2"/>
    <p:sldMasterId id="2147483735" r:id="rId3"/>
    <p:sldMasterId id="2147483752" r:id="rId4"/>
  </p:sldMasterIdLst>
  <p:sldIdLst>
    <p:sldId id="256" r:id="rId5"/>
    <p:sldId id="266" r:id="rId6"/>
    <p:sldId id="258" r:id="rId7"/>
    <p:sldId id="277" r:id="rId8"/>
    <p:sldId id="268" r:id="rId9"/>
    <p:sldId id="264" r:id="rId10"/>
    <p:sldId id="267" r:id="rId11"/>
    <p:sldId id="265" r:id="rId12"/>
    <p:sldId id="259" r:id="rId13"/>
    <p:sldId id="260" r:id="rId14"/>
    <p:sldId id="261" r:id="rId15"/>
    <p:sldId id="262" r:id="rId16"/>
    <p:sldId id="274" r:id="rId17"/>
    <p:sldId id="275" r:id="rId18"/>
    <p:sldId id="263" r:id="rId19"/>
    <p:sldId id="269" r:id="rId20"/>
    <p:sldId id="270" r:id="rId21"/>
    <p:sldId id="271" r:id="rId22"/>
    <p:sldId id="273" r:id="rId23"/>
    <p:sldId id="272" r:id="rId24"/>
    <p:sldId id="25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diagrams/_rels/data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6.jpeg"/><Relationship Id="rId1" Type="http://schemas.openxmlformats.org/officeDocument/2006/relationships/image" Target="../media/image17.jpeg"/><Relationship Id="rId5" Type="http://schemas.openxmlformats.org/officeDocument/2006/relationships/image" Target="../media/image20.jpeg"/><Relationship Id="rId4" Type="http://schemas.openxmlformats.org/officeDocument/2006/relationships/image" Target="../media/image19.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6.jpeg"/><Relationship Id="rId1" Type="http://schemas.openxmlformats.org/officeDocument/2006/relationships/image" Target="../media/image17.jpeg"/><Relationship Id="rId5" Type="http://schemas.openxmlformats.org/officeDocument/2006/relationships/image" Target="../media/image20.jpeg"/><Relationship Id="rId4" Type="http://schemas.openxmlformats.org/officeDocument/2006/relationships/image" Target="../media/image19.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5AE677-6C3F-4487-BBAD-82F0452370ED}"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0DBE37E3-A87D-4425-801E-4705D2DC6354}">
      <dgm:prSet phldrT="[Text]" custT="1"/>
      <dgm:spPr>
        <a:solidFill>
          <a:schemeClr val="accent6">
            <a:lumMod val="75000"/>
          </a:schemeClr>
        </a:solidFill>
      </dgm:spPr>
      <dgm:t>
        <a:bodyPr/>
        <a:lstStyle/>
        <a:p>
          <a:pPr algn="just"/>
          <a:r>
            <a:rPr lang="en-US" sz="2000" dirty="0">
              <a:latin typeface="NikoshBAN" panose="02000000000000000000" pitchFamily="2" charset="0"/>
              <a:cs typeface="NikoshBAN" panose="02000000000000000000" pitchFamily="2" charset="0"/>
            </a:rPr>
            <a:t>১। </a:t>
          </a:r>
          <a:r>
            <a:rPr lang="en-US" sz="2000" dirty="0" err="1">
              <a:latin typeface="NikoshBAN" panose="02000000000000000000" pitchFamily="2" charset="0"/>
              <a:cs typeface="NikoshBAN" panose="02000000000000000000" pitchFamily="2" charset="0"/>
            </a:rPr>
            <a:t>প্রাকৃতিক</a:t>
          </a:r>
          <a:r>
            <a:rPr lang="en-US" sz="2000" dirty="0">
              <a:latin typeface="NikoshBAN" panose="02000000000000000000" pitchFamily="2" charset="0"/>
              <a:cs typeface="NikoshBAN" panose="02000000000000000000" pitchFamily="2" charset="0"/>
            </a:rPr>
            <a:t> </a:t>
          </a:r>
          <a:r>
            <a:rPr lang="en-US" sz="2000" dirty="0" err="1">
              <a:latin typeface="NikoshBAN" panose="02000000000000000000" pitchFamily="2" charset="0"/>
              <a:cs typeface="NikoshBAN" panose="02000000000000000000" pitchFamily="2" charset="0"/>
            </a:rPr>
            <a:t>ভূমিক্ষয়</a:t>
          </a:r>
          <a:endParaRPr lang="en-US" sz="2000" dirty="0"/>
        </a:p>
      </dgm:t>
    </dgm:pt>
    <dgm:pt modelId="{873842CE-697E-4B28-A3A8-558297830E00}" type="parTrans" cxnId="{47F84957-0702-4FC0-9010-0641D74B970D}">
      <dgm:prSet/>
      <dgm:spPr/>
      <dgm:t>
        <a:bodyPr/>
        <a:lstStyle/>
        <a:p>
          <a:endParaRPr lang="en-US"/>
        </a:p>
      </dgm:t>
    </dgm:pt>
    <dgm:pt modelId="{33AB4659-A8B4-49F6-BABF-5E431371E2E2}" type="sibTrans" cxnId="{47F84957-0702-4FC0-9010-0641D74B970D}">
      <dgm:prSet/>
      <dgm:spPr/>
      <dgm:t>
        <a:bodyPr/>
        <a:lstStyle/>
        <a:p>
          <a:endParaRPr lang="en-US"/>
        </a:p>
      </dgm:t>
    </dgm:pt>
    <dgm:pt modelId="{913F8CE6-C9D3-4278-BBE2-BCC36E250A74}">
      <dgm:prSet phldrT="[Text]" custT="1"/>
      <dgm:spPr/>
      <dgm:t>
        <a:bodyPr/>
        <a:lstStyle/>
        <a:p>
          <a:r>
            <a:rPr lang="en-US" sz="2000" dirty="0">
              <a:latin typeface="NikoshBAN" panose="02000000000000000000" pitchFamily="2" charset="0"/>
              <a:cs typeface="NikoshBAN" panose="02000000000000000000" pitchFamily="2" charset="0"/>
            </a:rPr>
            <a:t>ক। </a:t>
          </a:r>
          <a:r>
            <a:rPr lang="en-US" sz="2000" dirty="0" err="1">
              <a:latin typeface="NikoshBAN" panose="02000000000000000000" pitchFamily="2" charset="0"/>
              <a:cs typeface="NikoshBAN" panose="02000000000000000000" pitchFamily="2" charset="0"/>
            </a:rPr>
            <a:t>বৃষ্টিপাতজনিত</a:t>
          </a:r>
          <a:r>
            <a:rPr lang="en-US" sz="2000" dirty="0">
              <a:latin typeface="NikoshBAN" panose="02000000000000000000" pitchFamily="2" charset="0"/>
              <a:cs typeface="NikoshBAN" panose="02000000000000000000" pitchFamily="2" charset="0"/>
            </a:rPr>
            <a:t> </a:t>
          </a:r>
          <a:r>
            <a:rPr lang="en-US" sz="2000" dirty="0" err="1">
              <a:latin typeface="NikoshBAN" panose="02000000000000000000" pitchFamily="2" charset="0"/>
              <a:cs typeface="NikoshBAN" panose="02000000000000000000" pitchFamily="2" charset="0"/>
            </a:rPr>
            <a:t>ভূমিক্ষয়</a:t>
          </a:r>
          <a:endParaRPr lang="en-US" sz="2000" dirty="0">
            <a:latin typeface="NikoshBAN" panose="02000000000000000000" pitchFamily="2" charset="0"/>
            <a:cs typeface="NikoshBAN" panose="02000000000000000000" pitchFamily="2" charset="0"/>
          </a:endParaRPr>
        </a:p>
      </dgm:t>
    </dgm:pt>
    <dgm:pt modelId="{B15289BD-7118-4C7D-9950-47898CB4B19F}" type="parTrans" cxnId="{74126516-4A8B-4FFC-834F-4D1CDAEF5FEB}">
      <dgm:prSet custT="1"/>
      <dgm:spPr/>
      <dgm:t>
        <a:bodyPr/>
        <a:lstStyle/>
        <a:p>
          <a:endParaRPr lang="en-US" sz="400"/>
        </a:p>
      </dgm:t>
    </dgm:pt>
    <dgm:pt modelId="{E8E2E24A-9373-415A-B118-198CC753B8AB}" type="sibTrans" cxnId="{74126516-4A8B-4FFC-834F-4D1CDAEF5FEB}">
      <dgm:prSet/>
      <dgm:spPr/>
      <dgm:t>
        <a:bodyPr/>
        <a:lstStyle/>
        <a:p>
          <a:endParaRPr lang="en-US"/>
        </a:p>
      </dgm:t>
    </dgm:pt>
    <dgm:pt modelId="{256C0E6E-12EE-4095-AD28-4BFEFEE963B9}">
      <dgm:prSet phldrT="[Text]" custT="1"/>
      <dgm:spPr/>
      <dgm:t>
        <a:bodyPr/>
        <a:lstStyle/>
        <a:p>
          <a:r>
            <a:rPr lang="en-US" sz="2000" dirty="0" err="1">
              <a:latin typeface="NikoshBAN" panose="02000000000000000000" pitchFamily="2" charset="0"/>
              <a:cs typeface="NikoshBAN" panose="02000000000000000000" pitchFamily="2" charset="0"/>
            </a:rPr>
            <a:t>i</a:t>
          </a:r>
          <a:r>
            <a:rPr lang="en-US" sz="2000" dirty="0">
              <a:latin typeface="NikoshBAN" panose="02000000000000000000" pitchFamily="2" charset="0"/>
              <a:cs typeface="NikoshBAN" panose="02000000000000000000" pitchFamily="2" charset="0"/>
            </a:rPr>
            <a:t>) </a:t>
          </a:r>
          <a:r>
            <a:rPr lang="en-US" sz="2000" dirty="0" err="1">
              <a:latin typeface="NikoshBAN" panose="02000000000000000000" pitchFamily="2" charset="0"/>
              <a:cs typeface="NikoshBAN" panose="02000000000000000000" pitchFamily="2" charset="0"/>
            </a:rPr>
            <a:t>আস্তরন</a:t>
          </a:r>
          <a:r>
            <a:rPr lang="en-US" sz="2000" dirty="0">
              <a:latin typeface="NikoshBAN" panose="02000000000000000000" pitchFamily="2" charset="0"/>
              <a:cs typeface="NikoshBAN" panose="02000000000000000000" pitchFamily="2" charset="0"/>
            </a:rPr>
            <a:t> </a:t>
          </a:r>
          <a:r>
            <a:rPr lang="en-US" sz="2000" dirty="0" err="1">
              <a:latin typeface="NikoshBAN" panose="02000000000000000000" pitchFamily="2" charset="0"/>
              <a:cs typeface="NikoshBAN" panose="02000000000000000000" pitchFamily="2" charset="0"/>
            </a:rPr>
            <a:t>ভূমিক্ষয়</a:t>
          </a:r>
          <a:endParaRPr lang="en-US" sz="2000" dirty="0">
            <a:latin typeface="NikoshBAN" panose="02000000000000000000" pitchFamily="2" charset="0"/>
            <a:cs typeface="NikoshBAN" panose="02000000000000000000" pitchFamily="2" charset="0"/>
          </a:endParaRPr>
        </a:p>
      </dgm:t>
    </dgm:pt>
    <dgm:pt modelId="{F7BB8F3E-FFCD-4EE7-B41E-3DDB79DE564A}" type="parTrans" cxnId="{96634DC3-DB10-432B-A2F9-806269274C6E}">
      <dgm:prSet custT="1"/>
      <dgm:spPr/>
      <dgm:t>
        <a:bodyPr/>
        <a:lstStyle/>
        <a:p>
          <a:endParaRPr lang="en-US" sz="200"/>
        </a:p>
      </dgm:t>
    </dgm:pt>
    <dgm:pt modelId="{C59564C2-1870-4D2A-BF3D-A3476DA13856}" type="sibTrans" cxnId="{96634DC3-DB10-432B-A2F9-806269274C6E}">
      <dgm:prSet/>
      <dgm:spPr/>
      <dgm:t>
        <a:bodyPr/>
        <a:lstStyle/>
        <a:p>
          <a:endParaRPr lang="en-US"/>
        </a:p>
      </dgm:t>
    </dgm:pt>
    <dgm:pt modelId="{9529E0E2-236C-4FFF-922C-1C89200A4A39}">
      <dgm:prSet phldrT="[Text]" custT="1"/>
      <dgm:spPr/>
      <dgm:t>
        <a:bodyPr/>
        <a:lstStyle/>
        <a:p>
          <a:r>
            <a:rPr lang="en-US" sz="2000" dirty="0">
              <a:latin typeface="NikoshBAN" panose="02000000000000000000" pitchFamily="2" charset="0"/>
              <a:cs typeface="NikoshBAN" panose="02000000000000000000" pitchFamily="2" charset="0"/>
            </a:rPr>
            <a:t>iv) </a:t>
          </a:r>
          <a:r>
            <a:rPr lang="en-US" sz="2000" dirty="0" err="1">
              <a:latin typeface="NikoshBAN" panose="02000000000000000000" pitchFamily="2" charset="0"/>
              <a:cs typeface="NikoshBAN" panose="02000000000000000000" pitchFamily="2" charset="0"/>
            </a:rPr>
            <a:t>নদী</a:t>
          </a:r>
          <a:r>
            <a:rPr lang="en-US" sz="2000" dirty="0">
              <a:latin typeface="NikoshBAN" panose="02000000000000000000" pitchFamily="2" charset="0"/>
              <a:cs typeface="NikoshBAN" panose="02000000000000000000" pitchFamily="2" charset="0"/>
            </a:rPr>
            <a:t> </a:t>
          </a:r>
          <a:r>
            <a:rPr lang="en-US" sz="2000" dirty="0" err="1">
              <a:latin typeface="NikoshBAN" panose="02000000000000000000" pitchFamily="2" charset="0"/>
              <a:cs typeface="NikoshBAN" panose="02000000000000000000" pitchFamily="2" charset="0"/>
            </a:rPr>
            <a:t>ভাঙন</a:t>
          </a:r>
          <a:endParaRPr lang="en-US" sz="2000" dirty="0">
            <a:latin typeface="NikoshBAN" panose="02000000000000000000" pitchFamily="2" charset="0"/>
            <a:cs typeface="NikoshBAN" panose="02000000000000000000" pitchFamily="2" charset="0"/>
          </a:endParaRPr>
        </a:p>
        <a:p>
          <a:endParaRPr lang="en-US" sz="2800" dirty="0"/>
        </a:p>
      </dgm:t>
    </dgm:pt>
    <dgm:pt modelId="{FE9A1737-6D9A-4453-84DB-4B5438266F4E}" type="parTrans" cxnId="{8E25DF55-7E6D-453F-BFAD-3579262D0D9F}">
      <dgm:prSet custT="1"/>
      <dgm:spPr/>
      <dgm:t>
        <a:bodyPr/>
        <a:lstStyle/>
        <a:p>
          <a:endParaRPr lang="en-US" sz="1100"/>
        </a:p>
      </dgm:t>
    </dgm:pt>
    <dgm:pt modelId="{35C15783-322A-49CD-BEEB-AAA5AF238963}" type="sibTrans" cxnId="{8E25DF55-7E6D-453F-BFAD-3579262D0D9F}">
      <dgm:prSet/>
      <dgm:spPr/>
      <dgm:t>
        <a:bodyPr/>
        <a:lstStyle/>
        <a:p>
          <a:endParaRPr lang="en-US"/>
        </a:p>
      </dgm:t>
    </dgm:pt>
    <dgm:pt modelId="{88087102-4A0A-4F3A-9D1F-F2BC3C3B2DD4}">
      <dgm:prSet phldrT="[Text]" custT="1"/>
      <dgm:spPr>
        <a:solidFill>
          <a:schemeClr val="accent2">
            <a:lumMod val="75000"/>
          </a:schemeClr>
        </a:solidFill>
      </dgm:spPr>
      <dgm:t>
        <a:bodyPr/>
        <a:lstStyle/>
        <a:p>
          <a:r>
            <a:rPr lang="en-US" sz="2000" dirty="0">
              <a:latin typeface="NikoshBAN" panose="02000000000000000000" pitchFamily="2" charset="0"/>
              <a:cs typeface="NikoshBAN" panose="02000000000000000000" pitchFamily="2" charset="0"/>
            </a:rPr>
            <a:t>খ। </a:t>
          </a:r>
          <a:r>
            <a:rPr lang="en-US" sz="2000" dirty="0" err="1">
              <a:latin typeface="NikoshBAN" panose="02000000000000000000" pitchFamily="2" charset="0"/>
              <a:cs typeface="NikoshBAN" panose="02000000000000000000" pitchFamily="2" charset="0"/>
            </a:rPr>
            <a:t>বায়ুপ্রবাহজনিত</a:t>
          </a:r>
          <a:r>
            <a:rPr lang="en-US" sz="2000" dirty="0">
              <a:latin typeface="NikoshBAN" panose="02000000000000000000" pitchFamily="2" charset="0"/>
              <a:cs typeface="NikoshBAN" panose="02000000000000000000" pitchFamily="2" charset="0"/>
            </a:rPr>
            <a:t> </a:t>
          </a:r>
          <a:r>
            <a:rPr lang="en-US" sz="2000" dirty="0" err="1">
              <a:latin typeface="NikoshBAN" panose="02000000000000000000" pitchFamily="2" charset="0"/>
              <a:cs typeface="NikoshBAN" panose="02000000000000000000" pitchFamily="2" charset="0"/>
            </a:rPr>
            <a:t>ভূমিক্ষয়</a:t>
          </a:r>
          <a:endParaRPr lang="en-US" sz="2000" dirty="0">
            <a:latin typeface="NikoshBAN" panose="02000000000000000000" pitchFamily="2" charset="0"/>
            <a:cs typeface="NikoshBAN" panose="02000000000000000000" pitchFamily="2" charset="0"/>
          </a:endParaRPr>
        </a:p>
      </dgm:t>
    </dgm:pt>
    <dgm:pt modelId="{D0EC25EF-14BE-4C10-9190-9514CDCCDE81}" type="parTrans" cxnId="{54815707-4D32-4843-A1B0-277DCCDF93D6}">
      <dgm:prSet custT="1"/>
      <dgm:spPr/>
      <dgm:t>
        <a:bodyPr/>
        <a:lstStyle/>
        <a:p>
          <a:endParaRPr lang="en-US" sz="400"/>
        </a:p>
      </dgm:t>
    </dgm:pt>
    <dgm:pt modelId="{60E3B6F2-B409-4275-A9AF-5B4A61F15065}" type="sibTrans" cxnId="{54815707-4D32-4843-A1B0-277DCCDF93D6}">
      <dgm:prSet/>
      <dgm:spPr/>
      <dgm:t>
        <a:bodyPr/>
        <a:lstStyle/>
        <a:p>
          <a:endParaRPr lang="en-US"/>
        </a:p>
      </dgm:t>
    </dgm:pt>
    <dgm:pt modelId="{C1660275-A0EE-40D3-B9F1-3951B046502D}">
      <dgm:prSet custT="1"/>
      <dgm:spPr/>
      <dgm:t>
        <a:bodyPr/>
        <a:lstStyle/>
        <a:p>
          <a:r>
            <a:rPr lang="en-US" sz="2000" dirty="0">
              <a:latin typeface="NikoshBAN" panose="02000000000000000000" pitchFamily="2" charset="0"/>
              <a:cs typeface="NikoshBAN" panose="02000000000000000000" pitchFamily="2" charset="0"/>
            </a:rPr>
            <a:t>iii) </a:t>
          </a:r>
          <a:r>
            <a:rPr lang="en-US" sz="2000" dirty="0" err="1">
              <a:latin typeface="NikoshBAN" panose="02000000000000000000" pitchFamily="2" charset="0"/>
              <a:cs typeface="NikoshBAN" panose="02000000000000000000" pitchFamily="2" charset="0"/>
            </a:rPr>
            <a:t>নালা</a:t>
          </a:r>
          <a:r>
            <a:rPr lang="en-US" sz="2000" dirty="0">
              <a:latin typeface="NikoshBAN" panose="02000000000000000000" pitchFamily="2" charset="0"/>
              <a:cs typeface="NikoshBAN" panose="02000000000000000000" pitchFamily="2" charset="0"/>
            </a:rPr>
            <a:t> </a:t>
          </a:r>
          <a:r>
            <a:rPr lang="en-US" sz="2000" dirty="0" err="1">
              <a:latin typeface="NikoshBAN" panose="02000000000000000000" pitchFamily="2" charset="0"/>
              <a:cs typeface="NikoshBAN" panose="02000000000000000000" pitchFamily="2" charset="0"/>
            </a:rPr>
            <a:t>বা</a:t>
          </a:r>
          <a:r>
            <a:rPr lang="en-US" sz="2000" dirty="0">
              <a:latin typeface="NikoshBAN" panose="02000000000000000000" pitchFamily="2" charset="0"/>
              <a:cs typeface="NikoshBAN" panose="02000000000000000000" pitchFamily="2" charset="0"/>
            </a:rPr>
            <a:t> </a:t>
          </a:r>
          <a:r>
            <a:rPr lang="en-US" sz="2000" dirty="0" err="1">
              <a:latin typeface="NikoshBAN" panose="02000000000000000000" pitchFamily="2" charset="0"/>
              <a:cs typeface="NikoshBAN" panose="02000000000000000000" pitchFamily="2" charset="0"/>
            </a:rPr>
            <a:t>গালি</a:t>
          </a:r>
          <a:r>
            <a:rPr lang="en-US" sz="2000" dirty="0">
              <a:latin typeface="NikoshBAN" panose="02000000000000000000" pitchFamily="2" charset="0"/>
              <a:cs typeface="NikoshBAN" panose="02000000000000000000" pitchFamily="2" charset="0"/>
            </a:rPr>
            <a:t> </a:t>
          </a:r>
          <a:r>
            <a:rPr lang="en-US" sz="2000" dirty="0" err="1">
              <a:latin typeface="NikoshBAN" panose="02000000000000000000" pitchFamily="2" charset="0"/>
              <a:cs typeface="NikoshBAN" panose="02000000000000000000" pitchFamily="2" charset="0"/>
            </a:rPr>
            <a:t>ভূমিক্ষয়</a:t>
          </a:r>
          <a:endParaRPr lang="en-US" sz="2000" dirty="0">
            <a:latin typeface="NikoshBAN" panose="02000000000000000000" pitchFamily="2" charset="0"/>
            <a:cs typeface="NikoshBAN" panose="02000000000000000000" pitchFamily="2" charset="0"/>
          </a:endParaRPr>
        </a:p>
      </dgm:t>
    </dgm:pt>
    <dgm:pt modelId="{EFA3513B-7C3A-43BF-98B0-12D44EEB60BF}" type="parTrans" cxnId="{4E95AF34-FC7D-4A87-AEE2-4509466BAC20}">
      <dgm:prSet custT="1"/>
      <dgm:spPr/>
      <dgm:t>
        <a:bodyPr/>
        <a:lstStyle/>
        <a:p>
          <a:endParaRPr lang="en-US" sz="700"/>
        </a:p>
      </dgm:t>
    </dgm:pt>
    <dgm:pt modelId="{BEC468A6-53A9-4F44-B737-E29F644102E8}" type="sibTrans" cxnId="{4E95AF34-FC7D-4A87-AEE2-4509466BAC20}">
      <dgm:prSet/>
      <dgm:spPr/>
      <dgm:t>
        <a:bodyPr/>
        <a:lstStyle/>
        <a:p>
          <a:endParaRPr lang="en-US"/>
        </a:p>
      </dgm:t>
    </dgm:pt>
    <dgm:pt modelId="{8E3CF817-ACC2-4BFC-A2F1-BDD48E357FCF}">
      <dgm:prSet custT="1"/>
      <dgm:spPr/>
      <dgm:t>
        <a:bodyPr/>
        <a:lstStyle/>
        <a:p>
          <a:r>
            <a:rPr lang="en-US" sz="2000" dirty="0">
              <a:latin typeface="NikoshBAN" panose="02000000000000000000" pitchFamily="2" charset="0"/>
              <a:cs typeface="NikoshBAN" panose="02000000000000000000" pitchFamily="2" charset="0"/>
            </a:rPr>
            <a:t>ii) </a:t>
          </a:r>
          <a:r>
            <a:rPr lang="en-US" sz="2000" dirty="0" err="1">
              <a:latin typeface="NikoshBAN" panose="02000000000000000000" pitchFamily="2" charset="0"/>
              <a:cs typeface="NikoshBAN" panose="02000000000000000000" pitchFamily="2" charset="0"/>
            </a:rPr>
            <a:t>রিল</a:t>
          </a:r>
          <a:r>
            <a:rPr lang="en-US" sz="2000" dirty="0">
              <a:latin typeface="NikoshBAN" panose="02000000000000000000" pitchFamily="2" charset="0"/>
              <a:cs typeface="NikoshBAN" panose="02000000000000000000" pitchFamily="2" charset="0"/>
            </a:rPr>
            <a:t> </a:t>
          </a:r>
          <a:r>
            <a:rPr lang="en-US" sz="2000" dirty="0" err="1">
              <a:latin typeface="NikoshBAN" panose="02000000000000000000" pitchFamily="2" charset="0"/>
              <a:cs typeface="NikoshBAN" panose="02000000000000000000" pitchFamily="2" charset="0"/>
            </a:rPr>
            <a:t>ভূমিক্ষয়</a:t>
          </a:r>
          <a:endParaRPr lang="en-US" sz="2000" dirty="0">
            <a:latin typeface="NikoshBAN" panose="02000000000000000000" pitchFamily="2" charset="0"/>
            <a:cs typeface="NikoshBAN" panose="02000000000000000000" pitchFamily="2" charset="0"/>
          </a:endParaRPr>
        </a:p>
      </dgm:t>
    </dgm:pt>
    <dgm:pt modelId="{ED299D4D-9B36-4CB0-B208-2931E5BB1400}" type="parTrans" cxnId="{DC8DBF5A-FA20-4159-A7E4-AF5959226EC1}">
      <dgm:prSet custT="1"/>
      <dgm:spPr/>
      <dgm:t>
        <a:bodyPr/>
        <a:lstStyle/>
        <a:p>
          <a:endParaRPr lang="en-US" sz="300"/>
        </a:p>
      </dgm:t>
    </dgm:pt>
    <dgm:pt modelId="{A82544F3-9B0C-4559-BC26-E5FF4B775E5F}" type="sibTrans" cxnId="{DC8DBF5A-FA20-4159-A7E4-AF5959226EC1}">
      <dgm:prSet/>
      <dgm:spPr/>
      <dgm:t>
        <a:bodyPr/>
        <a:lstStyle/>
        <a:p>
          <a:endParaRPr lang="en-US"/>
        </a:p>
      </dgm:t>
    </dgm:pt>
    <dgm:pt modelId="{102312C9-F33F-475F-849F-226FF8B20BC6}" type="pres">
      <dgm:prSet presAssocID="{DD5AE677-6C3F-4487-BBAD-82F0452370ED}" presName="diagram" presStyleCnt="0">
        <dgm:presLayoutVars>
          <dgm:chPref val="1"/>
          <dgm:dir/>
          <dgm:animOne val="branch"/>
          <dgm:animLvl val="lvl"/>
          <dgm:resizeHandles val="exact"/>
        </dgm:presLayoutVars>
      </dgm:prSet>
      <dgm:spPr/>
    </dgm:pt>
    <dgm:pt modelId="{A89361BB-FEC4-4AAE-AF96-1A350D8C126D}" type="pres">
      <dgm:prSet presAssocID="{0DBE37E3-A87D-4425-801E-4705D2DC6354}" presName="root1" presStyleCnt="0"/>
      <dgm:spPr/>
    </dgm:pt>
    <dgm:pt modelId="{991A79D2-9B94-4F5B-9FBC-721266120E01}" type="pres">
      <dgm:prSet presAssocID="{0DBE37E3-A87D-4425-801E-4705D2DC6354}" presName="LevelOneTextNode" presStyleLbl="node0" presStyleIdx="0" presStyleCnt="1" custScaleX="98274" custLinFactNeighborX="-18927" custLinFactNeighborY="-70490">
        <dgm:presLayoutVars>
          <dgm:chPref val="3"/>
        </dgm:presLayoutVars>
      </dgm:prSet>
      <dgm:spPr/>
    </dgm:pt>
    <dgm:pt modelId="{A24DE9F4-6524-4741-81BA-39E98792AD6F}" type="pres">
      <dgm:prSet presAssocID="{0DBE37E3-A87D-4425-801E-4705D2DC6354}" presName="level2hierChild" presStyleCnt="0"/>
      <dgm:spPr/>
    </dgm:pt>
    <dgm:pt modelId="{258D1426-EDE7-4D6C-83E8-747FB69B3ADA}" type="pres">
      <dgm:prSet presAssocID="{B15289BD-7118-4C7D-9950-47898CB4B19F}" presName="conn2-1" presStyleLbl="parChTrans1D2" presStyleIdx="0" presStyleCnt="2"/>
      <dgm:spPr/>
    </dgm:pt>
    <dgm:pt modelId="{FA40BC27-6EF9-4F68-B38F-8B5C82EF3DBE}" type="pres">
      <dgm:prSet presAssocID="{B15289BD-7118-4C7D-9950-47898CB4B19F}" presName="connTx" presStyleLbl="parChTrans1D2" presStyleIdx="0" presStyleCnt="2"/>
      <dgm:spPr/>
    </dgm:pt>
    <dgm:pt modelId="{9313869D-DBBC-405C-9E2B-C3930E17D4C7}" type="pres">
      <dgm:prSet presAssocID="{913F8CE6-C9D3-4278-BBE2-BCC36E250A74}" presName="root2" presStyleCnt="0"/>
      <dgm:spPr/>
    </dgm:pt>
    <dgm:pt modelId="{0AE1CD73-E2B2-4EBC-9F65-BE03486D6F02}" type="pres">
      <dgm:prSet presAssocID="{913F8CE6-C9D3-4278-BBE2-BCC36E250A74}" presName="LevelTwoTextNode" presStyleLbl="node2" presStyleIdx="0" presStyleCnt="2" custLinFactY="-34150" custLinFactNeighborX="-15158" custLinFactNeighborY="-100000">
        <dgm:presLayoutVars>
          <dgm:chPref val="3"/>
        </dgm:presLayoutVars>
      </dgm:prSet>
      <dgm:spPr/>
    </dgm:pt>
    <dgm:pt modelId="{2A65858E-A55B-4A2E-883D-36A8AB308570}" type="pres">
      <dgm:prSet presAssocID="{913F8CE6-C9D3-4278-BBE2-BCC36E250A74}" presName="level3hierChild" presStyleCnt="0"/>
      <dgm:spPr/>
    </dgm:pt>
    <dgm:pt modelId="{AD885A7C-66B3-4A24-9829-EC725EA2D794}" type="pres">
      <dgm:prSet presAssocID="{F7BB8F3E-FFCD-4EE7-B41E-3DDB79DE564A}" presName="conn2-1" presStyleLbl="parChTrans1D3" presStyleIdx="0" presStyleCnt="4"/>
      <dgm:spPr/>
    </dgm:pt>
    <dgm:pt modelId="{105E729C-A8FB-46B9-AA35-9881BCB75092}" type="pres">
      <dgm:prSet presAssocID="{F7BB8F3E-FFCD-4EE7-B41E-3DDB79DE564A}" presName="connTx" presStyleLbl="parChTrans1D3" presStyleIdx="0" presStyleCnt="4"/>
      <dgm:spPr/>
    </dgm:pt>
    <dgm:pt modelId="{6131ADA2-0EC3-4F8A-BD57-DAAE98C23050}" type="pres">
      <dgm:prSet presAssocID="{256C0E6E-12EE-4095-AD28-4BFEFEE963B9}" presName="root2" presStyleCnt="0"/>
      <dgm:spPr/>
    </dgm:pt>
    <dgm:pt modelId="{1EE39A86-69B9-4175-9BDF-479EEFCD0A0E}" type="pres">
      <dgm:prSet presAssocID="{256C0E6E-12EE-4095-AD28-4BFEFEE963B9}" presName="LevelTwoTextNode" presStyleLbl="node3" presStyleIdx="0" presStyleCnt="4" custLinFactNeighborY="-3895">
        <dgm:presLayoutVars>
          <dgm:chPref val="3"/>
        </dgm:presLayoutVars>
      </dgm:prSet>
      <dgm:spPr/>
    </dgm:pt>
    <dgm:pt modelId="{DF1D32D0-B662-4666-84AA-42F86C0749EF}" type="pres">
      <dgm:prSet presAssocID="{256C0E6E-12EE-4095-AD28-4BFEFEE963B9}" presName="level3hierChild" presStyleCnt="0"/>
      <dgm:spPr/>
    </dgm:pt>
    <dgm:pt modelId="{166A60B3-A5D0-4A84-BC54-5EF955235DEE}" type="pres">
      <dgm:prSet presAssocID="{ED299D4D-9B36-4CB0-B208-2931E5BB1400}" presName="conn2-1" presStyleLbl="parChTrans1D3" presStyleIdx="1" presStyleCnt="4"/>
      <dgm:spPr/>
    </dgm:pt>
    <dgm:pt modelId="{8EFAD628-098A-49FE-8D0E-9E030BF22CD0}" type="pres">
      <dgm:prSet presAssocID="{ED299D4D-9B36-4CB0-B208-2931E5BB1400}" presName="connTx" presStyleLbl="parChTrans1D3" presStyleIdx="1" presStyleCnt="4"/>
      <dgm:spPr/>
    </dgm:pt>
    <dgm:pt modelId="{42BFDFE0-248E-42A9-A31E-B49FDE8BB3C9}" type="pres">
      <dgm:prSet presAssocID="{8E3CF817-ACC2-4BFC-A2F1-BDD48E357FCF}" presName="root2" presStyleCnt="0"/>
      <dgm:spPr/>
    </dgm:pt>
    <dgm:pt modelId="{164A7878-0B1B-4025-803D-4F05B235F9C3}" type="pres">
      <dgm:prSet presAssocID="{8E3CF817-ACC2-4BFC-A2F1-BDD48E357FCF}" presName="LevelTwoTextNode" presStyleLbl="node3" presStyleIdx="1" presStyleCnt="4">
        <dgm:presLayoutVars>
          <dgm:chPref val="3"/>
        </dgm:presLayoutVars>
      </dgm:prSet>
      <dgm:spPr/>
    </dgm:pt>
    <dgm:pt modelId="{90661E25-766E-4BC7-B0CF-14BE2AFADEE1}" type="pres">
      <dgm:prSet presAssocID="{8E3CF817-ACC2-4BFC-A2F1-BDD48E357FCF}" presName="level3hierChild" presStyleCnt="0"/>
      <dgm:spPr/>
    </dgm:pt>
    <dgm:pt modelId="{B29C1D25-CFE7-43DE-ABE3-D2A8AA321F46}" type="pres">
      <dgm:prSet presAssocID="{EFA3513B-7C3A-43BF-98B0-12D44EEB60BF}" presName="conn2-1" presStyleLbl="parChTrans1D3" presStyleIdx="2" presStyleCnt="4"/>
      <dgm:spPr/>
    </dgm:pt>
    <dgm:pt modelId="{3AEFB1D6-3308-4AEC-A7F7-510A9A0973C2}" type="pres">
      <dgm:prSet presAssocID="{EFA3513B-7C3A-43BF-98B0-12D44EEB60BF}" presName="connTx" presStyleLbl="parChTrans1D3" presStyleIdx="2" presStyleCnt="4"/>
      <dgm:spPr/>
    </dgm:pt>
    <dgm:pt modelId="{8671CE7F-4189-44CE-A70E-70B3FFB45980}" type="pres">
      <dgm:prSet presAssocID="{C1660275-A0EE-40D3-B9F1-3951B046502D}" presName="root2" presStyleCnt="0"/>
      <dgm:spPr/>
    </dgm:pt>
    <dgm:pt modelId="{825385D3-D13F-4854-B66D-93CD5A3DF88C}" type="pres">
      <dgm:prSet presAssocID="{C1660275-A0EE-40D3-B9F1-3951B046502D}" presName="LevelTwoTextNode" presStyleLbl="node3" presStyleIdx="2" presStyleCnt="4">
        <dgm:presLayoutVars>
          <dgm:chPref val="3"/>
        </dgm:presLayoutVars>
      </dgm:prSet>
      <dgm:spPr/>
    </dgm:pt>
    <dgm:pt modelId="{EEA089D4-C271-4FB6-BB1F-3FECB93D5C35}" type="pres">
      <dgm:prSet presAssocID="{C1660275-A0EE-40D3-B9F1-3951B046502D}" presName="level3hierChild" presStyleCnt="0"/>
      <dgm:spPr/>
    </dgm:pt>
    <dgm:pt modelId="{82B724F4-3537-4BE5-B739-56CE87AF28DA}" type="pres">
      <dgm:prSet presAssocID="{FE9A1737-6D9A-4453-84DB-4B5438266F4E}" presName="conn2-1" presStyleLbl="parChTrans1D3" presStyleIdx="3" presStyleCnt="4"/>
      <dgm:spPr/>
    </dgm:pt>
    <dgm:pt modelId="{A0AD9412-1F46-4B9C-9777-6D03429737E8}" type="pres">
      <dgm:prSet presAssocID="{FE9A1737-6D9A-4453-84DB-4B5438266F4E}" presName="connTx" presStyleLbl="parChTrans1D3" presStyleIdx="3" presStyleCnt="4"/>
      <dgm:spPr/>
    </dgm:pt>
    <dgm:pt modelId="{16461790-B856-437A-BAB0-69DD0F66E658}" type="pres">
      <dgm:prSet presAssocID="{9529E0E2-236C-4FFF-922C-1C89200A4A39}" presName="root2" presStyleCnt="0"/>
      <dgm:spPr/>
    </dgm:pt>
    <dgm:pt modelId="{16A46285-82B4-459F-A2C5-9FDCAB2657FF}" type="pres">
      <dgm:prSet presAssocID="{9529E0E2-236C-4FFF-922C-1C89200A4A39}" presName="LevelTwoTextNode" presStyleLbl="node3" presStyleIdx="3" presStyleCnt="4">
        <dgm:presLayoutVars>
          <dgm:chPref val="3"/>
        </dgm:presLayoutVars>
      </dgm:prSet>
      <dgm:spPr/>
    </dgm:pt>
    <dgm:pt modelId="{3BE86828-6D8A-411F-BEAA-A2EC923C2AA6}" type="pres">
      <dgm:prSet presAssocID="{9529E0E2-236C-4FFF-922C-1C89200A4A39}" presName="level3hierChild" presStyleCnt="0"/>
      <dgm:spPr/>
    </dgm:pt>
    <dgm:pt modelId="{597DD257-EA1B-4889-989A-C05129C7A11A}" type="pres">
      <dgm:prSet presAssocID="{D0EC25EF-14BE-4C10-9190-9514CDCCDE81}" presName="conn2-1" presStyleLbl="parChTrans1D2" presStyleIdx="1" presStyleCnt="2"/>
      <dgm:spPr/>
    </dgm:pt>
    <dgm:pt modelId="{550D3D47-5524-410B-A265-FC4BF7CFADD6}" type="pres">
      <dgm:prSet presAssocID="{D0EC25EF-14BE-4C10-9190-9514CDCCDE81}" presName="connTx" presStyleLbl="parChTrans1D2" presStyleIdx="1" presStyleCnt="2"/>
      <dgm:spPr/>
    </dgm:pt>
    <dgm:pt modelId="{DF699D80-6B95-4382-A289-0BA3162CA437}" type="pres">
      <dgm:prSet presAssocID="{88087102-4A0A-4F3A-9D1F-F2BC3C3B2DD4}" presName="root2" presStyleCnt="0"/>
      <dgm:spPr/>
    </dgm:pt>
    <dgm:pt modelId="{F53FE985-D76F-4E50-B50F-29A6044465DF}" type="pres">
      <dgm:prSet presAssocID="{88087102-4A0A-4F3A-9D1F-F2BC3C3B2DD4}" presName="LevelTwoTextNode" presStyleLbl="node2" presStyleIdx="1" presStyleCnt="2" custLinFactNeighborX="-15916" custLinFactNeighborY="-4547">
        <dgm:presLayoutVars>
          <dgm:chPref val="3"/>
        </dgm:presLayoutVars>
      </dgm:prSet>
      <dgm:spPr/>
    </dgm:pt>
    <dgm:pt modelId="{F7E15E51-801E-4363-89E6-00DA0008EB23}" type="pres">
      <dgm:prSet presAssocID="{88087102-4A0A-4F3A-9D1F-F2BC3C3B2DD4}" presName="level3hierChild" presStyleCnt="0"/>
      <dgm:spPr/>
    </dgm:pt>
  </dgm:ptLst>
  <dgm:cxnLst>
    <dgm:cxn modelId="{54815707-4D32-4843-A1B0-277DCCDF93D6}" srcId="{0DBE37E3-A87D-4425-801E-4705D2DC6354}" destId="{88087102-4A0A-4F3A-9D1F-F2BC3C3B2DD4}" srcOrd="1" destOrd="0" parTransId="{D0EC25EF-14BE-4C10-9190-9514CDCCDE81}" sibTransId="{60E3B6F2-B409-4275-A9AF-5B4A61F15065}"/>
    <dgm:cxn modelId="{93444D10-8800-4AAE-A83C-00E846AC18B0}" type="presOf" srcId="{256C0E6E-12EE-4095-AD28-4BFEFEE963B9}" destId="{1EE39A86-69B9-4175-9BDF-479EEFCD0A0E}" srcOrd="0" destOrd="0" presId="urn:microsoft.com/office/officeart/2005/8/layout/hierarchy2"/>
    <dgm:cxn modelId="{74126516-4A8B-4FFC-834F-4D1CDAEF5FEB}" srcId="{0DBE37E3-A87D-4425-801E-4705D2DC6354}" destId="{913F8CE6-C9D3-4278-BBE2-BCC36E250A74}" srcOrd="0" destOrd="0" parTransId="{B15289BD-7118-4C7D-9950-47898CB4B19F}" sibTransId="{E8E2E24A-9373-415A-B118-198CC753B8AB}"/>
    <dgm:cxn modelId="{2F9A801B-F1D6-4BCB-9BFB-2430E7BE6A51}" type="presOf" srcId="{F7BB8F3E-FFCD-4EE7-B41E-3DDB79DE564A}" destId="{AD885A7C-66B3-4A24-9829-EC725EA2D794}" srcOrd="0" destOrd="0" presId="urn:microsoft.com/office/officeart/2005/8/layout/hierarchy2"/>
    <dgm:cxn modelId="{56B4521E-9991-4267-895F-148A830D8ADE}" type="presOf" srcId="{B15289BD-7118-4C7D-9950-47898CB4B19F}" destId="{258D1426-EDE7-4D6C-83E8-747FB69B3ADA}" srcOrd="0" destOrd="0" presId="urn:microsoft.com/office/officeart/2005/8/layout/hierarchy2"/>
    <dgm:cxn modelId="{C0E92825-E7E9-4B78-B5E6-FF2D94FEE048}" type="presOf" srcId="{D0EC25EF-14BE-4C10-9190-9514CDCCDE81}" destId="{550D3D47-5524-410B-A265-FC4BF7CFADD6}" srcOrd="1" destOrd="0" presId="urn:microsoft.com/office/officeart/2005/8/layout/hierarchy2"/>
    <dgm:cxn modelId="{19F97D2E-BA26-4BF3-BD64-8C5450138D4B}" type="presOf" srcId="{FE9A1737-6D9A-4453-84DB-4B5438266F4E}" destId="{A0AD9412-1F46-4B9C-9777-6D03429737E8}" srcOrd="1" destOrd="0" presId="urn:microsoft.com/office/officeart/2005/8/layout/hierarchy2"/>
    <dgm:cxn modelId="{2481FB33-A703-4C0E-B6B3-256A95C1A06F}" type="presOf" srcId="{F7BB8F3E-FFCD-4EE7-B41E-3DDB79DE564A}" destId="{105E729C-A8FB-46B9-AA35-9881BCB75092}" srcOrd="1" destOrd="0" presId="urn:microsoft.com/office/officeart/2005/8/layout/hierarchy2"/>
    <dgm:cxn modelId="{4E95AF34-FC7D-4A87-AEE2-4509466BAC20}" srcId="{913F8CE6-C9D3-4278-BBE2-BCC36E250A74}" destId="{C1660275-A0EE-40D3-B9F1-3951B046502D}" srcOrd="2" destOrd="0" parTransId="{EFA3513B-7C3A-43BF-98B0-12D44EEB60BF}" sibTransId="{BEC468A6-53A9-4F44-B737-E29F644102E8}"/>
    <dgm:cxn modelId="{54C6EC3E-380D-4DBC-9A24-6CBCA94EC24C}" type="presOf" srcId="{FE9A1737-6D9A-4453-84DB-4B5438266F4E}" destId="{82B724F4-3537-4BE5-B739-56CE87AF28DA}" srcOrd="0" destOrd="0" presId="urn:microsoft.com/office/officeart/2005/8/layout/hierarchy2"/>
    <dgm:cxn modelId="{4FBB754A-B3EB-41D6-A87C-F597242DBE0B}" type="presOf" srcId="{9529E0E2-236C-4FFF-922C-1C89200A4A39}" destId="{16A46285-82B4-459F-A2C5-9FDCAB2657FF}" srcOrd="0" destOrd="0" presId="urn:microsoft.com/office/officeart/2005/8/layout/hierarchy2"/>
    <dgm:cxn modelId="{10F1BC52-CB52-47F1-A20C-60995B250967}" type="presOf" srcId="{8E3CF817-ACC2-4BFC-A2F1-BDD48E357FCF}" destId="{164A7878-0B1B-4025-803D-4F05B235F9C3}" srcOrd="0" destOrd="0" presId="urn:microsoft.com/office/officeart/2005/8/layout/hierarchy2"/>
    <dgm:cxn modelId="{8E25DF55-7E6D-453F-BFAD-3579262D0D9F}" srcId="{913F8CE6-C9D3-4278-BBE2-BCC36E250A74}" destId="{9529E0E2-236C-4FFF-922C-1C89200A4A39}" srcOrd="3" destOrd="0" parTransId="{FE9A1737-6D9A-4453-84DB-4B5438266F4E}" sibTransId="{35C15783-322A-49CD-BEEB-AAA5AF238963}"/>
    <dgm:cxn modelId="{47F84957-0702-4FC0-9010-0641D74B970D}" srcId="{DD5AE677-6C3F-4487-BBAD-82F0452370ED}" destId="{0DBE37E3-A87D-4425-801E-4705D2DC6354}" srcOrd="0" destOrd="0" parTransId="{873842CE-697E-4B28-A3A8-558297830E00}" sibTransId="{33AB4659-A8B4-49F6-BABF-5E431371E2E2}"/>
    <dgm:cxn modelId="{DC8DBF5A-FA20-4159-A7E4-AF5959226EC1}" srcId="{913F8CE6-C9D3-4278-BBE2-BCC36E250A74}" destId="{8E3CF817-ACC2-4BFC-A2F1-BDD48E357FCF}" srcOrd="1" destOrd="0" parTransId="{ED299D4D-9B36-4CB0-B208-2931E5BB1400}" sibTransId="{A82544F3-9B0C-4559-BC26-E5FF4B775E5F}"/>
    <dgm:cxn modelId="{E9D56492-2BA1-4F9B-A405-501BAB858343}" type="presOf" srcId="{EFA3513B-7C3A-43BF-98B0-12D44EEB60BF}" destId="{3AEFB1D6-3308-4AEC-A7F7-510A9A0973C2}" srcOrd="1" destOrd="0" presId="urn:microsoft.com/office/officeart/2005/8/layout/hierarchy2"/>
    <dgm:cxn modelId="{77DA679F-A488-4196-B92E-028212C7DAB5}" type="presOf" srcId="{DD5AE677-6C3F-4487-BBAD-82F0452370ED}" destId="{102312C9-F33F-475F-849F-226FF8B20BC6}" srcOrd="0" destOrd="0" presId="urn:microsoft.com/office/officeart/2005/8/layout/hierarchy2"/>
    <dgm:cxn modelId="{772163A8-C1AB-4DC7-BD1E-A5C78AA5C247}" type="presOf" srcId="{ED299D4D-9B36-4CB0-B208-2931E5BB1400}" destId="{8EFAD628-098A-49FE-8D0E-9E030BF22CD0}" srcOrd="1" destOrd="0" presId="urn:microsoft.com/office/officeart/2005/8/layout/hierarchy2"/>
    <dgm:cxn modelId="{2E0A2CBD-2530-41B1-90A3-6B06B1DE5B7E}" type="presOf" srcId="{D0EC25EF-14BE-4C10-9190-9514CDCCDE81}" destId="{597DD257-EA1B-4889-989A-C05129C7A11A}" srcOrd="0" destOrd="0" presId="urn:microsoft.com/office/officeart/2005/8/layout/hierarchy2"/>
    <dgm:cxn modelId="{ABD798BE-0F06-4CF3-A362-60B4190EE63D}" type="presOf" srcId="{913F8CE6-C9D3-4278-BBE2-BCC36E250A74}" destId="{0AE1CD73-E2B2-4EBC-9F65-BE03486D6F02}" srcOrd="0" destOrd="0" presId="urn:microsoft.com/office/officeart/2005/8/layout/hierarchy2"/>
    <dgm:cxn modelId="{96634DC3-DB10-432B-A2F9-806269274C6E}" srcId="{913F8CE6-C9D3-4278-BBE2-BCC36E250A74}" destId="{256C0E6E-12EE-4095-AD28-4BFEFEE963B9}" srcOrd="0" destOrd="0" parTransId="{F7BB8F3E-FFCD-4EE7-B41E-3DDB79DE564A}" sibTransId="{C59564C2-1870-4D2A-BF3D-A3476DA13856}"/>
    <dgm:cxn modelId="{04EB97C9-DE78-486C-BC66-D969F1E91D76}" type="presOf" srcId="{EFA3513B-7C3A-43BF-98B0-12D44EEB60BF}" destId="{B29C1D25-CFE7-43DE-ABE3-D2A8AA321F46}" srcOrd="0" destOrd="0" presId="urn:microsoft.com/office/officeart/2005/8/layout/hierarchy2"/>
    <dgm:cxn modelId="{D982A7CA-44DD-4894-A507-6997BE5F69FD}" type="presOf" srcId="{C1660275-A0EE-40D3-B9F1-3951B046502D}" destId="{825385D3-D13F-4854-B66D-93CD5A3DF88C}" srcOrd="0" destOrd="0" presId="urn:microsoft.com/office/officeart/2005/8/layout/hierarchy2"/>
    <dgm:cxn modelId="{2C957EEC-5C2C-41E0-9BBE-0F5C0FAABE45}" type="presOf" srcId="{0DBE37E3-A87D-4425-801E-4705D2DC6354}" destId="{991A79D2-9B94-4F5B-9FBC-721266120E01}" srcOrd="0" destOrd="0" presId="urn:microsoft.com/office/officeart/2005/8/layout/hierarchy2"/>
    <dgm:cxn modelId="{761576F1-B906-4A52-9275-C211FF96F421}" type="presOf" srcId="{88087102-4A0A-4F3A-9D1F-F2BC3C3B2DD4}" destId="{F53FE985-D76F-4E50-B50F-29A6044465DF}" srcOrd="0" destOrd="0" presId="urn:microsoft.com/office/officeart/2005/8/layout/hierarchy2"/>
    <dgm:cxn modelId="{3B7E3AF2-994F-4E6B-8B49-E8BBB6CC9562}" type="presOf" srcId="{ED299D4D-9B36-4CB0-B208-2931E5BB1400}" destId="{166A60B3-A5D0-4A84-BC54-5EF955235DEE}" srcOrd="0" destOrd="0" presId="urn:microsoft.com/office/officeart/2005/8/layout/hierarchy2"/>
    <dgm:cxn modelId="{387687FF-145B-495C-85A4-C3BB3FA8ABBF}" type="presOf" srcId="{B15289BD-7118-4C7D-9950-47898CB4B19F}" destId="{FA40BC27-6EF9-4F68-B38F-8B5C82EF3DBE}" srcOrd="1" destOrd="0" presId="urn:microsoft.com/office/officeart/2005/8/layout/hierarchy2"/>
    <dgm:cxn modelId="{D204DDFE-3AB1-46CE-AFFF-D4DF239A07D9}" type="presParOf" srcId="{102312C9-F33F-475F-849F-226FF8B20BC6}" destId="{A89361BB-FEC4-4AAE-AF96-1A350D8C126D}" srcOrd="0" destOrd="0" presId="urn:microsoft.com/office/officeart/2005/8/layout/hierarchy2"/>
    <dgm:cxn modelId="{6010D72A-8699-4AB1-95D8-394AE546E15A}" type="presParOf" srcId="{A89361BB-FEC4-4AAE-AF96-1A350D8C126D}" destId="{991A79D2-9B94-4F5B-9FBC-721266120E01}" srcOrd="0" destOrd="0" presId="urn:microsoft.com/office/officeart/2005/8/layout/hierarchy2"/>
    <dgm:cxn modelId="{EE8C28BA-BD1A-40AA-AD17-8F74616A211D}" type="presParOf" srcId="{A89361BB-FEC4-4AAE-AF96-1A350D8C126D}" destId="{A24DE9F4-6524-4741-81BA-39E98792AD6F}" srcOrd="1" destOrd="0" presId="urn:microsoft.com/office/officeart/2005/8/layout/hierarchy2"/>
    <dgm:cxn modelId="{11C02807-1FE6-4701-894D-239E9D3CDE95}" type="presParOf" srcId="{A24DE9F4-6524-4741-81BA-39E98792AD6F}" destId="{258D1426-EDE7-4D6C-83E8-747FB69B3ADA}" srcOrd="0" destOrd="0" presId="urn:microsoft.com/office/officeart/2005/8/layout/hierarchy2"/>
    <dgm:cxn modelId="{0918FA96-1753-4A1C-A4B4-0499A018ED48}" type="presParOf" srcId="{258D1426-EDE7-4D6C-83E8-747FB69B3ADA}" destId="{FA40BC27-6EF9-4F68-B38F-8B5C82EF3DBE}" srcOrd="0" destOrd="0" presId="urn:microsoft.com/office/officeart/2005/8/layout/hierarchy2"/>
    <dgm:cxn modelId="{9A1A968E-6240-4906-B780-2E48EDB1888F}" type="presParOf" srcId="{A24DE9F4-6524-4741-81BA-39E98792AD6F}" destId="{9313869D-DBBC-405C-9E2B-C3930E17D4C7}" srcOrd="1" destOrd="0" presId="urn:microsoft.com/office/officeart/2005/8/layout/hierarchy2"/>
    <dgm:cxn modelId="{7FD87147-C7A7-4B63-9995-AEFA63CE57CB}" type="presParOf" srcId="{9313869D-DBBC-405C-9E2B-C3930E17D4C7}" destId="{0AE1CD73-E2B2-4EBC-9F65-BE03486D6F02}" srcOrd="0" destOrd="0" presId="urn:microsoft.com/office/officeart/2005/8/layout/hierarchy2"/>
    <dgm:cxn modelId="{C78C2E7F-B491-45A1-A771-11A8ABA7F396}" type="presParOf" srcId="{9313869D-DBBC-405C-9E2B-C3930E17D4C7}" destId="{2A65858E-A55B-4A2E-883D-36A8AB308570}" srcOrd="1" destOrd="0" presId="urn:microsoft.com/office/officeart/2005/8/layout/hierarchy2"/>
    <dgm:cxn modelId="{E23713FC-24BD-485A-ACA1-2FEA11CDEF6B}" type="presParOf" srcId="{2A65858E-A55B-4A2E-883D-36A8AB308570}" destId="{AD885A7C-66B3-4A24-9829-EC725EA2D794}" srcOrd="0" destOrd="0" presId="urn:microsoft.com/office/officeart/2005/8/layout/hierarchy2"/>
    <dgm:cxn modelId="{673AD1BC-506A-451F-B5EC-70F6D8F25358}" type="presParOf" srcId="{AD885A7C-66B3-4A24-9829-EC725EA2D794}" destId="{105E729C-A8FB-46B9-AA35-9881BCB75092}" srcOrd="0" destOrd="0" presId="urn:microsoft.com/office/officeart/2005/8/layout/hierarchy2"/>
    <dgm:cxn modelId="{557BA71E-10D0-4C00-9024-DC274690DB65}" type="presParOf" srcId="{2A65858E-A55B-4A2E-883D-36A8AB308570}" destId="{6131ADA2-0EC3-4F8A-BD57-DAAE98C23050}" srcOrd="1" destOrd="0" presId="urn:microsoft.com/office/officeart/2005/8/layout/hierarchy2"/>
    <dgm:cxn modelId="{264AC905-ED4A-4483-AE59-C009CBBCFC10}" type="presParOf" srcId="{6131ADA2-0EC3-4F8A-BD57-DAAE98C23050}" destId="{1EE39A86-69B9-4175-9BDF-479EEFCD0A0E}" srcOrd="0" destOrd="0" presId="urn:microsoft.com/office/officeart/2005/8/layout/hierarchy2"/>
    <dgm:cxn modelId="{552FEBF5-7338-4C3C-94B5-5516A7AB01CB}" type="presParOf" srcId="{6131ADA2-0EC3-4F8A-BD57-DAAE98C23050}" destId="{DF1D32D0-B662-4666-84AA-42F86C0749EF}" srcOrd="1" destOrd="0" presId="urn:microsoft.com/office/officeart/2005/8/layout/hierarchy2"/>
    <dgm:cxn modelId="{4FF08034-50D7-4B0D-BE0A-198649E60042}" type="presParOf" srcId="{2A65858E-A55B-4A2E-883D-36A8AB308570}" destId="{166A60B3-A5D0-4A84-BC54-5EF955235DEE}" srcOrd="2" destOrd="0" presId="urn:microsoft.com/office/officeart/2005/8/layout/hierarchy2"/>
    <dgm:cxn modelId="{E9F8211F-EC91-4F63-B8B6-3CF7FCC8FC6C}" type="presParOf" srcId="{166A60B3-A5D0-4A84-BC54-5EF955235DEE}" destId="{8EFAD628-098A-49FE-8D0E-9E030BF22CD0}" srcOrd="0" destOrd="0" presId="urn:microsoft.com/office/officeart/2005/8/layout/hierarchy2"/>
    <dgm:cxn modelId="{87D1A919-F9C7-4DDE-B594-ADE408AD7E10}" type="presParOf" srcId="{2A65858E-A55B-4A2E-883D-36A8AB308570}" destId="{42BFDFE0-248E-42A9-A31E-B49FDE8BB3C9}" srcOrd="3" destOrd="0" presId="urn:microsoft.com/office/officeart/2005/8/layout/hierarchy2"/>
    <dgm:cxn modelId="{B8D27F42-FDD3-4F47-A672-27EC986EFE9B}" type="presParOf" srcId="{42BFDFE0-248E-42A9-A31E-B49FDE8BB3C9}" destId="{164A7878-0B1B-4025-803D-4F05B235F9C3}" srcOrd="0" destOrd="0" presId="urn:microsoft.com/office/officeart/2005/8/layout/hierarchy2"/>
    <dgm:cxn modelId="{1ADAD567-5B73-42C8-9DD0-4973BBAF2E3D}" type="presParOf" srcId="{42BFDFE0-248E-42A9-A31E-B49FDE8BB3C9}" destId="{90661E25-766E-4BC7-B0CF-14BE2AFADEE1}" srcOrd="1" destOrd="0" presId="urn:microsoft.com/office/officeart/2005/8/layout/hierarchy2"/>
    <dgm:cxn modelId="{801FE709-23F6-4D3B-8558-A279FB2C96EC}" type="presParOf" srcId="{2A65858E-A55B-4A2E-883D-36A8AB308570}" destId="{B29C1D25-CFE7-43DE-ABE3-D2A8AA321F46}" srcOrd="4" destOrd="0" presId="urn:microsoft.com/office/officeart/2005/8/layout/hierarchy2"/>
    <dgm:cxn modelId="{EFC8DBDE-3FFD-4252-8328-2890D4ED5565}" type="presParOf" srcId="{B29C1D25-CFE7-43DE-ABE3-D2A8AA321F46}" destId="{3AEFB1D6-3308-4AEC-A7F7-510A9A0973C2}" srcOrd="0" destOrd="0" presId="urn:microsoft.com/office/officeart/2005/8/layout/hierarchy2"/>
    <dgm:cxn modelId="{D836C903-61B9-43E4-8BE3-551552F6CD29}" type="presParOf" srcId="{2A65858E-A55B-4A2E-883D-36A8AB308570}" destId="{8671CE7F-4189-44CE-A70E-70B3FFB45980}" srcOrd="5" destOrd="0" presId="urn:microsoft.com/office/officeart/2005/8/layout/hierarchy2"/>
    <dgm:cxn modelId="{B8405038-3E78-4E2B-BFED-6B7E61BD3B93}" type="presParOf" srcId="{8671CE7F-4189-44CE-A70E-70B3FFB45980}" destId="{825385D3-D13F-4854-B66D-93CD5A3DF88C}" srcOrd="0" destOrd="0" presId="urn:microsoft.com/office/officeart/2005/8/layout/hierarchy2"/>
    <dgm:cxn modelId="{588D90D6-7437-4817-A8C6-A3CA54620E32}" type="presParOf" srcId="{8671CE7F-4189-44CE-A70E-70B3FFB45980}" destId="{EEA089D4-C271-4FB6-BB1F-3FECB93D5C35}" srcOrd="1" destOrd="0" presId="urn:microsoft.com/office/officeart/2005/8/layout/hierarchy2"/>
    <dgm:cxn modelId="{CFEE542C-A500-4AA0-9BE0-B597A6BB3F47}" type="presParOf" srcId="{2A65858E-A55B-4A2E-883D-36A8AB308570}" destId="{82B724F4-3537-4BE5-B739-56CE87AF28DA}" srcOrd="6" destOrd="0" presId="urn:microsoft.com/office/officeart/2005/8/layout/hierarchy2"/>
    <dgm:cxn modelId="{67D437D8-974A-4B5E-9910-82828C2D7EBF}" type="presParOf" srcId="{82B724F4-3537-4BE5-B739-56CE87AF28DA}" destId="{A0AD9412-1F46-4B9C-9777-6D03429737E8}" srcOrd="0" destOrd="0" presId="urn:microsoft.com/office/officeart/2005/8/layout/hierarchy2"/>
    <dgm:cxn modelId="{217B699D-2DD7-4128-8FFE-5F93DF02911D}" type="presParOf" srcId="{2A65858E-A55B-4A2E-883D-36A8AB308570}" destId="{16461790-B856-437A-BAB0-69DD0F66E658}" srcOrd="7" destOrd="0" presId="urn:microsoft.com/office/officeart/2005/8/layout/hierarchy2"/>
    <dgm:cxn modelId="{1D7B68FC-D532-42E9-87D2-2788A679EF8D}" type="presParOf" srcId="{16461790-B856-437A-BAB0-69DD0F66E658}" destId="{16A46285-82B4-459F-A2C5-9FDCAB2657FF}" srcOrd="0" destOrd="0" presId="urn:microsoft.com/office/officeart/2005/8/layout/hierarchy2"/>
    <dgm:cxn modelId="{C2DD90F7-F2ED-4FD4-9561-C1EB2A79E886}" type="presParOf" srcId="{16461790-B856-437A-BAB0-69DD0F66E658}" destId="{3BE86828-6D8A-411F-BEAA-A2EC923C2AA6}" srcOrd="1" destOrd="0" presId="urn:microsoft.com/office/officeart/2005/8/layout/hierarchy2"/>
    <dgm:cxn modelId="{64B231A1-5887-4B00-BB86-254F28AD8515}" type="presParOf" srcId="{A24DE9F4-6524-4741-81BA-39E98792AD6F}" destId="{597DD257-EA1B-4889-989A-C05129C7A11A}" srcOrd="2" destOrd="0" presId="urn:microsoft.com/office/officeart/2005/8/layout/hierarchy2"/>
    <dgm:cxn modelId="{8DEFF48B-6940-4A94-A515-E69B48476045}" type="presParOf" srcId="{597DD257-EA1B-4889-989A-C05129C7A11A}" destId="{550D3D47-5524-410B-A265-FC4BF7CFADD6}" srcOrd="0" destOrd="0" presId="urn:microsoft.com/office/officeart/2005/8/layout/hierarchy2"/>
    <dgm:cxn modelId="{B32D0BC3-6BA7-4F71-A546-1A88AFEE2C00}" type="presParOf" srcId="{A24DE9F4-6524-4741-81BA-39E98792AD6F}" destId="{DF699D80-6B95-4382-A289-0BA3162CA437}" srcOrd="3" destOrd="0" presId="urn:microsoft.com/office/officeart/2005/8/layout/hierarchy2"/>
    <dgm:cxn modelId="{82A44CC3-32AA-4E77-AEBE-3006C0D3E8BE}" type="presParOf" srcId="{DF699D80-6B95-4382-A289-0BA3162CA437}" destId="{F53FE985-D76F-4E50-B50F-29A6044465DF}" srcOrd="0" destOrd="0" presId="urn:microsoft.com/office/officeart/2005/8/layout/hierarchy2"/>
    <dgm:cxn modelId="{E82537C9-56AE-4B60-BC2F-122F638658E8}" type="presParOf" srcId="{DF699D80-6B95-4382-A289-0BA3162CA437}" destId="{F7E15E51-801E-4363-89E6-00DA0008EB23}"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455D6EF-479B-464B-A06F-935CE51F99FD}"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034B196-D0D9-4D28-8964-FD9767172B30}">
      <dgm:prSet phldrT="[Text]" custT="1"/>
      <dgm:spPr>
        <a:solidFill>
          <a:schemeClr val="accent4">
            <a:lumMod val="60000"/>
            <a:lumOff val="40000"/>
          </a:schemeClr>
        </a:solidFill>
      </dgm:spPr>
      <dgm:t>
        <a:bodyPr/>
        <a:lstStyle/>
        <a:p>
          <a:r>
            <a:rPr lang="en-US" sz="3200" dirty="0">
              <a:solidFill>
                <a:schemeClr val="tx1"/>
              </a:solidFill>
              <a:latin typeface="NikoshBAN" pitchFamily="2" charset="0"/>
              <a:cs typeface="NikoshBAN" pitchFamily="2" charset="0"/>
            </a:rPr>
            <a:t>১। </a:t>
          </a:r>
          <a:r>
            <a:rPr lang="en-US" sz="3200" dirty="0" err="1">
              <a:solidFill>
                <a:schemeClr val="tx1"/>
              </a:solidFill>
              <a:latin typeface="NikoshBAN" pitchFamily="2" charset="0"/>
              <a:cs typeface="NikoshBAN" pitchFamily="2" charset="0"/>
            </a:rPr>
            <a:t>বৃষ্টিপাত</a:t>
          </a:r>
          <a:r>
            <a:rPr lang="en-US" sz="3200" dirty="0">
              <a:solidFill>
                <a:schemeClr val="tx1"/>
              </a:solidFill>
              <a:latin typeface="NikoshBAN" pitchFamily="2" charset="0"/>
              <a:cs typeface="NikoshBAN" pitchFamily="2" charset="0"/>
            </a:rPr>
            <a:t> </a:t>
          </a:r>
          <a:endParaRPr lang="en-US" sz="3200" dirty="0"/>
        </a:p>
      </dgm:t>
    </dgm:pt>
    <dgm:pt modelId="{C0750099-50B9-4134-A762-83998EF6F2DF}" type="parTrans" cxnId="{178BFFF2-3D8C-4D72-A09E-19A4217DE2F3}">
      <dgm:prSet/>
      <dgm:spPr/>
      <dgm:t>
        <a:bodyPr/>
        <a:lstStyle/>
        <a:p>
          <a:endParaRPr lang="en-US"/>
        </a:p>
      </dgm:t>
    </dgm:pt>
    <dgm:pt modelId="{81F04206-D86E-4BFB-91A3-832DF513990D}" type="sibTrans" cxnId="{178BFFF2-3D8C-4D72-A09E-19A4217DE2F3}">
      <dgm:prSet/>
      <dgm:spPr/>
      <dgm:t>
        <a:bodyPr/>
        <a:lstStyle/>
        <a:p>
          <a:endParaRPr lang="en-US"/>
        </a:p>
      </dgm:t>
    </dgm:pt>
    <dgm:pt modelId="{06ECBB81-1D74-4A42-831A-DE28409E6BF5}">
      <dgm:prSet phldrT="[Text]" custT="1"/>
      <dgm:spPr>
        <a:solidFill>
          <a:schemeClr val="accent6">
            <a:lumMod val="60000"/>
            <a:lumOff val="40000"/>
          </a:schemeClr>
        </a:solidFill>
      </dgm:spPr>
      <dgm:t>
        <a:bodyPr/>
        <a:lstStyle/>
        <a:p>
          <a:r>
            <a:rPr lang="en-US" sz="3200" dirty="0">
              <a:solidFill>
                <a:schemeClr val="tx1"/>
              </a:solidFill>
              <a:latin typeface="NikoshBAN" pitchFamily="2" charset="0"/>
              <a:cs typeface="NikoshBAN" pitchFamily="2" charset="0"/>
            </a:rPr>
            <a:t>২। </a:t>
          </a:r>
          <a:r>
            <a:rPr lang="en-US" sz="3200" dirty="0" err="1">
              <a:solidFill>
                <a:schemeClr val="tx1"/>
              </a:solidFill>
              <a:latin typeface="NikoshBAN" pitchFamily="2" charset="0"/>
              <a:cs typeface="NikoshBAN" pitchFamily="2" charset="0"/>
            </a:rPr>
            <a:t>ভূমি</a:t>
          </a:r>
          <a:r>
            <a:rPr lang="en-US" sz="3200" dirty="0">
              <a:solidFill>
                <a:schemeClr val="tx1"/>
              </a:solidFill>
              <a:latin typeface="NikoshBAN" pitchFamily="2" charset="0"/>
              <a:cs typeface="NikoshBAN" pitchFamily="2" charset="0"/>
            </a:rPr>
            <a:t> </a:t>
          </a:r>
          <a:r>
            <a:rPr lang="en-US" sz="3200" dirty="0" err="1">
              <a:solidFill>
                <a:schemeClr val="tx1"/>
              </a:solidFill>
              <a:latin typeface="NikoshBAN" pitchFamily="2" charset="0"/>
              <a:cs typeface="NikoshBAN" pitchFamily="2" charset="0"/>
            </a:rPr>
            <a:t>ঢাল</a:t>
          </a:r>
          <a:endParaRPr lang="en-US" sz="3200" dirty="0"/>
        </a:p>
      </dgm:t>
    </dgm:pt>
    <dgm:pt modelId="{9AA6BF1D-DEFC-4F9B-8A52-3381A3686191}" type="parTrans" cxnId="{26FC221B-EDAA-4D96-A36B-CE8624B2C5F7}">
      <dgm:prSet/>
      <dgm:spPr/>
      <dgm:t>
        <a:bodyPr/>
        <a:lstStyle/>
        <a:p>
          <a:endParaRPr lang="en-US"/>
        </a:p>
      </dgm:t>
    </dgm:pt>
    <dgm:pt modelId="{B560A571-71F2-489B-B39E-F756F7EB7190}" type="sibTrans" cxnId="{26FC221B-EDAA-4D96-A36B-CE8624B2C5F7}">
      <dgm:prSet/>
      <dgm:spPr/>
      <dgm:t>
        <a:bodyPr/>
        <a:lstStyle/>
        <a:p>
          <a:endParaRPr lang="en-US"/>
        </a:p>
      </dgm:t>
    </dgm:pt>
    <dgm:pt modelId="{83799E3A-5E30-4980-80DA-CADED9552F64}">
      <dgm:prSet phldrT="[Text]" custT="1"/>
      <dgm:spPr>
        <a:solidFill>
          <a:schemeClr val="accent4">
            <a:lumMod val="20000"/>
            <a:lumOff val="80000"/>
          </a:schemeClr>
        </a:solidFill>
      </dgm:spPr>
      <dgm:t>
        <a:bodyPr/>
        <a:lstStyle/>
        <a:p>
          <a:r>
            <a:rPr lang="en-US" sz="3200" dirty="0">
              <a:solidFill>
                <a:schemeClr val="tx1"/>
              </a:solidFill>
              <a:latin typeface="NikoshBAN" pitchFamily="2" charset="0"/>
              <a:cs typeface="NikoshBAN" pitchFamily="2" charset="0"/>
            </a:rPr>
            <a:t>৩। </a:t>
          </a:r>
          <a:r>
            <a:rPr lang="en-US" sz="3200" dirty="0" err="1">
              <a:solidFill>
                <a:schemeClr val="tx1"/>
              </a:solidFill>
              <a:latin typeface="NikoshBAN" pitchFamily="2" charset="0"/>
              <a:cs typeface="NikoshBAN" pitchFamily="2" charset="0"/>
            </a:rPr>
            <a:t>মাটির</a:t>
          </a:r>
          <a:r>
            <a:rPr lang="en-US" sz="3200" dirty="0">
              <a:solidFill>
                <a:schemeClr val="tx1"/>
              </a:solidFill>
              <a:latin typeface="NikoshBAN" pitchFamily="2" charset="0"/>
              <a:cs typeface="NikoshBAN" pitchFamily="2" charset="0"/>
            </a:rPr>
            <a:t> </a:t>
          </a:r>
          <a:r>
            <a:rPr lang="en-US" sz="3200" dirty="0" err="1">
              <a:solidFill>
                <a:schemeClr val="tx1"/>
              </a:solidFill>
              <a:latin typeface="NikoshBAN" pitchFamily="2" charset="0"/>
              <a:cs typeface="NikoshBAN" pitchFamily="2" charset="0"/>
            </a:rPr>
            <a:t>প্রকৃতি</a:t>
          </a:r>
          <a:r>
            <a:rPr lang="en-US" sz="3200" dirty="0">
              <a:solidFill>
                <a:schemeClr val="tx1"/>
              </a:solidFill>
              <a:latin typeface="NikoshBAN" pitchFamily="2" charset="0"/>
              <a:cs typeface="NikoshBAN" pitchFamily="2" charset="0"/>
            </a:rPr>
            <a:t> </a:t>
          </a:r>
          <a:endParaRPr lang="en-US" sz="3200" dirty="0"/>
        </a:p>
      </dgm:t>
    </dgm:pt>
    <dgm:pt modelId="{D13A045B-E9BC-49EE-8995-824C137BEC78}" type="parTrans" cxnId="{F87857EE-2E37-484E-B1B8-B1543A9AD114}">
      <dgm:prSet/>
      <dgm:spPr/>
      <dgm:t>
        <a:bodyPr/>
        <a:lstStyle/>
        <a:p>
          <a:endParaRPr lang="en-US"/>
        </a:p>
      </dgm:t>
    </dgm:pt>
    <dgm:pt modelId="{1DCED252-6D98-47C0-A10F-3E216D0DAFFB}" type="sibTrans" cxnId="{F87857EE-2E37-484E-B1B8-B1543A9AD114}">
      <dgm:prSet/>
      <dgm:spPr/>
      <dgm:t>
        <a:bodyPr/>
        <a:lstStyle/>
        <a:p>
          <a:endParaRPr lang="en-US"/>
        </a:p>
      </dgm:t>
    </dgm:pt>
    <dgm:pt modelId="{0E924527-10F3-4991-AE26-5713B0A15EB9}">
      <dgm:prSet phldrT="[Text]" custT="1"/>
      <dgm:spPr>
        <a:solidFill>
          <a:srgbClr val="92D050"/>
        </a:solidFill>
      </dgm:spPr>
      <dgm:t>
        <a:bodyPr/>
        <a:lstStyle/>
        <a:p>
          <a:r>
            <a:rPr lang="en-US" sz="3200" dirty="0">
              <a:solidFill>
                <a:schemeClr val="tx1"/>
              </a:solidFill>
              <a:latin typeface="NikoshBAN" pitchFamily="2" charset="0"/>
              <a:cs typeface="NikoshBAN" pitchFamily="2" charset="0"/>
            </a:rPr>
            <a:t>৪। </a:t>
          </a:r>
          <a:r>
            <a:rPr lang="en-US" sz="3200" dirty="0" err="1">
              <a:solidFill>
                <a:schemeClr val="tx1"/>
              </a:solidFill>
              <a:latin typeface="NikoshBAN" pitchFamily="2" charset="0"/>
              <a:cs typeface="NikoshBAN" pitchFamily="2" charset="0"/>
            </a:rPr>
            <a:t>শস্যের</a:t>
          </a:r>
          <a:r>
            <a:rPr lang="en-US" sz="3200" dirty="0">
              <a:solidFill>
                <a:schemeClr val="tx1"/>
              </a:solidFill>
              <a:latin typeface="NikoshBAN" pitchFamily="2" charset="0"/>
              <a:cs typeface="NikoshBAN" pitchFamily="2" charset="0"/>
            </a:rPr>
            <a:t> </a:t>
          </a:r>
          <a:r>
            <a:rPr lang="en-US" sz="3200" dirty="0" err="1">
              <a:solidFill>
                <a:schemeClr val="tx1"/>
              </a:solidFill>
              <a:latin typeface="NikoshBAN" pitchFamily="2" charset="0"/>
              <a:cs typeface="NikoshBAN" pitchFamily="2" charset="0"/>
            </a:rPr>
            <a:t>প্রকৃতি</a:t>
          </a:r>
          <a:endParaRPr lang="en-US" sz="3200" dirty="0"/>
        </a:p>
      </dgm:t>
    </dgm:pt>
    <dgm:pt modelId="{17E7E760-E98C-453C-886C-E4D02B6363FA}" type="parTrans" cxnId="{7FC00993-A613-450C-8624-E5EE2E19D429}">
      <dgm:prSet/>
      <dgm:spPr/>
      <dgm:t>
        <a:bodyPr/>
        <a:lstStyle/>
        <a:p>
          <a:endParaRPr lang="en-US"/>
        </a:p>
      </dgm:t>
    </dgm:pt>
    <dgm:pt modelId="{1C6CAECF-B6FF-470D-A033-0A9C7A5DE1C5}" type="sibTrans" cxnId="{7FC00993-A613-450C-8624-E5EE2E19D429}">
      <dgm:prSet/>
      <dgm:spPr/>
      <dgm:t>
        <a:bodyPr/>
        <a:lstStyle/>
        <a:p>
          <a:endParaRPr lang="en-US"/>
        </a:p>
      </dgm:t>
    </dgm:pt>
    <dgm:pt modelId="{C64D1736-CFA7-4F20-9B8A-F7D50085EC86}">
      <dgm:prSet phldrT="[Text]" custT="1"/>
      <dgm:spPr>
        <a:solidFill>
          <a:schemeClr val="accent1">
            <a:lumMod val="60000"/>
            <a:lumOff val="40000"/>
          </a:schemeClr>
        </a:solidFill>
      </dgm:spPr>
      <dgm:t>
        <a:bodyPr/>
        <a:lstStyle/>
        <a:p>
          <a:r>
            <a:rPr lang="en-US" sz="3200" dirty="0">
              <a:solidFill>
                <a:schemeClr val="tx1"/>
              </a:solidFill>
              <a:latin typeface="NikoshBAN" pitchFamily="2" charset="0"/>
              <a:cs typeface="NikoshBAN" pitchFamily="2" charset="0"/>
            </a:rPr>
            <a:t>৫। </a:t>
          </a:r>
          <a:r>
            <a:rPr lang="en-US" sz="3200" dirty="0" err="1">
              <a:solidFill>
                <a:schemeClr val="tx1"/>
              </a:solidFill>
              <a:latin typeface="NikoshBAN" pitchFamily="2" charset="0"/>
              <a:cs typeface="NikoshBAN" pitchFamily="2" charset="0"/>
            </a:rPr>
            <a:t>জমি</a:t>
          </a:r>
          <a:r>
            <a:rPr lang="en-US" sz="3200" dirty="0">
              <a:solidFill>
                <a:schemeClr val="tx1"/>
              </a:solidFill>
              <a:latin typeface="NikoshBAN" pitchFamily="2" charset="0"/>
              <a:cs typeface="NikoshBAN" pitchFamily="2" charset="0"/>
            </a:rPr>
            <a:t> </a:t>
          </a:r>
          <a:r>
            <a:rPr lang="en-US" sz="3200" dirty="0" err="1">
              <a:solidFill>
                <a:schemeClr val="tx1"/>
              </a:solidFill>
              <a:latin typeface="NikoshBAN" pitchFamily="2" charset="0"/>
              <a:cs typeface="NikoshBAN" pitchFamily="2" charset="0"/>
            </a:rPr>
            <a:t>চাষের</a:t>
          </a:r>
          <a:r>
            <a:rPr lang="en-US" sz="3200" dirty="0">
              <a:solidFill>
                <a:schemeClr val="tx1"/>
              </a:solidFill>
              <a:latin typeface="NikoshBAN" pitchFamily="2" charset="0"/>
              <a:cs typeface="NikoshBAN" pitchFamily="2" charset="0"/>
            </a:rPr>
            <a:t> </a:t>
          </a:r>
          <a:r>
            <a:rPr lang="en-US" sz="3200" dirty="0" err="1">
              <a:solidFill>
                <a:schemeClr val="tx1"/>
              </a:solidFill>
              <a:latin typeface="NikoshBAN" pitchFamily="2" charset="0"/>
              <a:cs typeface="NikoshBAN" pitchFamily="2" charset="0"/>
            </a:rPr>
            <a:t>পদ্ধতি</a:t>
          </a:r>
          <a:r>
            <a:rPr lang="en-US" sz="3200" dirty="0">
              <a:solidFill>
                <a:schemeClr val="tx1"/>
              </a:solidFill>
              <a:latin typeface="NikoshBAN" pitchFamily="2" charset="0"/>
              <a:cs typeface="NikoshBAN" pitchFamily="2" charset="0"/>
            </a:rPr>
            <a:t> </a:t>
          </a:r>
          <a:endParaRPr lang="en-US" sz="3200" dirty="0"/>
        </a:p>
      </dgm:t>
    </dgm:pt>
    <dgm:pt modelId="{CE337BFE-C9B0-41A3-AFD3-5BA7E010DC9E}" type="parTrans" cxnId="{9629997A-3248-45CD-B2D1-AFB65CF7BDC8}">
      <dgm:prSet/>
      <dgm:spPr/>
      <dgm:t>
        <a:bodyPr/>
        <a:lstStyle/>
        <a:p>
          <a:endParaRPr lang="en-US"/>
        </a:p>
      </dgm:t>
    </dgm:pt>
    <dgm:pt modelId="{6640ED0E-344E-40E5-9D7E-91EFBE442C53}" type="sibTrans" cxnId="{9629997A-3248-45CD-B2D1-AFB65CF7BDC8}">
      <dgm:prSet/>
      <dgm:spPr/>
      <dgm:t>
        <a:bodyPr/>
        <a:lstStyle/>
        <a:p>
          <a:endParaRPr lang="en-US"/>
        </a:p>
      </dgm:t>
    </dgm:pt>
    <dgm:pt modelId="{24CB1FF0-0886-49F4-9A8E-2783A67126A9}">
      <dgm:prSet custT="1"/>
      <dgm:spPr/>
      <dgm:t>
        <a:bodyPr/>
        <a:lstStyle/>
        <a:p>
          <a:r>
            <a:rPr lang="en-US" sz="3200" dirty="0">
              <a:solidFill>
                <a:schemeClr val="tx1"/>
              </a:solidFill>
              <a:latin typeface="NikoshBAN" pitchFamily="2" charset="0"/>
              <a:cs typeface="NikoshBAN" pitchFamily="2" charset="0"/>
            </a:rPr>
            <a:t>৬। </a:t>
          </a:r>
          <a:r>
            <a:rPr lang="en-US" sz="3200" dirty="0" err="1">
              <a:solidFill>
                <a:schemeClr val="tx1"/>
              </a:solidFill>
              <a:latin typeface="NikoshBAN" pitchFamily="2" charset="0"/>
              <a:cs typeface="NikoshBAN" pitchFamily="2" charset="0"/>
            </a:rPr>
            <a:t>নিবিড়</a:t>
          </a:r>
          <a:r>
            <a:rPr lang="en-US" sz="3200" dirty="0">
              <a:solidFill>
                <a:schemeClr val="tx1"/>
              </a:solidFill>
              <a:latin typeface="NikoshBAN" pitchFamily="2" charset="0"/>
              <a:cs typeface="NikoshBAN" pitchFamily="2" charset="0"/>
            </a:rPr>
            <a:t> </a:t>
          </a:r>
          <a:r>
            <a:rPr lang="en-US" sz="3200" dirty="0" err="1">
              <a:solidFill>
                <a:schemeClr val="tx1"/>
              </a:solidFill>
              <a:latin typeface="NikoshBAN" pitchFamily="2" charset="0"/>
              <a:cs typeface="NikoshBAN" pitchFamily="2" charset="0"/>
            </a:rPr>
            <a:t>চাষ</a:t>
          </a:r>
          <a:endParaRPr lang="en-US" sz="3200" dirty="0">
            <a:solidFill>
              <a:schemeClr val="tx1"/>
            </a:solidFill>
            <a:latin typeface="NikoshBAN" pitchFamily="2" charset="0"/>
            <a:cs typeface="NikoshBAN" pitchFamily="2" charset="0"/>
          </a:endParaRPr>
        </a:p>
      </dgm:t>
    </dgm:pt>
    <dgm:pt modelId="{6AA36981-EF4B-468C-BE04-F5A93AEAA367}" type="parTrans" cxnId="{41B6FB46-0DFC-41CA-81A5-6409D94458D1}">
      <dgm:prSet/>
      <dgm:spPr/>
      <dgm:t>
        <a:bodyPr/>
        <a:lstStyle/>
        <a:p>
          <a:endParaRPr lang="en-US"/>
        </a:p>
      </dgm:t>
    </dgm:pt>
    <dgm:pt modelId="{D6638DCE-C3C1-4064-A39D-6B5AFE65961A}" type="sibTrans" cxnId="{41B6FB46-0DFC-41CA-81A5-6409D94458D1}">
      <dgm:prSet/>
      <dgm:spPr/>
      <dgm:t>
        <a:bodyPr/>
        <a:lstStyle/>
        <a:p>
          <a:endParaRPr lang="en-US"/>
        </a:p>
      </dgm:t>
    </dgm:pt>
    <dgm:pt modelId="{6F46CB95-12E8-4EAB-829B-F9453EF08934}">
      <dgm:prSet custT="1"/>
      <dgm:spPr>
        <a:solidFill>
          <a:schemeClr val="accent5">
            <a:lumMod val="40000"/>
            <a:lumOff val="60000"/>
          </a:schemeClr>
        </a:solidFill>
      </dgm:spPr>
      <dgm:t>
        <a:bodyPr/>
        <a:lstStyle/>
        <a:p>
          <a:r>
            <a:rPr lang="en-US" sz="3600" dirty="0">
              <a:solidFill>
                <a:schemeClr val="tx1"/>
              </a:solidFill>
              <a:latin typeface="NikoshBAN" pitchFamily="2" charset="0"/>
              <a:cs typeface="NikoshBAN" pitchFamily="2" charset="0"/>
            </a:rPr>
            <a:t>৭। </a:t>
          </a:r>
          <a:r>
            <a:rPr lang="en-US" sz="3600" dirty="0" err="1">
              <a:solidFill>
                <a:schemeClr val="tx1"/>
              </a:solidFill>
              <a:latin typeface="NikoshBAN" pitchFamily="2" charset="0"/>
              <a:cs typeface="NikoshBAN" pitchFamily="2" charset="0"/>
            </a:rPr>
            <a:t>বায়ু</a:t>
          </a:r>
          <a:r>
            <a:rPr lang="en-US" sz="3600" dirty="0">
              <a:solidFill>
                <a:schemeClr val="tx1"/>
              </a:solidFill>
              <a:latin typeface="NikoshBAN" pitchFamily="2" charset="0"/>
              <a:cs typeface="NikoshBAN" pitchFamily="2" charset="0"/>
            </a:rPr>
            <a:t>                          </a:t>
          </a:r>
          <a:endParaRPr lang="en-US" sz="3600" dirty="0"/>
        </a:p>
      </dgm:t>
    </dgm:pt>
    <dgm:pt modelId="{6BECB741-A7A7-4E3E-B8E3-E0E8EC0B2DAF}" type="parTrans" cxnId="{3694C4A8-39C0-4091-8785-9037D08F189C}">
      <dgm:prSet/>
      <dgm:spPr/>
      <dgm:t>
        <a:bodyPr/>
        <a:lstStyle/>
        <a:p>
          <a:endParaRPr lang="en-US"/>
        </a:p>
      </dgm:t>
    </dgm:pt>
    <dgm:pt modelId="{A47B478E-2C08-4FE8-8AE9-72B8E3E46560}" type="sibTrans" cxnId="{3694C4A8-39C0-4091-8785-9037D08F189C}">
      <dgm:prSet/>
      <dgm:spPr/>
      <dgm:t>
        <a:bodyPr/>
        <a:lstStyle/>
        <a:p>
          <a:endParaRPr lang="en-US"/>
        </a:p>
      </dgm:t>
    </dgm:pt>
    <dgm:pt modelId="{BA326B00-569D-4882-AE76-FC8972E6C232}">
      <dgm:prSet custT="1"/>
      <dgm:spPr>
        <a:solidFill>
          <a:schemeClr val="accent3">
            <a:lumMod val="40000"/>
            <a:lumOff val="60000"/>
          </a:schemeClr>
        </a:solidFill>
      </dgm:spPr>
      <dgm:t>
        <a:bodyPr/>
        <a:lstStyle/>
        <a:p>
          <a:r>
            <a:rPr lang="en-US" sz="3200" dirty="0">
              <a:solidFill>
                <a:schemeClr val="tx1"/>
              </a:solidFill>
              <a:latin typeface="NikoshBAN" pitchFamily="2" charset="0"/>
              <a:cs typeface="NikoshBAN" pitchFamily="2" charset="0"/>
            </a:rPr>
            <a:t>৮। </a:t>
          </a:r>
          <a:r>
            <a:rPr lang="en-US" sz="3200" dirty="0" err="1">
              <a:solidFill>
                <a:schemeClr val="tx1"/>
              </a:solidFill>
              <a:latin typeface="NikoshBAN" pitchFamily="2" charset="0"/>
              <a:cs typeface="NikoshBAN" pitchFamily="2" charset="0"/>
            </a:rPr>
            <a:t>মানুষের</a:t>
          </a:r>
          <a:r>
            <a:rPr lang="en-US" sz="3200" dirty="0">
              <a:solidFill>
                <a:schemeClr val="tx1"/>
              </a:solidFill>
              <a:latin typeface="NikoshBAN" pitchFamily="2" charset="0"/>
              <a:cs typeface="NikoshBAN" pitchFamily="2" charset="0"/>
            </a:rPr>
            <a:t> </a:t>
          </a:r>
          <a:r>
            <a:rPr lang="en-US" sz="3200" dirty="0" err="1">
              <a:solidFill>
                <a:schemeClr val="tx1"/>
              </a:solidFill>
              <a:latin typeface="NikoshBAN" pitchFamily="2" charset="0"/>
              <a:cs typeface="NikoshBAN" pitchFamily="2" charset="0"/>
            </a:rPr>
            <a:t>কার্যাবলি</a:t>
          </a:r>
          <a:endParaRPr lang="en-US" sz="4800" dirty="0">
            <a:solidFill>
              <a:schemeClr val="tx1"/>
            </a:solidFill>
            <a:latin typeface="NikoshBAN" pitchFamily="2" charset="0"/>
            <a:cs typeface="NikoshBAN" pitchFamily="2" charset="0"/>
          </a:endParaRPr>
        </a:p>
      </dgm:t>
    </dgm:pt>
    <dgm:pt modelId="{4FB2DC04-0601-47EE-9464-297919CBF26F}" type="parTrans" cxnId="{9784D4F1-B76D-45BA-A9CF-57935939376F}">
      <dgm:prSet/>
      <dgm:spPr/>
      <dgm:t>
        <a:bodyPr/>
        <a:lstStyle/>
        <a:p>
          <a:endParaRPr lang="en-US"/>
        </a:p>
      </dgm:t>
    </dgm:pt>
    <dgm:pt modelId="{DB723731-3ECD-4A26-9985-DBBCBB1DAAB5}" type="sibTrans" cxnId="{9784D4F1-B76D-45BA-A9CF-57935939376F}">
      <dgm:prSet/>
      <dgm:spPr/>
      <dgm:t>
        <a:bodyPr/>
        <a:lstStyle/>
        <a:p>
          <a:endParaRPr lang="en-US"/>
        </a:p>
      </dgm:t>
    </dgm:pt>
    <dgm:pt modelId="{829D10D9-E9E8-4935-8BD1-1CB4663698F6}" type="pres">
      <dgm:prSet presAssocID="{F455D6EF-479B-464B-A06F-935CE51F99FD}" presName="diagram" presStyleCnt="0">
        <dgm:presLayoutVars>
          <dgm:dir/>
          <dgm:resizeHandles val="exact"/>
        </dgm:presLayoutVars>
      </dgm:prSet>
      <dgm:spPr/>
    </dgm:pt>
    <dgm:pt modelId="{D400D50E-F8FF-413C-A9A7-40F7211A430C}" type="pres">
      <dgm:prSet presAssocID="{F034B196-D0D9-4D28-8964-FD9767172B30}" presName="node" presStyleLbl="node1" presStyleIdx="0" presStyleCnt="8">
        <dgm:presLayoutVars>
          <dgm:bulletEnabled val="1"/>
        </dgm:presLayoutVars>
      </dgm:prSet>
      <dgm:spPr/>
    </dgm:pt>
    <dgm:pt modelId="{63B2B2CD-6E39-4EB4-9D20-76D075A85199}" type="pres">
      <dgm:prSet presAssocID="{81F04206-D86E-4BFB-91A3-832DF513990D}" presName="sibTrans" presStyleCnt="0"/>
      <dgm:spPr/>
    </dgm:pt>
    <dgm:pt modelId="{B089057F-561C-4580-BFAF-1789850CBBDE}" type="pres">
      <dgm:prSet presAssocID="{06ECBB81-1D74-4A42-831A-DE28409E6BF5}" presName="node" presStyleLbl="node1" presStyleIdx="1" presStyleCnt="8">
        <dgm:presLayoutVars>
          <dgm:bulletEnabled val="1"/>
        </dgm:presLayoutVars>
      </dgm:prSet>
      <dgm:spPr/>
    </dgm:pt>
    <dgm:pt modelId="{2F693652-EAAB-4302-A989-50511EE6AE3A}" type="pres">
      <dgm:prSet presAssocID="{B560A571-71F2-489B-B39E-F756F7EB7190}" presName="sibTrans" presStyleCnt="0"/>
      <dgm:spPr/>
    </dgm:pt>
    <dgm:pt modelId="{13FED7FF-EFDA-451F-8B30-52DD8F671AF6}" type="pres">
      <dgm:prSet presAssocID="{83799E3A-5E30-4980-80DA-CADED9552F64}" presName="node" presStyleLbl="node1" presStyleIdx="2" presStyleCnt="8">
        <dgm:presLayoutVars>
          <dgm:bulletEnabled val="1"/>
        </dgm:presLayoutVars>
      </dgm:prSet>
      <dgm:spPr/>
    </dgm:pt>
    <dgm:pt modelId="{B9C8F53C-BD39-4407-97D0-394CB28C5372}" type="pres">
      <dgm:prSet presAssocID="{1DCED252-6D98-47C0-A10F-3E216D0DAFFB}" presName="sibTrans" presStyleCnt="0"/>
      <dgm:spPr/>
    </dgm:pt>
    <dgm:pt modelId="{90029560-50D6-4799-BF1B-34BAC51944B0}" type="pres">
      <dgm:prSet presAssocID="{0E924527-10F3-4991-AE26-5713B0A15EB9}" presName="node" presStyleLbl="node1" presStyleIdx="3" presStyleCnt="8">
        <dgm:presLayoutVars>
          <dgm:bulletEnabled val="1"/>
        </dgm:presLayoutVars>
      </dgm:prSet>
      <dgm:spPr/>
    </dgm:pt>
    <dgm:pt modelId="{5CC2C492-C094-4819-801E-91610C19D0B5}" type="pres">
      <dgm:prSet presAssocID="{1C6CAECF-B6FF-470D-A033-0A9C7A5DE1C5}" presName="sibTrans" presStyleCnt="0"/>
      <dgm:spPr/>
    </dgm:pt>
    <dgm:pt modelId="{7E8E116D-44ED-4DE8-A44F-F969696D17DA}" type="pres">
      <dgm:prSet presAssocID="{C64D1736-CFA7-4F20-9B8A-F7D50085EC86}" presName="node" presStyleLbl="node1" presStyleIdx="4" presStyleCnt="8">
        <dgm:presLayoutVars>
          <dgm:bulletEnabled val="1"/>
        </dgm:presLayoutVars>
      </dgm:prSet>
      <dgm:spPr/>
    </dgm:pt>
    <dgm:pt modelId="{8739D598-B4F9-431E-B54D-24476F55A762}" type="pres">
      <dgm:prSet presAssocID="{6640ED0E-344E-40E5-9D7E-91EFBE442C53}" presName="sibTrans" presStyleCnt="0"/>
      <dgm:spPr/>
    </dgm:pt>
    <dgm:pt modelId="{D29DF350-A6C8-431A-9407-9F55A70E581E}" type="pres">
      <dgm:prSet presAssocID="{6F46CB95-12E8-4EAB-829B-F9453EF08934}" presName="node" presStyleLbl="node1" presStyleIdx="5" presStyleCnt="8" custLinFactX="10781" custLinFactNeighborX="100000" custLinFactNeighborY="2600">
        <dgm:presLayoutVars>
          <dgm:bulletEnabled val="1"/>
        </dgm:presLayoutVars>
      </dgm:prSet>
      <dgm:spPr/>
    </dgm:pt>
    <dgm:pt modelId="{A7EE6381-52B4-42E5-BDCD-7CD31D9D0D05}" type="pres">
      <dgm:prSet presAssocID="{A47B478E-2C08-4FE8-8AE9-72B8E3E46560}" presName="sibTrans" presStyleCnt="0"/>
      <dgm:spPr/>
    </dgm:pt>
    <dgm:pt modelId="{84766C3B-3833-4727-A360-C467229FF3B6}" type="pres">
      <dgm:prSet presAssocID="{24CB1FF0-0886-49F4-9A8E-2783A67126A9}" presName="node" presStyleLbl="node1" presStyleIdx="6" presStyleCnt="8" custLinFactX="-9876" custLinFactNeighborX="-100000" custLinFactNeighborY="2600">
        <dgm:presLayoutVars>
          <dgm:bulletEnabled val="1"/>
        </dgm:presLayoutVars>
      </dgm:prSet>
      <dgm:spPr/>
    </dgm:pt>
    <dgm:pt modelId="{74F3F954-5935-4418-A5CB-022696667CBC}" type="pres">
      <dgm:prSet presAssocID="{D6638DCE-C3C1-4064-A39D-6B5AFE65961A}" presName="sibTrans" presStyleCnt="0"/>
      <dgm:spPr/>
    </dgm:pt>
    <dgm:pt modelId="{F2969A14-BE29-41C2-92A3-4171E7921C8F}" type="pres">
      <dgm:prSet presAssocID="{BA326B00-569D-4882-AE76-FC8972E6C232}" presName="node" presStyleLbl="node1" presStyleIdx="7" presStyleCnt="8">
        <dgm:presLayoutVars>
          <dgm:bulletEnabled val="1"/>
        </dgm:presLayoutVars>
      </dgm:prSet>
      <dgm:spPr/>
    </dgm:pt>
  </dgm:ptLst>
  <dgm:cxnLst>
    <dgm:cxn modelId="{94467C04-CC2A-4114-AB9F-2AABD59E9762}" type="presOf" srcId="{C64D1736-CFA7-4F20-9B8A-F7D50085EC86}" destId="{7E8E116D-44ED-4DE8-A44F-F969696D17DA}" srcOrd="0" destOrd="0" presId="urn:microsoft.com/office/officeart/2005/8/layout/default"/>
    <dgm:cxn modelId="{A8BD4010-923F-45B4-A26E-1E972BEF47D1}" type="presOf" srcId="{06ECBB81-1D74-4A42-831A-DE28409E6BF5}" destId="{B089057F-561C-4580-BFAF-1789850CBBDE}" srcOrd="0" destOrd="0" presId="urn:microsoft.com/office/officeart/2005/8/layout/default"/>
    <dgm:cxn modelId="{26FC221B-EDAA-4D96-A36B-CE8624B2C5F7}" srcId="{F455D6EF-479B-464B-A06F-935CE51F99FD}" destId="{06ECBB81-1D74-4A42-831A-DE28409E6BF5}" srcOrd="1" destOrd="0" parTransId="{9AA6BF1D-DEFC-4F9B-8A52-3381A3686191}" sibTransId="{B560A571-71F2-489B-B39E-F756F7EB7190}"/>
    <dgm:cxn modelId="{8049565D-E857-45B7-A7E2-9534F9137418}" type="presOf" srcId="{F034B196-D0D9-4D28-8964-FD9767172B30}" destId="{D400D50E-F8FF-413C-A9A7-40F7211A430C}" srcOrd="0" destOrd="0" presId="urn:microsoft.com/office/officeart/2005/8/layout/default"/>
    <dgm:cxn modelId="{41B6FB46-0DFC-41CA-81A5-6409D94458D1}" srcId="{F455D6EF-479B-464B-A06F-935CE51F99FD}" destId="{24CB1FF0-0886-49F4-9A8E-2783A67126A9}" srcOrd="6" destOrd="0" parTransId="{6AA36981-EF4B-468C-BE04-F5A93AEAA367}" sibTransId="{D6638DCE-C3C1-4064-A39D-6B5AFE65961A}"/>
    <dgm:cxn modelId="{90DA4B58-9BBB-444B-923C-1708E895DB80}" type="presOf" srcId="{6F46CB95-12E8-4EAB-829B-F9453EF08934}" destId="{D29DF350-A6C8-431A-9407-9F55A70E581E}" srcOrd="0" destOrd="0" presId="urn:microsoft.com/office/officeart/2005/8/layout/default"/>
    <dgm:cxn modelId="{9629997A-3248-45CD-B2D1-AFB65CF7BDC8}" srcId="{F455D6EF-479B-464B-A06F-935CE51F99FD}" destId="{C64D1736-CFA7-4F20-9B8A-F7D50085EC86}" srcOrd="4" destOrd="0" parTransId="{CE337BFE-C9B0-41A3-AFD3-5BA7E010DC9E}" sibTransId="{6640ED0E-344E-40E5-9D7E-91EFBE442C53}"/>
    <dgm:cxn modelId="{02731288-B771-4258-BB8B-F1CCD7EC839B}" type="presOf" srcId="{24CB1FF0-0886-49F4-9A8E-2783A67126A9}" destId="{84766C3B-3833-4727-A360-C467229FF3B6}" srcOrd="0" destOrd="0" presId="urn:microsoft.com/office/officeart/2005/8/layout/default"/>
    <dgm:cxn modelId="{7FC00993-A613-450C-8624-E5EE2E19D429}" srcId="{F455D6EF-479B-464B-A06F-935CE51F99FD}" destId="{0E924527-10F3-4991-AE26-5713B0A15EB9}" srcOrd="3" destOrd="0" parTransId="{17E7E760-E98C-453C-886C-E4D02B6363FA}" sibTransId="{1C6CAECF-B6FF-470D-A033-0A9C7A5DE1C5}"/>
    <dgm:cxn modelId="{3694C4A8-39C0-4091-8785-9037D08F189C}" srcId="{F455D6EF-479B-464B-A06F-935CE51F99FD}" destId="{6F46CB95-12E8-4EAB-829B-F9453EF08934}" srcOrd="5" destOrd="0" parTransId="{6BECB741-A7A7-4E3E-B8E3-E0E8EC0B2DAF}" sibTransId="{A47B478E-2C08-4FE8-8AE9-72B8E3E46560}"/>
    <dgm:cxn modelId="{E95A6EA9-EA1B-4757-A497-29E08940729A}" type="presOf" srcId="{F455D6EF-479B-464B-A06F-935CE51F99FD}" destId="{829D10D9-E9E8-4935-8BD1-1CB4663698F6}" srcOrd="0" destOrd="0" presId="urn:microsoft.com/office/officeart/2005/8/layout/default"/>
    <dgm:cxn modelId="{83A556B9-6556-4FBF-80AE-D427218D6006}" type="presOf" srcId="{0E924527-10F3-4991-AE26-5713B0A15EB9}" destId="{90029560-50D6-4799-BF1B-34BAC51944B0}" srcOrd="0" destOrd="0" presId="urn:microsoft.com/office/officeart/2005/8/layout/default"/>
    <dgm:cxn modelId="{D2BBE4C1-7380-485A-82E2-618563568C74}" type="presOf" srcId="{83799E3A-5E30-4980-80DA-CADED9552F64}" destId="{13FED7FF-EFDA-451F-8B30-52DD8F671AF6}" srcOrd="0" destOrd="0" presId="urn:microsoft.com/office/officeart/2005/8/layout/default"/>
    <dgm:cxn modelId="{D721BFD2-AD5E-4499-893A-08A776039D86}" type="presOf" srcId="{BA326B00-569D-4882-AE76-FC8972E6C232}" destId="{F2969A14-BE29-41C2-92A3-4171E7921C8F}" srcOrd="0" destOrd="0" presId="urn:microsoft.com/office/officeart/2005/8/layout/default"/>
    <dgm:cxn modelId="{F87857EE-2E37-484E-B1B8-B1543A9AD114}" srcId="{F455D6EF-479B-464B-A06F-935CE51F99FD}" destId="{83799E3A-5E30-4980-80DA-CADED9552F64}" srcOrd="2" destOrd="0" parTransId="{D13A045B-E9BC-49EE-8995-824C137BEC78}" sibTransId="{1DCED252-6D98-47C0-A10F-3E216D0DAFFB}"/>
    <dgm:cxn modelId="{9784D4F1-B76D-45BA-A9CF-57935939376F}" srcId="{F455D6EF-479B-464B-A06F-935CE51F99FD}" destId="{BA326B00-569D-4882-AE76-FC8972E6C232}" srcOrd="7" destOrd="0" parTransId="{4FB2DC04-0601-47EE-9464-297919CBF26F}" sibTransId="{DB723731-3ECD-4A26-9985-DBBCBB1DAAB5}"/>
    <dgm:cxn modelId="{178BFFF2-3D8C-4D72-A09E-19A4217DE2F3}" srcId="{F455D6EF-479B-464B-A06F-935CE51F99FD}" destId="{F034B196-D0D9-4D28-8964-FD9767172B30}" srcOrd="0" destOrd="0" parTransId="{C0750099-50B9-4134-A762-83998EF6F2DF}" sibTransId="{81F04206-D86E-4BFB-91A3-832DF513990D}"/>
    <dgm:cxn modelId="{BF0D64C1-0074-41EB-A286-CD45CD5C957E}" type="presParOf" srcId="{829D10D9-E9E8-4935-8BD1-1CB4663698F6}" destId="{D400D50E-F8FF-413C-A9A7-40F7211A430C}" srcOrd="0" destOrd="0" presId="urn:microsoft.com/office/officeart/2005/8/layout/default"/>
    <dgm:cxn modelId="{FE721E47-CEAB-45FB-893A-EDC9D3B079D6}" type="presParOf" srcId="{829D10D9-E9E8-4935-8BD1-1CB4663698F6}" destId="{63B2B2CD-6E39-4EB4-9D20-76D075A85199}" srcOrd="1" destOrd="0" presId="urn:microsoft.com/office/officeart/2005/8/layout/default"/>
    <dgm:cxn modelId="{F74540CF-099B-4801-AD00-5B7962FC9F20}" type="presParOf" srcId="{829D10D9-E9E8-4935-8BD1-1CB4663698F6}" destId="{B089057F-561C-4580-BFAF-1789850CBBDE}" srcOrd="2" destOrd="0" presId="urn:microsoft.com/office/officeart/2005/8/layout/default"/>
    <dgm:cxn modelId="{65AF807A-3F5B-4614-9002-0B822C1E2108}" type="presParOf" srcId="{829D10D9-E9E8-4935-8BD1-1CB4663698F6}" destId="{2F693652-EAAB-4302-A989-50511EE6AE3A}" srcOrd="3" destOrd="0" presId="urn:microsoft.com/office/officeart/2005/8/layout/default"/>
    <dgm:cxn modelId="{BBFADD24-57B0-49EA-8C33-68A7FA4E0844}" type="presParOf" srcId="{829D10D9-E9E8-4935-8BD1-1CB4663698F6}" destId="{13FED7FF-EFDA-451F-8B30-52DD8F671AF6}" srcOrd="4" destOrd="0" presId="urn:microsoft.com/office/officeart/2005/8/layout/default"/>
    <dgm:cxn modelId="{84466E29-908A-42A9-B24F-E4C9DABC5DC2}" type="presParOf" srcId="{829D10D9-E9E8-4935-8BD1-1CB4663698F6}" destId="{B9C8F53C-BD39-4407-97D0-394CB28C5372}" srcOrd="5" destOrd="0" presId="urn:microsoft.com/office/officeart/2005/8/layout/default"/>
    <dgm:cxn modelId="{1F36C4C0-A6FA-478B-9C5D-BFF8CC581D14}" type="presParOf" srcId="{829D10D9-E9E8-4935-8BD1-1CB4663698F6}" destId="{90029560-50D6-4799-BF1B-34BAC51944B0}" srcOrd="6" destOrd="0" presId="urn:microsoft.com/office/officeart/2005/8/layout/default"/>
    <dgm:cxn modelId="{2EF72914-B8E8-4C7F-9EF8-885D243A9939}" type="presParOf" srcId="{829D10D9-E9E8-4935-8BD1-1CB4663698F6}" destId="{5CC2C492-C094-4819-801E-91610C19D0B5}" srcOrd="7" destOrd="0" presId="urn:microsoft.com/office/officeart/2005/8/layout/default"/>
    <dgm:cxn modelId="{686732C8-9DAA-4087-AF19-C4ED50E96919}" type="presParOf" srcId="{829D10D9-E9E8-4935-8BD1-1CB4663698F6}" destId="{7E8E116D-44ED-4DE8-A44F-F969696D17DA}" srcOrd="8" destOrd="0" presId="urn:microsoft.com/office/officeart/2005/8/layout/default"/>
    <dgm:cxn modelId="{E9CDAC2D-FCEF-4BF5-B81D-DEF4386B6D36}" type="presParOf" srcId="{829D10D9-E9E8-4935-8BD1-1CB4663698F6}" destId="{8739D598-B4F9-431E-B54D-24476F55A762}" srcOrd="9" destOrd="0" presId="urn:microsoft.com/office/officeart/2005/8/layout/default"/>
    <dgm:cxn modelId="{EFB55418-6F36-4BBA-B0AA-739C22DBE2DE}" type="presParOf" srcId="{829D10D9-E9E8-4935-8BD1-1CB4663698F6}" destId="{D29DF350-A6C8-431A-9407-9F55A70E581E}" srcOrd="10" destOrd="0" presId="urn:microsoft.com/office/officeart/2005/8/layout/default"/>
    <dgm:cxn modelId="{61BE57A8-E8A0-48FB-9038-F418C0707958}" type="presParOf" srcId="{829D10D9-E9E8-4935-8BD1-1CB4663698F6}" destId="{A7EE6381-52B4-42E5-BDCD-7CD31D9D0D05}" srcOrd="11" destOrd="0" presId="urn:microsoft.com/office/officeart/2005/8/layout/default"/>
    <dgm:cxn modelId="{4C7FC97D-D3A9-4957-A42F-79F50ACCE7DC}" type="presParOf" srcId="{829D10D9-E9E8-4935-8BD1-1CB4663698F6}" destId="{84766C3B-3833-4727-A360-C467229FF3B6}" srcOrd="12" destOrd="0" presId="urn:microsoft.com/office/officeart/2005/8/layout/default"/>
    <dgm:cxn modelId="{9CDDC18A-CD1C-416A-896B-085D1681796E}" type="presParOf" srcId="{829D10D9-E9E8-4935-8BD1-1CB4663698F6}" destId="{74F3F954-5935-4418-A5CB-022696667CBC}" srcOrd="13" destOrd="0" presId="urn:microsoft.com/office/officeart/2005/8/layout/default"/>
    <dgm:cxn modelId="{55E196C9-97F9-42C7-8811-1AE9C03C5CAD}" type="presParOf" srcId="{829D10D9-E9E8-4935-8BD1-1CB4663698F6}" destId="{F2969A14-BE29-41C2-92A3-4171E7921C8F}"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250A672-4494-47AC-8AF5-47010D8CE137}" type="doc">
      <dgm:prSet loTypeId="urn:microsoft.com/office/officeart/2008/layout/AlternatingPictureBlocks" loCatId="list" qsTypeId="urn:microsoft.com/office/officeart/2005/8/quickstyle/simple1" qsCatId="simple" csTypeId="urn:microsoft.com/office/officeart/2005/8/colors/accent1_2" csCatId="accent1" phldr="1"/>
      <dgm:spPr/>
      <dgm:t>
        <a:bodyPr/>
        <a:lstStyle/>
        <a:p>
          <a:endParaRPr lang="en-US"/>
        </a:p>
      </dgm:t>
    </dgm:pt>
    <dgm:pt modelId="{3A7CD3A6-2852-4383-B32D-CC9BE05638F0}">
      <dgm:prSet phldrT="[Text]" custT="1"/>
      <dgm:spPr>
        <a:solidFill>
          <a:schemeClr val="accent1">
            <a:lumMod val="40000"/>
            <a:lumOff val="60000"/>
          </a:schemeClr>
        </a:solidFill>
      </dgm:spPr>
      <dgm:t>
        <a:bodyPr/>
        <a:lstStyle/>
        <a:p>
          <a:pPr algn="l">
            <a:buFont typeface="Wingdings" pitchFamily="2" charset="2"/>
            <a:buChar char="v"/>
          </a:pPr>
          <a:r>
            <a:rPr lang="en-US" sz="2800" dirty="0" err="1">
              <a:solidFill>
                <a:schemeClr val="tx1"/>
              </a:solidFill>
              <a:latin typeface="NikoshBAN" pitchFamily="2" charset="0"/>
              <a:cs typeface="NikoshBAN" pitchFamily="2" charset="0"/>
            </a:rPr>
            <a:t>পানিপ্রবাহ</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হ্রাসকরণ</a:t>
          </a:r>
          <a:endParaRPr lang="en-US" sz="2800" dirty="0"/>
        </a:p>
      </dgm:t>
    </dgm:pt>
    <dgm:pt modelId="{D317473F-45AE-41F1-A215-28872E298ACE}" type="parTrans" cxnId="{E8A78E38-B0FE-4027-8FF4-0B0A49EBC417}">
      <dgm:prSet/>
      <dgm:spPr/>
      <dgm:t>
        <a:bodyPr/>
        <a:lstStyle/>
        <a:p>
          <a:endParaRPr lang="en-US"/>
        </a:p>
      </dgm:t>
    </dgm:pt>
    <dgm:pt modelId="{5EF64CE7-FA15-46F4-8CE8-008F08504EA2}" type="sibTrans" cxnId="{E8A78E38-B0FE-4027-8FF4-0B0A49EBC417}">
      <dgm:prSet/>
      <dgm:spPr/>
      <dgm:t>
        <a:bodyPr/>
        <a:lstStyle/>
        <a:p>
          <a:endParaRPr lang="en-US"/>
        </a:p>
      </dgm:t>
    </dgm:pt>
    <dgm:pt modelId="{DD3D368C-9C23-4025-858E-E1A16E9A53A2}">
      <dgm:prSet phldrT="[Text]" custT="1"/>
      <dgm:spPr>
        <a:solidFill>
          <a:schemeClr val="accent6">
            <a:lumMod val="40000"/>
            <a:lumOff val="60000"/>
          </a:schemeClr>
        </a:solidFill>
      </dgm:spPr>
      <dgm:t>
        <a:bodyPr/>
        <a:lstStyle/>
        <a:p>
          <a:pPr algn="l"/>
          <a:r>
            <a:rPr lang="en-US" sz="2800" dirty="0" err="1">
              <a:solidFill>
                <a:schemeClr val="tx1"/>
              </a:solidFill>
              <a:latin typeface="NikoshBAN" pitchFamily="2" charset="0"/>
              <a:cs typeface="NikoshBAN" pitchFamily="2" charset="0"/>
            </a:rPr>
            <a:t>কন্টোর</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পদ্ধতিতে</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চাষ</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করা</a:t>
          </a:r>
          <a:r>
            <a:rPr lang="en-US" sz="2800" dirty="0">
              <a:solidFill>
                <a:schemeClr val="tx1"/>
              </a:solidFill>
              <a:latin typeface="NikoshBAN" pitchFamily="2" charset="0"/>
              <a:cs typeface="NikoshBAN" pitchFamily="2" charset="0"/>
            </a:rPr>
            <a:t> </a:t>
          </a:r>
          <a:endParaRPr lang="en-US" sz="2800" dirty="0"/>
        </a:p>
      </dgm:t>
    </dgm:pt>
    <dgm:pt modelId="{37174587-671E-42F5-ACDC-56F1437B78CA}" type="parTrans" cxnId="{505B65BA-081D-4532-84D0-7C834BAB6744}">
      <dgm:prSet/>
      <dgm:spPr/>
      <dgm:t>
        <a:bodyPr/>
        <a:lstStyle/>
        <a:p>
          <a:endParaRPr lang="en-US"/>
        </a:p>
      </dgm:t>
    </dgm:pt>
    <dgm:pt modelId="{389E8989-E50E-4318-BB4C-D875C054E5BD}" type="sibTrans" cxnId="{505B65BA-081D-4532-84D0-7C834BAB6744}">
      <dgm:prSet/>
      <dgm:spPr/>
      <dgm:t>
        <a:bodyPr/>
        <a:lstStyle/>
        <a:p>
          <a:endParaRPr lang="en-US"/>
        </a:p>
      </dgm:t>
    </dgm:pt>
    <dgm:pt modelId="{2C594342-12A1-4030-B6AE-195ACC9820B9}">
      <dgm:prSet phldrT="[Text]" custT="1"/>
      <dgm:spPr>
        <a:solidFill>
          <a:schemeClr val="accent6">
            <a:lumMod val="60000"/>
            <a:lumOff val="40000"/>
          </a:schemeClr>
        </a:solidFill>
      </dgm:spPr>
      <dgm:t>
        <a:bodyPr/>
        <a:lstStyle/>
        <a:p>
          <a:pPr algn="l">
            <a:buFont typeface="Wingdings" pitchFamily="2" charset="2"/>
            <a:buChar char="v"/>
          </a:pPr>
          <a:r>
            <a:rPr lang="en-US" sz="3200" dirty="0" err="1">
              <a:solidFill>
                <a:schemeClr val="tx1"/>
              </a:solidFill>
              <a:latin typeface="NikoshBAN" pitchFamily="2" charset="0"/>
              <a:cs typeface="NikoshBAN" pitchFamily="2" charset="0"/>
            </a:rPr>
            <a:t>পাহাড়ে</a:t>
          </a:r>
          <a:r>
            <a:rPr lang="en-US" sz="3200" dirty="0">
              <a:solidFill>
                <a:schemeClr val="tx1"/>
              </a:solidFill>
              <a:latin typeface="NikoshBAN" pitchFamily="2" charset="0"/>
              <a:cs typeface="NikoshBAN" pitchFamily="2" charset="0"/>
            </a:rPr>
            <a:t> </a:t>
          </a:r>
          <a:r>
            <a:rPr lang="en-US" sz="3200" dirty="0" err="1">
              <a:solidFill>
                <a:schemeClr val="tx1"/>
              </a:solidFill>
              <a:latin typeface="NikoshBAN" pitchFamily="2" charset="0"/>
              <a:cs typeface="NikoshBAN" pitchFamily="2" charset="0"/>
            </a:rPr>
            <a:t>ধাপে</a:t>
          </a:r>
          <a:r>
            <a:rPr lang="en-US" sz="3200" dirty="0">
              <a:solidFill>
                <a:schemeClr val="tx1"/>
              </a:solidFill>
              <a:latin typeface="NikoshBAN" pitchFamily="2" charset="0"/>
              <a:cs typeface="NikoshBAN" pitchFamily="2" charset="0"/>
            </a:rPr>
            <a:t> </a:t>
          </a:r>
          <a:r>
            <a:rPr lang="en-US" sz="3200" dirty="0" err="1">
              <a:solidFill>
                <a:schemeClr val="tx1"/>
              </a:solidFill>
              <a:latin typeface="NikoshBAN" pitchFamily="2" charset="0"/>
              <a:cs typeface="NikoshBAN" pitchFamily="2" charset="0"/>
            </a:rPr>
            <a:t>ধাপে</a:t>
          </a:r>
          <a:r>
            <a:rPr lang="en-US" sz="3200" dirty="0">
              <a:solidFill>
                <a:schemeClr val="tx1"/>
              </a:solidFill>
              <a:latin typeface="NikoshBAN" pitchFamily="2" charset="0"/>
              <a:cs typeface="NikoshBAN" pitchFamily="2" charset="0"/>
            </a:rPr>
            <a:t> </a:t>
          </a:r>
          <a:r>
            <a:rPr lang="en-US" sz="3200" dirty="0" err="1">
              <a:solidFill>
                <a:schemeClr val="tx1"/>
              </a:solidFill>
              <a:latin typeface="NikoshBAN" pitchFamily="2" charset="0"/>
              <a:cs typeface="NikoshBAN" pitchFamily="2" charset="0"/>
            </a:rPr>
            <a:t>ফসল</a:t>
          </a:r>
          <a:r>
            <a:rPr lang="en-US" sz="3200" dirty="0">
              <a:solidFill>
                <a:schemeClr val="tx1"/>
              </a:solidFill>
              <a:latin typeface="NikoshBAN" pitchFamily="2" charset="0"/>
              <a:cs typeface="NikoshBAN" pitchFamily="2" charset="0"/>
            </a:rPr>
            <a:t> </a:t>
          </a:r>
          <a:r>
            <a:rPr lang="en-US" sz="3200" dirty="0" err="1">
              <a:solidFill>
                <a:schemeClr val="tx1"/>
              </a:solidFill>
              <a:latin typeface="NikoshBAN" pitchFamily="2" charset="0"/>
              <a:cs typeface="NikoshBAN" pitchFamily="2" charset="0"/>
            </a:rPr>
            <a:t>চাষ</a:t>
          </a:r>
          <a:r>
            <a:rPr lang="en-US" sz="3200" dirty="0">
              <a:solidFill>
                <a:schemeClr val="tx1"/>
              </a:solidFill>
              <a:latin typeface="NikoshBAN" pitchFamily="2" charset="0"/>
              <a:cs typeface="NikoshBAN" pitchFamily="2" charset="0"/>
            </a:rPr>
            <a:t> </a:t>
          </a:r>
          <a:r>
            <a:rPr lang="en-US" sz="3200" dirty="0" err="1">
              <a:solidFill>
                <a:schemeClr val="tx1"/>
              </a:solidFill>
              <a:latin typeface="NikoshBAN" pitchFamily="2" charset="0"/>
              <a:cs typeface="NikoshBAN" pitchFamily="2" charset="0"/>
            </a:rPr>
            <a:t>করা</a:t>
          </a:r>
          <a:r>
            <a:rPr lang="en-US" sz="3200" dirty="0">
              <a:solidFill>
                <a:schemeClr val="tx1"/>
              </a:solidFill>
              <a:latin typeface="NikoshBAN" pitchFamily="2" charset="0"/>
              <a:cs typeface="NikoshBAN" pitchFamily="2" charset="0"/>
            </a:rPr>
            <a:t> </a:t>
          </a:r>
          <a:endParaRPr lang="en-US" sz="3200" dirty="0"/>
        </a:p>
      </dgm:t>
    </dgm:pt>
    <dgm:pt modelId="{44CD2778-4CEE-43E5-A2C7-7A5229D51241}" type="parTrans" cxnId="{35DAD524-C24D-4663-B006-861EF359AAF3}">
      <dgm:prSet/>
      <dgm:spPr/>
      <dgm:t>
        <a:bodyPr/>
        <a:lstStyle/>
        <a:p>
          <a:endParaRPr lang="en-US"/>
        </a:p>
      </dgm:t>
    </dgm:pt>
    <dgm:pt modelId="{5ABB288B-10A7-43E0-B55A-A157009655DE}" type="sibTrans" cxnId="{35DAD524-C24D-4663-B006-861EF359AAF3}">
      <dgm:prSet/>
      <dgm:spPr/>
      <dgm:t>
        <a:bodyPr/>
        <a:lstStyle/>
        <a:p>
          <a:endParaRPr lang="en-US"/>
        </a:p>
      </dgm:t>
    </dgm:pt>
    <dgm:pt modelId="{B1F7ADF3-0D69-43B5-A940-9BC3A06E7820}">
      <dgm:prSet custT="1"/>
      <dgm:spPr>
        <a:solidFill>
          <a:schemeClr val="accent1">
            <a:lumMod val="20000"/>
            <a:lumOff val="80000"/>
          </a:schemeClr>
        </a:solidFill>
      </dgm:spPr>
      <dgm:t>
        <a:bodyPr/>
        <a:lstStyle/>
        <a:p>
          <a:pPr algn="l"/>
          <a:r>
            <a:rPr lang="en-US" sz="2800" dirty="0" err="1">
              <a:solidFill>
                <a:schemeClr val="tx1"/>
              </a:solidFill>
              <a:latin typeface="NikoshBAN" pitchFamily="2" charset="0"/>
              <a:cs typeface="NikoshBAN" pitchFamily="2" charset="0"/>
            </a:rPr>
            <a:t>পানি</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নিষ্কাশনের</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সুবন্দোবস্তকরণ</a:t>
          </a:r>
          <a:endParaRPr lang="en-US" sz="2800" dirty="0">
            <a:solidFill>
              <a:schemeClr val="tx1"/>
            </a:solidFill>
            <a:latin typeface="NikoshBAN" pitchFamily="2" charset="0"/>
            <a:cs typeface="NikoshBAN" pitchFamily="2" charset="0"/>
          </a:endParaRPr>
        </a:p>
      </dgm:t>
    </dgm:pt>
    <dgm:pt modelId="{9C9D0A5F-F85E-4739-BC13-2A2EE034AFC5}" type="parTrans" cxnId="{D0EFDC91-5D9B-466B-B551-7042CB5399EC}">
      <dgm:prSet/>
      <dgm:spPr/>
      <dgm:t>
        <a:bodyPr/>
        <a:lstStyle/>
        <a:p>
          <a:endParaRPr lang="en-US"/>
        </a:p>
      </dgm:t>
    </dgm:pt>
    <dgm:pt modelId="{14D2B55E-0426-4941-A3A0-E9F0F4E7282F}" type="sibTrans" cxnId="{D0EFDC91-5D9B-466B-B551-7042CB5399EC}">
      <dgm:prSet/>
      <dgm:spPr/>
      <dgm:t>
        <a:bodyPr/>
        <a:lstStyle/>
        <a:p>
          <a:endParaRPr lang="en-US"/>
        </a:p>
      </dgm:t>
    </dgm:pt>
    <dgm:pt modelId="{B8A47089-809D-424B-8945-F61E3E0BF138}">
      <dgm:prSet custT="1"/>
      <dgm:spPr>
        <a:solidFill>
          <a:schemeClr val="accent4">
            <a:lumMod val="60000"/>
            <a:lumOff val="40000"/>
          </a:schemeClr>
        </a:solidFill>
      </dgm:spPr>
      <dgm:t>
        <a:bodyPr/>
        <a:lstStyle/>
        <a:p>
          <a:pPr algn="l"/>
          <a:r>
            <a:rPr lang="en-US" sz="2800" dirty="0" err="1">
              <a:solidFill>
                <a:schemeClr val="tx1"/>
              </a:solidFill>
              <a:latin typeface="NikoshBAN" pitchFamily="2" charset="0"/>
              <a:cs typeface="NikoshBAN" pitchFamily="2" charset="0"/>
            </a:rPr>
            <a:t>জমিতে</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জৈব</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পদার্থের</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পরিমাণ</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বৃদ্ধিকরণ</a:t>
          </a:r>
          <a:endParaRPr lang="en-US" sz="2800" dirty="0">
            <a:solidFill>
              <a:schemeClr val="tx1"/>
            </a:solidFill>
            <a:latin typeface="NikoshBAN" pitchFamily="2" charset="0"/>
            <a:cs typeface="NikoshBAN" pitchFamily="2" charset="0"/>
          </a:endParaRPr>
        </a:p>
      </dgm:t>
    </dgm:pt>
    <dgm:pt modelId="{59443062-DDAF-48FC-BB8A-6B90E37777F0}" type="parTrans" cxnId="{BE8181F1-BDC0-485A-9019-B04814D4E9CF}">
      <dgm:prSet/>
      <dgm:spPr/>
      <dgm:t>
        <a:bodyPr/>
        <a:lstStyle/>
        <a:p>
          <a:endParaRPr lang="en-US"/>
        </a:p>
      </dgm:t>
    </dgm:pt>
    <dgm:pt modelId="{99D98413-B5DE-480B-8267-0028F52AA853}" type="sibTrans" cxnId="{BE8181F1-BDC0-485A-9019-B04814D4E9CF}">
      <dgm:prSet/>
      <dgm:spPr/>
      <dgm:t>
        <a:bodyPr/>
        <a:lstStyle/>
        <a:p>
          <a:endParaRPr lang="en-US"/>
        </a:p>
      </dgm:t>
    </dgm:pt>
    <dgm:pt modelId="{F83E70A2-5F7A-4061-88F3-6B9DF1B9317B}" type="pres">
      <dgm:prSet presAssocID="{F250A672-4494-47AC-8AF5-47010D8CE137}" presName="linearFlow" presStyleCnt="0">
        <dgm:presLayoutVars>
          <dgm:dir/>
          <dgm:resizeHandles val="exact"/>
        </dgm:presLayoutVars>
      </dgm:prSet>
      <dgm:spPr/>
    </dgm:pt>
    <dgm:pt modelId="{93061D99-50B5-4328-B4A3-3C52DAABD363}" type="pres">
      <dgm:prSet presAssocID="{3A7CD3A6-2852-4383-B32D-CC9BE05638F0}" presName="comp" presStyleCnt="0"/>
      <dgm:spPr/>
    </dgm:pt>
    <dgm:pt modelId="{79028E5F-1A19-4224-94DB-3BA92CEF7747}" type="pres">
      <dgm:prSet presAssocID="{3A7CD3A6-2852-4383-B32D-CC9BE05638F0}" presName="rect2" presStyleLbl="node1" presStyleIdx="0" presStyleCnt="5" custScaleX="607953" custScaleY="108351" custLinFactNeighborX="-1419" custLinFactNeighborY="1232">
        <dgm:presLayoutVars>
          <dgm:bulletEnabled val="1"/>
        </dgm:presLayoutVars>
      </dgm:prSet>
      <dgm:spPr/>
    </dgm:pt>
    <dgm:pt modelId="{99B36F66-C89B-4556-803F-AA3E1046257C}" type="pres">
      <dgm:prSet presAssocID="{3A7CD3A6-2852-4383-B32D-CC9BE05638F0}" presName="rect1" presStyleLbl="lnNode1" presStyleIdx="0" presStyleCnt="5" custScaleX="148034" custScaleY="103702" custLinFactX="344555" custLinFactNeighborX="400000" custLinFactNeighborY="2757"/>
      <dgm:spPr>
        <a:prstGeom prst="flowChartProcess">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3000" b="-3000"/>
          </a:stretch>
        </a:blipFill>
      </dgm:spPr>
    </dgm:pt>
    <dgm:pt modelId="{48AE83B6-3DEF-480B-A7EA-1BDC6181153D}" type="pres">
      <dgm:prSet presAssocID="{5EF64CE7-FA15-46F4-8CE8-008F08504EA2}" presName="sibTrans" presStyleCnt="0"/>
      <dgm:spPr/>
    </dgm:pt>
    <dgm:pt modelId="{BFF99D38-249B-431B-B87E-404F5AAF4405}" type="pres">
      <dgm:prSet presAssocID="{DD3D368C-9C23-4025-858E-E1A16E9A53A2}" presName="comp" presStyleCnt="0"/>
      <dgm:spPr/>
    </dgm:pt>
    <dgm:pt modelId="{80FEA0F1-98C2-4B4A-907A-DF4C4F756931}" type="pres">
      <dgm:prSet presAssocID="{DD3D368C-9C23-4025-858E-E1A16E9A53A2}" presName="rect2" presStyleLbl="node1" presStyleIdx="1" presStyleCnt="5" custScaleX="606133" custScaleY="119475">
        <dgm:presLayoutVars>
          <dgm:bulletEnabled val="1"/>
        </dgm:presLayoutVars>
      </dgm:prSet>
      <dgm:spPr/>
    </dgm:pt>
    <dgm:pt modelId="{B8B9875F-F510-4E2F-BB15-7122A3DB4D1D}" type="pres">
      <dgm:prSet presAssocID="{DD3D368C-9C23-4025-858E-E1A16E9A53A2}" presName="rect1" presStyleLbl="lnNode1" presStyleIdx="1" presStyleCnt="5" custScaleX="142913" custLinFactX="198661" custLinFactNeighborX="200000" custLinFactNeighborY="3338"/>
      <dgm:spPr>
        <a:blipFill>
          <a:blip xmlns:r="http://schemas.openxmlformats.org/officeDocument/2006/relationships" r:embed="rId2">
            <a:extLst>
              <a:ext uri="{28A0092B-C50C-407E-A947-70E740481C1C}">
                <a14:useLocalDpi xmlns:a14="http://schemas.microsoft.com/office/drawing/2010/main" val="0"/>
              </a:ext>
            </a:extLst>
          </a:blip>
          <a:srcRect/>
          <a:stretch>
            <a:fillRect l="-17000" r="-17000"/>
          </a:stretch>
        </a:blipFill>
      </dgm:spPr>
    </dgm:pt>
    <dgm:pt modelId="{8EE9277B-D5AF-4D2C-8AA6-E3B1FA1276D5}" type="pres">
      <dgm:prSet presAssocID="{389E8989-E50E-4318-BB4C-D875C054E5BD}" presName="sibTrans" presStyleCnt="0"/>
      <dgm:spPr/>
    </dgm:pt>
    <dgm:pt modelId="{FF9847AB-F120-4E63-BE31-0123FC226DF9}" type="pres">
      <dgm:prSet presAssocID="{B8A47089-809D-424B-8945-F61E3E0BF138}" presName="comp" presStyleCnt="0"/>
      <dgm:spPr/>
    </dgm:pt>
    <dgm:pt modelId="{62057854-A293-46ED-9CBB-25EAAA07FB99}" type="pres">
      <dgm:prSet presAssocID="{B8A47089-809D-424B-8945-F61E3E0BF138}" presName="rect2" presStyleLbl="node1" presStyleIdx="2" presStyleCnt="5" custScaleX="607297" custScaleY="105217">
        <dgm:presLayoutVars>
          <dgm:bulletEnabled val="1"/>
        </dgm:presLayoutVars>
      </dgm:prSet>
      <dgm:spPr/>
    </dgm:pt>
    <dgm:pt modelId="{7B3B77D9-940A-43C0-9712-A18F564C778F}" type="pres">
      <dgm:prSet presAssocID="{B8A47089-809D-424B-8945-F61E3E0BF138}" presName="rect1" presStyleLbl="lnNode1" presStyleIdx="2" presStyleCnt="5" custScaleX="148702" custLinFactX="344008" custLinFactNeighborX="400000" custLinFactNeighborY="-5142"/>
      <dgm:spPr>
        <a:blipFill>
          <a:blip xmlns:r="http://schemas.openxmlformats.org/officeDocument/2006/relationships" r:embed="rId3">
            <a:extLst>
              <a:ext uri="{28A0092B-C50C-407E-A947-70E740481C1C}">
                <a14:useLocalDpi xmlns:a14="http://schemas.microsoft.com/office/drawing/2010/main" val="0"/>
              </a:ext>
            </a:extLst>
          </a:blip>
          <a:srcRect/>
          <a:stretch>
            <a:fillRect l="-18000" r="-18000"/>
          </a:stretch>
        </a:blipFill>
      </dgm:spPr>
    </dgm:pt>
    <dgm:pt modelId="{95E097A4-7FFC-4874-8E23-F420BFBCDE16}" type="pres">
      <dgm:prSet presAssocID="{99D98413-B5DE-480B-8267-0028F52AA853}" presName="sibTrans" presStyleCnt="0"/>
      <dgm:spPr/>
    </dgm:pt>
    <dgm:pt modelId="{D97780DF-8270-4D63-A53F-2B318AE5746E}" type="pres">
      <dgm:prSet presAssocID="{B1F7ADF3-0D69-43B5-A940-9BC3A06E7820}" presName="comp" presStyleCnt="0"/>
      <dgm:spPr/>
    </dgm:pt>
    <dgm:pt modelId="{9265F98B-ADDC-45EA-8949-993794DA360A}" type="pres">
      <dgm:prSet presAssocID="{B1F7ADF3-0D69-43B5-A940-9BC3A06E7820}" presName="rect2" presStyleLbl="node1" presStyleIdx="3" presStyleCnt="5" custScaleX="607297" custScaleY="138700">
        <dgm:presLayoutVars>
          <dgm:bulletEnabled val="1"/>
        </dgm:presLayoutVars>
      </dgm:prSet>
      <dgm:spPr/>
    </dgm:pt>
    <dgm:pt modelId="{3E521380-D349-443E-8C7B-66A2BCE7733F}" type="pres">
      <dgm:prSet presAssocID="{B1F7ADF3-0D69-43B5-A940-9BC3A06E7820}" presName="rect1" presStyleLbl="lnNode1" presStyleIdx="3" presStyleCnt="5" custScaleX="148373" custLinFactX="200000" custLinFactNeighborX="204932" custLinFactNeighborY="1307"/>
      <dgm:spPr>
        <a:blipFill>
          <a:blip xmlns:r="http://schemas.openxmlformats.org/officeDocument/2006/relationships" r:embed="rId4">
            <a:extLst>
              <a:ext uri="{28A0092B-C50C-407E-A947-70E740481C1C}">
                <a14:useLocalDpi xmlns:a14="http://schemas.microsoft.com/office/drawing/2010/main" val="0"/>
              </a:ext>
            </a:extLst>
          </a:blip>
          <a:srcRect/>
          <a:stretch>
            <a:fillRect l="-11000" r="-11000"/>
          </a:stretch>
        </a:blipFill>
      </dgm:spPr>
    </dgm:pt>
    <dgm:pt modelId="{D9E1D45A-D2B2-4D91-91B9-A50D34EEE4B2}" type="pres">
      <dgm:prSet presAssocID="{14D2B55E-0426-4941-A3A0-E9F0F4E7282F}" presName="sibTrans" presStyleCnt="0"/>
      <dgm:spPr/>
    </dgm:pt>
    <dgm:pt modelId="{1A7A4D87-41C0-4B80-A706-20308C206ED5}" type="pres">
      <dgm:prSet presAssocID="{2C594342-12A1-4030-B6AE-195ACC9820B9}" presName="comp" presStyleCnt="0"/>
      <dgm:spPr/>
    </dgm:pt>
    <dgm:pt modelId="{79B0D126-2FF2-4B71-B874-16EF64A243B4}" type="pres">
      <dgm:prSet presAssocID="{2C594342-12A1-4030-B6AE-195ACC9820B9}" presName="rect2" presStyleLbl="node1" presStyleIdx="4" presStyleCnt="5" custScaleX="611955" custScaleY="117279">
        <dgm:presLayoutVars>
          <dgm:bulletEnabled val="1"/>
        </dgm:presLayoutVars>
      </dgm:prSet>
      <dgm:spPr/>
    </dgm:pt>
    <dgm:pt modelId="{376960F8-253A-487B-8D3D-4BD372C0CE82}" type="pres">
      <dgm:prSet presAssocID="{2C594342-12A1-4030-B6AE-195ACC9820B9}" presName="rect1" presStyleLbl="lnNode1" presStyleIdx="4" presStyleCnt="5" custScaleX="156376" custLinFactX="347845" custLinFactNeighborX="400000" custLinFactNeighborY="8766"/>
      <dgm:spPr>
        <a:blipFill>
          <a:blip xmlns:r="http://schemas.openxmlformats.org/officeDocument/2006/relationships" r:embed="rId5">
            <a:extLst>
              <a:ext uri="{28A0092B-C50C-407E-A947-70E740481C1C}">
                <a14:useLocalDpi xmlns:a14="http://schemas.microsoft.com/office/drawing/2010/main" val="0"/>
              </a:ext>
            </a:extLst>
          </a:blip>
          <a:srcRect/>
          <a:stretch>
            <a:fillRect l="-8000" r="-8000"/>
          </a:stretch>
        </a:blipFill>
      </dgm:spPr>
    </dgm:pt>
  </dgm:ptLst>
  <dgm:cxnLst>
    <dgm:cxn modelId="{287CCD19-67C3-4C34-B547-BD86879106B5}" type="presOf" srcId="{DD3D368C-9C23-4025-858E-E1A16E9A53A2}" destId="{80FEA0F1-98C2-4B4A-907A-DF4C4F756931}" srcOrd="0" destOrd="0" presId="urn:microsoft.com/office/officeart/2008/layout/AlternatingPictureBlocks"/>
    <dgm:cxn modelId="{35DAD524-C24D-4663-B006-861EF359AAF3}" srcId="{F250A672-4494-47AC-8AF5-47010D8CE137}" destId="{2C594342-12A1-4030-B6AE-195ACC9820B9}" srcOrd="4" destOrd="0" parTransId="{44CD2778-4CEE-43E5-A2C7-7A5229D51241}" sibTransId="{5ABB288B-10A7-43E0-B55A-A157009655DE}"/>
    <dgm:cxn modelId="{E8A78E38-B0FE-4027-8FF4-0B0A49EBC417}" srcId="{F250A672-4494-47AC-8AF5-47010D8CE137}" destId="{3A7CD3A6-2852-4383-B32D-CC9BE05638F0}" srcOrd="0" destOrd="0" parTransId="{D317473F-45AE-41F1-A215-28872E298ACE}" sibTransId="{5EF64CE7-FA15-46F4-8CE8-008F08504EA2}"/>
    <dgm:cxn modelId="{7E37C238-DB83-45F0-89E8-871ADCFB6F78}" type="presOf" srcId="{3A7CD3A6-2852-4383-B32D-CC9BE05638F0}" destId="{79028E5F-1A19-4224-94DB-3BA92CEF7747}" srcOrd="0" destOrd="0" presId="urn:microsoft.com/office/officeart/2008/layout/AlternatingPictureBlocks"/>
    <dgm:cxn modelId="{11658A56-F33E-4C61-BDE9-272DBD616F6E}" type="presOf" srcId="{2C594342-12A1-4030-B6AE-195ACC9820B9}" destId="{79B0D126-2FF2-4B71-B874-16EF64A243B4}" srcOrd="0" destOrd="0" presId="urn:microsoft.com/office/officeart/2008/layout/AlternatingPictureBlocks"/>
    <dgm:cxn modelId="{5104BF85-E83E-4689-BD2B-C08DE3E13D87}" type="presOf" srcId="{F250A672-4494-47AC-8AF5-47010D8CE137}" destId="{F83E70A2-5F7A-4061-88F3-6B9DF1B9317B}" srcOrd="0" destOrd="0" presId="urn:microsoft.com/office/officeart/2008/layout/AlternatingPictureBlocks"/>
    <dgm:cxn modelId="{D0EFDC91-5D9B-466B-B551-7042CB5399EC}" srcId="{F250A672-4494-47AC-8AF5-47010D8CE137}" destId="{B1F7ADF3-0D69-43B5-A940-9BC3A06E7820}" srcOrd="3" destOrd="0" parTransId="{9C9D0A5F-F85E-4739-BC13-2A2EE034AFC5}" sibTransId="{14D2B55E-0426-4941-A3A0-E9F0F4E7282F}"/>
    <dgm:cxn modelId="{505B65BA-081D-4532-84D0-7C834BAB6744}" srcId="{F250A672-4494-47AC-8AF5-47010D8CE137}" destId="{DD3D368C-9C23-4025-858E-E1A16E9A53A2}" srcOrd="1" destOrd="0" parTransId="{37174587-671E-42F5-ACDC-56F1437B78CA}" sibTransId="{389E8989-E50E-4318-BB4C-D875C054E5BD}"/>
    <dgm:cxn modelId="{3D8442C8-57B3-433E-B97E-2B7AB99A2F3C}" type="presOf" srcId="{B8A47089-809D-424B-8945-F61E3E0BF138}" destId="{62057854-A293-46ED-9CBB-25EAAA07FB99}" srcOrd="0" destOrd="0" presId="urn:microsoft.com/office/officeart/2008/layout/AlternatingPictureBlocks"/>
    <dgm:cxn modelId="{BE8181F1-BDC0-485A-9019-B04814D4E9CF}" srcId="{F250A672-4494-47AC-8AF5-47010D8CE137}" destId="{B8A47089-809D-424B-8945-F61E3E0BF138}" srcOrd="2" destOrd="0" parTransId="{59443062-DDAF-48FC-BB8A-6B90E37777F0}" sibTransId="{99D98413-B5DE-480B-8267-0028F52AA853}"/>
    <dgm:cxn modelId="{F6B0D2FF-039D-4354-9C6E-D742F077FE1D}" type="presOf" srcId="{B1F7ADF3-0D69-43B5-A940-9BC3A06E7820}" destId="{9265F98B-ADDC-45EA-8949-993794DA360A}" srcOrd="0" destOrd="0" presId="urn:microsoft.com/office/officeart/2008/layout/AlternatingPictureBlocks"/>
    <dgm:cxn modelId="{FB85E904-E39F-4D1D-9416-76DE933F3BD1}" type="presParOf" srcId="{F83E70A2-5F7A-4061-88F3-6B9DF1B9317B}" destId="{93061D99-50B5-4328-B4A3-3C52DAABD363}" srcOrd="0" destOrd="0" presId="urn:microsoft.com/office/officeart/2008/layout/AlternatingPictureBlocks"/>
    <dgm:cxn modelId="{046F10A5-AFFB-4B58-A5B1-EA21B2F32493}" type="presParOf" srcId="{93061D99-50B5-4328-B4A3-3C52DAABD363}" destId="{79028E5F-1A19-4224-94DB-3BA92CEF7747}" srcOrd="0" destOrd="0" presId="urn:microsoft.com/office/officeart/2008/layout/AlternatingPictureBlocks"/>
    <dgm:cxn modelId="{DD075723-DB97-4C32-9DE6-9B8852B4FFE8}" type="presParOf" srcId="{93061D99-50B5-4328-B4A3-3C52DAABD363}" destId="{99B36F66-C89B-4556-803F-AA3E1046257C}" srcOrd="1" destOrd="0" presId="urn:microsoft.com/office/officeart/2008/layout/AlternatingPictureBlocks"/>
    <dgm:cxn modelId="{A2830E7D-755C-4256-87CB-CD36E260119B}" type="presParOf" srcId="{F83E70A2-5F7A-4061-88F3-6B9DF1B9317B}" destId="{48AE83B6-3DEF-480B-A7EA-1BDC6181153D}" srcOrd="1" destOrd="0" presId="urn:microsoft.com/office/officeart/2008/layout/AlternatingPictureBlocks"/>
    <dgm:cxn modelId="{2A33E63A-2587-4A39-9D7D-72B1AE5BC35A}" type="presParOf" srcId="{F83E70A2-5F7A-4061-88F3-6B9DF1B9317B}" destId="{BFF99D38-249B-431B-B87E-404F5AAF4405}" srcOrd="2" destOrd="0" presId="urn:microsoft.com/office/officeart/2008/layout/AlternatingPictureBlocks"/>
    <dgm:cxn modelId="{1A41C38D-D1CE-4656-95E1-95CE27F049EF}" type="presParOf" srcId="{BFF99D38-249B-431B-B87E-404F5AAF4405}" destId="{80FEA0F1-98C2-4B4A-907A-DF4C4F756931}" srcOrd="0" destOrd="0" presId="urn:microsoft.com/office/officeart/2008/layout/AlternatingPictureBlocks"/>
    <dgm:cxn modelId="{ABF6C347-5E29-4B78-A9C8-24DBEABFACF6}" type="presParOf" srcId="{BFF99D38-249B-431B-B87E-404F5AAF4405}" destId="{B8B9875F-F510-4E2F-BB15-7122A3DB4D1D}" srcOrd="1" destOrd="0" presId="urn:microsoft.com/office/officeart/2008/layout/AlternatingPictureBlocks"/>
    <dgm:cxn modelId="{373ECA4E-E5ED-4455-B759-600B67BE189B}" type="presParOf" srcId="{F83E70A2-5F7A-4061-88F3-6B9DF1B9317B}" destId="{8EE9277B-D5AF-4D2C-8AA6-E3B1FA1276D5}" srcOrd="3" destOrd="0" presId="urn:microsoft.com/office/officeart/2008/layout/AlternatingPictureBlocks"/>
    <dgm:cxn modelId="{FCA570E1-6808-47AB-BFA0-806B19742F38}" type="presParOf" srcId="{F83E70A2-5F7A-4061-88F3-6B9DF1B9317B}" destId="{FF9847AB-F120-4E63-BE31-0123FC226DF9}" srcOrd="4" destOrd="0" presId="urn:microsoft.com/office/officeart/2008/layout/AlternatingPictureBlocks"/>
    <dgm:cxn modelId="{BCA5AD3E-B8A8-4705-8536-2289A70AE76C}" type="presParOf" srcId="{FF9847AB-F120-4E63-BE31-0123FC226DF9}" destId="{62057854-A293-46ED-9CBB-25EAAA07FB99}" srcOrd="0" destOrd="0" presId="urn:microsoft.com/office/officeart/2008/layout/AlternatingPictureBlocks"/>
    <dgm:cxn modelId="{9CC25990-88B8-4B6A-9F4B-5FAE5B1A296A}" type="presParOf" srcId="{FF9847AB-F120-4E63-BE31-0123FC226DF9}" destId="{7B3B77D9-940A-43C0-9712-A18F564C778F}" srcOrd="1" destOrd="0" presId="urn:microsoft.com/office/officeart/2008/layout/AlternatingPictureBlocks"/>
    <dgm:cxn modelId="{746394CF-03FE-4214-A7A3-2B7C789E8DDB}" type="presParOf" srcId="{F83E70A2-5F7A-4061-88F3-6B9DF1B9317B}" destId="{95E097A4-7FFC-4874-8E23-F420BFBCDE16}" srcOrd="5" destOrd="0" presId="urn:microsoft.com/office/officeart/2008/layout/AlternatingPictureBlocks"/>
    <dgm:cxn modelId="{86D01213-5F5F-4671-9C2B-E87D642BDBE0}" type="presParOf" srcId="{F83E70A2-5F7A-4061-88F3-6B9DF1B9317B}" destId="{D97780DF-8270-4D63-A53F-2B318AE5746E}" srcOrd="6" destOrd="0" presId="urn:microsoft.com/office/officeart/2008/layout/AlternatingPictureBlocks"/>
    <dgm:cxn modelId="{AEBE1E5E-ECEC-49BE-B71F-F49D90D69D44}" type="presParOf" srcId="{D97780DF-8270-4D63-A53F-2B318AE5746E}" destId="{9265F98B-ADDC-45EA-8949-993794DA360A}" srcOrd="0" destOrd="0" presId="urn:microsoft.com/office/officeart/2008/layout/AlternatingPictureBlocks"/>
    <dgm:cxn modelId="{CA864B97-E0D5-4C1E-8F83-664072C9FA1D}" type="presParOf" srcId="{D97780DF-8270-4D63-A53F-2B318AE5746E}" destId="{3E521380-D349-443E-8C7B-66A2BCE7733F}" srcOrd="1" destOrd="0" presId="urn:microsoft.com/office/officeart/2008/layout/AlternatingPictureBlocks"/>
    <dgm:cxn modelId="{3EE0071B-882E-450D-9BDF-9DCE6B7A259B}" type="presParOf" srcId="{F83E70A2-5F7A-4061-88F3-6B9DF1B9317B}" destId="{D9E1D45A-D2B2-4D91-91B9-A50D34EEE4B2}" srcOrd="7" destOrd="0" presId="urn:microsoft.com/office/officeart/2008/layout/AlternatingPictureBlocks"/>
    <dgm:cxn modelId="{2EB6D072-23D8-408F-AC03-AAC23BC589F6}" type="presParOf" srcId="{F83E70A2-5F7A-4061-88F3-6B9DF1B9317B}" destId="{1A7A4D87-41C0-4B80-A706-20308C206ED5}" srcOrd="8" destOrd="0" presId="urn:microsoft.com/office/officeart/2008/layout/AlternatingPictureBlocks"/>
    <dgm:cxn modelId="{6426873F-F020-4C96-9468-D2CAB2DE2436}" type="presParOf" srcId="{1A7A4D87-41C0-4B80-A706-20308C206ED5}" destId="{79B0D126-2FF2-4B71-B874-16EF64A243B4}" srcOrd="0" destOrd="0" presId="urn:microsoft.com/office/officeart/2008/layout/AlternatingPictureBlocks"/>
    <dgm:cxn modelId="{F07199CA-CF33-46C5-9E46-ACC45DE193E8}" type="presParOf" srcId="{1A7A4D87-41C0-4B80-A706-20308C206ED5}" destId="{376960F8-253A-487B-8D3D-4BD372C0CE82}"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1A79D2-9B94-4F5B-9FBC-721266120E01}">
      <dsp:nvSpPr>
        <dsp:cNvPr id="0" name=""/>
        <dsp:cNvSpPr/>
      </dsp:nvSpPr>
      <dsp:spPr>
        <a:xfrm>
          <a:off x="34731" y="2141818"/>
          <a:ext cx="2637348" cy="1341834"/>
        </a:xfrm>
        <a:prstGeom prst="roundRect">
          <a:avLst>
            <a:gd name="adj" fmla="val 1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just" defTabSz="889000">
            <a:lnSpc>
              <a:spcPct val="90000"/>
            </a:lnSpc>
            <a:spcBef>
              <a:spcPct val="0"/>
            </a:spcBef>
            <a:spcAft>
              <a:spcPct val="35000"/>
            </a:spcAft>
            <a:buNone/>
          </a:pPr>
          <a:r>
            <a:rPr lang="en-US" sz="2000" kern="1200" dirty="0">
              <a:latin typeface="NikoshBAN" panose="02000000000000000000" pitchFamily="2" charset="0"/>
              <a:cs typeface="NikoshBAN" panose="02000000000000000000" pitchFamily="2" charset="0"/>
            </a:rPr>
            <a:t>১। </a:t>
          </a:r>
          <a:r>
            <a:rPr lang="en-US" sz="2000" kern="1200" dirty="0" err="1">
              <a:latin typeface="NikoshBAN" panose="02000000000000000000" pitchFamily="2" charset="0"/>
              <a:cs typeface="NikoshBAN" panose="02000000000000000000" pitchFamily="2" charset="0"/>
            </a:rPr>
            <a:t>প্রাকৃতিক</a:t>
          </a:r>
          <a:r>
            <a:rPr lang="en-US" sz="2000" kern="1200" dirty="0">
              <a:latin typeface="NikoshBAN" panose="02000000000000000000" pitchFamily="2" charset="0"/>
              <a:cs typeface="NikoshBAN" panose="02000000000000000000" pitchFamily="2" charset="0"/>
            </a:rPr>
            <a:t> </a:t>
          </a:r>
          <a:r>
            <a:rPr lang="en-US" sz="2000" kern="1200" dirty="0" err="1">
              <a:latin typeface="NikoshBAN" panose="02000000000000000000" pitchFamily="2" charset="0"/>
              <a:cs typeface="NikoshBAN" panose="02000000000000000000" pitchFamily="2" charset="0"/>
            </a:rPr>
            <a:t>ভূমিক্ষয়</a:t>
          </a:r>
          <a:endParaRPr lang="en-US" sz="2000" kern="1200" dirty="0"/>
        </a:p>
      </dsp:txBody>
      <dsp:txXfrm>
        <a:off x="74032" y="2181119"/>
        <a:ext cx="2558746" cy="1263232"/>
      </dsp:txXfrm>
    </dsp:sp>
    <dsp:sp modelId="{258D1426-EDE7-4D6C-83E8-747FB69B3ADA}">
      <dsp:nvSpPr>
        <dsp:cNvPr id="0" name=""/>
        <dsp:cNvSpPr/>
      </dsp:nvSpPr>
      <dsp:spPr>
        <a:xfrm rot="18350885">
          <a:off x="2256536" y="1979637"/>
          <a:ext cx="2005701" cy="40429"/>
        </a:xfrm>
        <a:custGeom>
          <a:avLst/>
          <a:gdLst/>
          <a:ahLst/>
          <a:cxnLst/>
          <a:rect l="0" t="0" r="0" b="0"/>
          <a:pathLst>
            <a:path>
              <a:moveTo>
                <a:pt x="0" y="20214"/>
              </a:moveTo>
              <a:lnTo>
                <a:pt x="2005701"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US" sz="400" kern="1200"/>
        </a:p>
      </dsp:txBody>
      <dsp:txXfrm>
        <a:off x="3209245" y="1949709"/>
        <a:ext cx="100285" cy="100285"/>
      </dsp:txXfrm>
    </dsp:sp>
    <dsp:sp modelId="{0AE1CD73-E2B2-4EBC-9F65-BE03486D6F02}">
      <dsp:nvSpPr>
        <dsp:cNvPr id="0" name=""/>
        <dsp:cNvSpPr/>
      </dsp:nvSpPr>
      <dsp:spPr>
        <a:xfrm>
          <a:off x="3846695" y="516051"/>
          <a:ext cx="2683668" cy="13418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NikoshBAN" panose="02000000000000000000" pitchFamily="2" charset="0"/>
              <a:cs typeface="NikoshBAN" panose="02000000000000000000" pitchFamily="2" charset="0"/>
            </a:rPr>
            <a:t>ক। </a:t>
          </a:r>
          <a:r>
            <a:rPr lang="en-US" sz="2000" kern="1200" dirty="0" err="1">
              <a:latin typeface="NikoshBAN" panose="02000000000000000000" pitchFamily="2" charset="0"/>
              <a:cs typeface="NikoshBAN" panose="02000000000000000000" pitchFamily="2" charset="0"/>
            </a:rPr>
            <a:t>বৃষ্টিপাতজনিত</a:t>
          </a:r>
          <a:r>
            <a:rPr lang="en-US" sz="2000" kern="1200" dirty="0">
              <a:latin typeface="NikoshBAN" panose="02000000000000000000" pitchFamily="2" charset="0"/>
              <a:cs typeface="NikoshBAN" panose="02000000000000000000" pitchFamily="2" charset="0"/>
            </a:rPr>
            <a:t> </a:t>
          </a:r>
          <a:r>
            <a:rPr lang="en-US" sz="2000" kern="1200" dirty="0" err="1">
              <a:latin typeface="NikoshBAN" panose="02000000000000000000" pitchFamily="2" charset="0"/>
              <a:cs typeface="NikoshBAN" panose="02000000000000000000" pitchFamily="2" charset="0"/>
            </a:rPr>
            <a:t>ভূমিক্ষয়</a:t>
          </a:r>
          <a:endParaRPr lang="en-US" sz="2000" kern="1200" dirty="0">
            <a:latin typeface="NikoshBAN" panose="02000000000000000000" pitchFamily="2" charset="0"/>
            <a:cs typeface="NikoshBAN" panose="02000000000000000000" pitchFamily="2" charset="0"/>
          </a:endParaRPr>
        </a:p>
      </dsp:txBody>
      <dsp:txXfrm>
        <a:off x="3885996" y="555352"/>
        <a:ext cx="2605066" cy="1263232"/>
      </dsp:txXfrm>
    </dsp:sp>
    <dsp:sp modelId="{AD885A7C-66B3-4A24-9829-EC725EA2D794}">
      <dsp:nvSpPr>
        <dsp:cNvPr id="0" name=""/>
        <dsp:cNvSpPr/>
      </dsp:nvSpPr>
      <dsp:spPr>
        <a:xfrm rot="20446816">
          <a:off x="6486676" y="908728"/>
          <a:ext cx="1567633" cy="40429"/>
        </a:xfrm>
        <a:custGeom>
          <a:avLst/>
          <a:gdLst/>
          <a:ahLst/>
          <a:cxnLst/>
          <a:rect l="0" t="0" r="0" b="0"/>
          <a:pathLst>
            <a:path>
              <a:moveTo>
                <a:pt x="0" y="20214"/>
              </a:moveTo>
              <a:lnTo>
                <a:pt x="1567633" y="202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88900">
            <a:lnSpc>
              <a:spcPct val="90000"/>
            </a:lnSpc>
            <a:spcBef>
              <a:spcPct val="0"/>
            </a:spcBef>
            <a:spcAft>
              <a:spcPct val="35000"/>
            </a:spcAft>
            <a:buNone/>
          </a:pPr>
          <a:endParaRPr lang="en-US" sz="200" kern="1200"/>
        </a:p>
      </dsp:txBody>
      <dsp:txXfrm>
        <a:off x="7231301" y="889752"/>
        <a:ext cx="78381" cy="78381"/>
      </dsp:txXfrm>
    </dsp:sp>
    <dsp:sp modelId="{1EE39A86-69B9-4175-9BDF-479EEFCD0A0E}">
      <dsp:nvSpPr>
        <dsp:cNvPr id="0" name=""/>
        <dsp:cNvSpPr/>
      </dsp:nvSpPr>
      <dsp:spPr>
        <a:xfrm>
          <a:off x="8010621" y="0"/>
          <a:ext cx="2683668" cy="13418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err="1">
              <a:latin typeface="NikoshBAN" panose="02000000000000000000" pitchFamily="2" charset="0"/>
              <a:cs typeface="NikoshBAN" panose="02000000000000000000" pitchFamily="2" charset="0"/>
            </a:rPr>
            <a:t>i</a:t>
          </a:r>
          <a:r>
            <a:rPr lang="en-US" sz="2000" kern="1200" dirty="0">
              <a:latin typeface="NikoshBAN" panose="02000000000000000000" pitchFamily="2" charset="0"/>
              <a:cs typeface="NikoshBAN" panose="02000000000000000000" pitchFamily="2" charset="0"/>
            </a:rPr>
            <a:t>) </a:t>
          </a:r>
          <a:r>
            <a:rPr lang="en-US" sz="2000" kern="1200" dirty="0" err="1">
              <a:latin typeface="NikoshBAN" panose="02000000000000000000" pitchFamily="2" charset="0"/>
              <a:cs typeface="NikoshBAN" panose="02000000000000000000" pitchFamily="2" charset="0"/>
            </a:rPr>
            <a:t>আস্তরন</a:t>
          </a:r>
          <a:r>
            <a:rPr lang="en-US" sz="2000" kern="1200" dirty="0">
              <a:latin typeface="NikoshBAN" panose="02000000000000000000" pitchFamily="2" charset="0"/>
              <a:cs typeface="NikoshBAN" panose="02000000000000000000" pitchFamily="2" charset="0"/>
            </a:rPr>
            <a:t> </a:t>
          </a:r>
          <a:r>
            <a:rPr lang="en-US" sz="2000" kern="1200" dirty="0" err="1">
              <a:latin typeface="NikoshBAN" panose="02000000000000000000" pitchFamily="2" charset="0"/>
              <a:cs typeface="NikoshBAN" panose="02000000000000000000" pitchFamily="2" charset="0"/>
            </a:rPr>
            <a:t>ভূমিক্ষয়</a:t>
          </a:r>
          <a:endParaRPr lang="en-US" sz="2000" kern="1200" dirty="0">
            <a:latin typeface="NikoshBAN" panose="02000000000000000000" pitchFamily="2" charset="0"/>
            <a:cs typeface="NikoshBAN" panose="02000000000000000000" pitchFamily="2" charset="0"/>
          </a:endParaRPr>
        </a:p>
      </dsp:txBody>
      <dsp:txXfrm>
        <a:off x="8049922" y="39301"/>
        <a:ext cx="2605066" cy="1263232"/>
      </dsp:txXfrm>
    </dsp:sp>
    <dsp:sp modelId="{166A60B3-A5D0-4A84-BC54-5EF955235DEE}">
      <dsp:nvSpPr>
        <dsp:cNvPr id="0" name=""/>
        <dsp:cNvSpPr/>
      </dsp:nvSpPr>
      <dsp:spPr>
        <a:xfrm rot="2087546">
          <a:off x="6369242" y="1681012"/>
          <a:ext cx="1802500" cy="40429"/>
        </a:xfrm>
        <a:custGeom>
          <a:avLst/>
          <a:gdLst/>
          <a:ahLst/>
          <a:cxnLst/>
          <a:rect l="0" t="0" r="0" b="0"/>
          <a:pathLst>
            <a:path>
              <a:moveTo>
                <a:pt x="0" y="20214"/>
              </a:moveTo>
              <a:lnTo>
                <a:pt x="1802500" y="202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33350">
            <a:lnSpc>
              <a:spcPct val="90000"/>
            </a:lnSpc>
            <a:spcBef>
              <a:spcPct val="0"/>
            </a:spcBef>
            <a:spcAft>
              <a:spcPct val="35000"/>
            </a:spcAft>
            <a:buNone/>
          </a:pPr>
          <a:endParaRPr lang="en-US" sz="300" kern="1200"/>
        </a:p>
      </dsp:txBody>
      <dsp:txXfrm>
        <a:off x="7225430" y="1656164"/>
        <a:ext cx="90125" cy="90125"/>
      </dsp:txXfrm>
    </dsp:sp>
    <dsp:sp modelId="{164A7878-0B1B-4025-803D-4F05B235F9C3}">
      <dsp:nvSpPr>
        <dsp:cNvPr id="0" name=""/>
        <dsp:cNvSpPr/>
      </dsp:nvSpPr>
      <dsp:spPr>
        <a:xfrm>
          <a:off x="8010621" y="1544568"/>
          <a:ext cx="2683668" cy="13418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NikoshBAN" panose="02000000000000000000" pitchFamily="2" charset="0"/>
              <a:cs typeface="NikoshBAN" panose="02000000000000000000" pitchFamily="2" charset="0"/>
            </a:rPr>
            <a:t>ii) </a:t>
          </a:r>
          <a:r>
            <a:rPr lang="en-US" sz="2000" kern="1200" dirty="0" err="1">
              <a:latin typeface="NikoshBAN" panose="02000000000000000000" pitchFamily="2" charset="0"/>
              <a:cs typeface="NikoshBAN" panose="02000000000000000000" pitchFamily="2" charset="0"/>
            </a:rPr>
            <a:t>রিল</a:t>
          </a:r>
          <a:r>
            <a:rPr lang="en-US" sz="2000" kern="1200" dirty="0">
              <a:latin typeface="NikoshBAN" panose="02000000000000000000" pitchFamily="2" charset="0"/>
              <a:cs typeface="NikoshBAN" panose="02000000000000000000" pitchFamily="2" charset="0"/>
            </a:rPr>
            <a:t> </a:t>
          </a:r>
          <a:r>
            <a:rPr lang="en-US" sz="2000" kern="1200" dirty="0" err="1">
              <a:latin typeface="NikoshBAN" panose="02000000000000000000" pitchFamily="2" charset="0"/>
              <a:cs typeface="NikoshBAN" panose="02000000000000000000" pitchFamily="2" charset="0"/>
            </a:rPr>
            <a:t>ভূমিক্ষয়</a:t>
          </a:r>
          <a:endParaRPr lang="en-US" sz="2000" kern="1200" dirty="0">
            <a:latin typeface="NikoshBAN" panose="02000000000000000000" pitchFamily="2" charset="0"/>
            <a:cs typeface="NikoshBAN" panose="02000000000000000000" pitchFamily="2" charset="0"/>
          </a:endParaRPr>
        </a:p>
      </dsp:txBody>
      <dsp:txXfrm>
        <a:off x="8049922" y="1583869"/>
        <a:ext cx="2605066" cy="1263232"/>
      </dsp:txXfrm>
    </dsp:sp>
    <dsp:sp modelId="{B29C1D25-CFE7-43DE-ABE3-D2A8AA321F46}">
      <dsp:nvSpPr>
        <dsp:cNvPr id="0" name=""/>
        <dsp:cNvSpPr/>
      </dsp:nvSpPr>
      <dsp:spPr>
        <a:xfrm rot="3604486">
          <a:off x="5786880" y="2452567"/>
          <a:ext cx="2967224" cy="40429"/>
        </a:xfrm>
        <a:custGeom>
          <a:avLst/>
          <a:gdLst/>
          <a:ahLst/>
          <a:cxnLst/>
          <a:rect l="0" t="0" r="0" b="0"/>
          <a:pathLst>
            <a:path>
              <a:moveTo>
                <a:pt x="0" y="20214"/>
              </a:moveTo>
              <a:lnTo>
                <a:pt x="2967224" y="202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US" sz="700" kern="1200"/>
        </a:p>
      </dsp:txBody>
      <dsp:txXfrm>
        <a:off x="7196312" y="2398601"/>
        <a:ext cx="148361" cy="148361"/>
      </dsp:txXfrm>
    </dsp:sp>
    <dsp:sp modelId="{825385D3-D13F-4854-B66D-93CD5A3DF88C}">
      <dsp:nvSpPr>
        <dsp:cNvPr id="0" name=""/>
        <dsp:cNvSpPr/>
      </dsp:nvSpPr>
      <dsp:spPr>
        <a:xfrm>
          <a:off x="8010621" y="3087677"/>
          <a:ext cx="2683668" cy="13418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NikoshBAN" panose="02000000000000000000" pitchFamily="2" charset="0"/>
              <a:cs typeface="NikoshBAN" panose="02000000000000000000" pitchFamily="2" charset="0"/>
            </a:rPr>
            <a:t>iii) </a:t>
          </a:r>
          <a:r>
            <a:rPr lang="en-US" sz="2000" kern="1200" dirty="0" err="1">
              <a:latin typeface="NikoshBAN" panose="02000000000000000000" pitchFamily="2" charset="0"/>
              <a:cs typeface="NikoshBAN" panose="02000000000000000000" pitchFamily="2" charset="0"/>
            </a:rPr>
            <a:t>নালা</a:t>
          </a:r>
          <a:r>
            <a:rPr lang="en-US" sz="2000" kern="1200" dirty="0">
              <a:latin typeface="NikoshBAN" panose="02000000000000000000" pitchFamily="2" charset="0"/>
              <a:cs typeface="NikoshBAN" panose="02000000000000000000" pitchFamily="2" charset="0"/>
            </a:rPr>
            <a:t> </a:t>
          </a:r>
          <a:r>
            <a:rPr lang="en-US" sz="2000" kern="1200" dirty="0" err="1">
              <a:latin typeface="NikoshBAN" panose="02000000000000000000" pitchFamily="2" charset="0"/>
              <a:cs typeface="NikoshBAN" panose="02000000000000000000" pitchFamily="2" charset="0"/>
            </a:rPr>
            <a:t>বা</a:t>
          </a:r>
          <a:r>
            <a:rPr lang="en-US" sz="2000" kern="1200" dirty="0">
              <a:latin typeface="NikoshBAN" panose="02000000000000000000" pitchFamily="2" charset="0"/>
              <a:cs typeface="NikoshBAN" panose="02000000000000000000" pitchFamily="2" charset="0"/>
            </a:rPr>
            <a:t> </a:t>
          </a:r>
          <a:r>
            <a:rPr lang="en-US" sz="2000" kern="1200" dirty="0" err="1">
              <a:latin typeface="NikoshBAN" panose="02000000000000000000" pitchFamily="2" charset="0"/>
              <a:cs typeface="NikoshBAN" panose="02000000000000000000" pitchFamily="2" charset="0"/>
            </a:rPr>
            <a:t>গালি</a:t>
          </a:r>
          <a:r>
            <a:rPr lang="en-US" sz="2000" kern="1200" dirty="0">
              <a:latin typeface="NikoshBAN" panose="02000000000000000000" pitchFamily="2" charset="0"/>
              <a:cs typeface="NikoshBAN" panose="02000000000000000000" pitchFamily="2" charset="0"/>
            </a:rPr>
            <a:t> </a:t>
          </a:r>
          <a:r>
            <a:rPr lang="en-US" sz="2000" kern="1200" dirty="0" err="1">
              <a:latin typeface="NikoshBAN" panose="02000000000000000000" pitchFamily="2" charset="0"/>
              <a:cs typeface="NikoshBAN" panose="02000000000000000000" pitchFamily="2" charset="0"/>
            </a:rPr>
            <a:t>ভূমিক্ষয়</a:t>
          </a:r>
          <a:endParaRPr lang="en-US" sz="2000" kern="1200" dirty="0">
            <a:latin typeface="NikoshBAN" panose="02000000000000000000" pitchFamily="2" charset="0"/>
            <a:cs typeface="NikoshBAN" panose="02000000000000000000" pitchFamily="2" charset="0"/>
          </a:endParaRPr>
        </a:p>
      </dsp:txBody>
      <dsp:txXfrm>
        <a:off x="8049922" y="3126978"/>
        <a:ext cx="2605066" cy="1263232"/>
      </dsp:txXfrm>
    </dsp:sp>
    <dsp:sp modelId="{82B724F4-3537-4BE5-B739-56CE87AF28DA}">
      <dsp:nvSpPr>
        <dsp:cNvPr id="0" name=""/>
        <dsp:cNvSpPr/>
      </dsp:nvSpPr>
      <dsp:spPr>
        <a:xfrm rot="4212842">
          <a:off x="5084045" y="3224121"/>
          <a:ext cx="4372894" cy="40429"/>
        </a:xfrm>
        <a:custGeom>
          <a:avLst/>
          <a:gdLst/>
          <a:ahLst/>
          <a:cxnLst/>
          <a:rect l="0" t="0" r="0" b="0"/>
          <a:pathLst>
            <a:path>
              <a:moveTo>
                <a:pt x="0" y="20214"/>
              </a:moveTo>
              <a:lnTo>
                <a:pt x="4372894" y="2021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7161170" y="3135014"/>
        <a:ext cx="218644" cy="218644"/>
      </dsp:txXfrm>
    </dsp:sp>
    <dsp:sp modelId="{16A46285-82B4-459F-A2C5-9FDCAB2657FF}">
      <dsp:nvSpPr>
        <dsp:cNvPr id="0" name=""/>
        <dsp:cNvSpPr/>
      </dsp:nvSpPr>
      <dsp:spPr>
        <a:xfrm>
          <a:off x="8010621" y="4630787"/>
          <a:ext cx="2683668" cy="13418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NikoshBAN" panose="02000000000000000000" pitchFamily="2" charset="0"/>
              <a:cs typeface="NikoshBAN" panose="02000000000000000000" pitchFamily="2" charset="0"/>
            </a:rPr>
            <a:t>iv) </a:t>
          </a:r>
          <a:r>
            <a:rPr lang="en-US" sz="2000" kern="1200" dirty="0" err="1">
              <a:latin typeface="NikoshBAN" panose="02000000000000000000" pitchFamily="2" charset="0"/>
              <a:cs typeface="NikoshBAN" panose="02000000000000000000" pitchFamily="2" charset="0"/>
            </a:rPr>
            <a:t>নদী</a:t>
          </a:r>
          <a:r>
            <a:rPr lang="en-US" sz="2000" kern="1200" dirty="0">
              <a:latin typeface="NikoshBAN" panose="02000000000000000000" pitchFamily="2" charset="0"/>
              <a:cs typeface="NikoshBAN" panose="02000000000000000000" pitchFamily="2" charset="0"/>
            </a:rPr>
            <a:t> </a:t>
          </a:r>
          <a:r>
            <a:rPr lang="en-US" sz="2000" kern="1200" dirty="0" err="1">
              <a:latin typeface="NikoshBAN" panose="02000000000000000000" pitchFamily="2" charset="0"/>
              <a:cs typeface="NikoshBAN" panose="02000000000000000000" pitchFamily="2" charset="0"/>
            </a:rPr>
            <a:t>ভাঙন</a:t>
          </a:r>
          <a:endParaRPr lang="en-US" sz="2000" kern="1200" dirty="0">
            <a:latin typeface="NikoshBAN" panose="02000000000000000000" pitchFamily="2" charset="0"/>
            <a:cs typeface="NikoshBAN" panose="02000000000000000000" pitchFamily="2" charset="0"/>
          </a:endParaRPr>
        </a:p>
        <a:p>
          <a:pPr marL="0" lvl="0" indent="0" algn="ctr" defTabSz="889000">
            <a:lnSpc>
              <a:spcPct val="90000"/>
            </a:lnSpc>
            <a:spcBef>
              <a:spcPct val="0"/>
            </a:spcBef>
            <a:spcAft>
              <a:spcPct val="35000"/>
            </a:spcAft>
            <a:buNone/>
          </a:pPr>
          <a:endParaRPr lang="en-US" sz="2800" kern="1200" dirty="0"/>
        </a:p>
      </dsp:txBody>
      <dsp:txXfrm>
        <a:off x="8049922" y="4670088"/>
        <a:ext cx="2605066" cy="1263232"/>
      </dsp:txXfrm>
    </dsp:sp>
    <dsp:sp modelId="{597DD257-EA1B-4889-989A-C05129C7A11A}">
      <dsp:nvSpPr>
        <dsp:cNvPr id="0" name=""/>
        <dsp:cNvSpPr/>
      </dsp:nvSpPr>
      <dsp:spPr>
        <a:xfrm rot="3307743">
          <a:off x="2239760" y="3620721"/>
          <a:ext cx="2018912" cy="40429"/>
        </a:xfrm>
        <a:custGeom>
          <a:avLst/>
          <a:gdLst/>
          <a:ahLst/>
          <a:cxnLst/>
          <a:rect l="0" t="0" r="0" b="0"/>
          <a:pathLst>
            <a:path>
              <a:moveTo>
                <a:pt x="0" y="20214"/>
              </a:moveTo>
              <a:lnTo>
                <a:pt x="2018912" y="2021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US" sz="400" kern="1200"/>
        </a:p>
      </dsp:txBody>
      <dsp:txXfrm>
        <a:off x="3198743" y="3590463"/>
        <a:ext cx="100945" cy="100945"/>
      </dsp:txXfrm>
    </dsp:sp>
    <dsp:sp modelId="{F53FE985-D76F-4E50-B50F-29A6044465DF}">
      <dsp:nvSpPr>
        <dsp:cNvPr id="0" name=""/>
        <dsp:cNvSpPr/>
      </dsp:nvSpPr>
      <dsp:spPr>
        <a:xfrm>
          <a:off x="3826352" y="3798219"/>
          <a:ext cx="2683668" cy="1341834"/>
        </a:xfrm>
        <a:prstGeom prst="roundRect">
          <a:avLst>
            <a:gd name="adj" fmla="val 10000"/>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NikoshBAN" panose="02000000000000000000" pitchFamily="2" charset="0"/>
              <a:cs typeface="NikoshBAN" panose="02000000000000000000" pitchFamily="2" charset="0"/>
            </a:rPr>
            <a:t>খ। </a:t>
          </a:r>
          <a:r>
            <a:rPr lang="en-US" sz="2000" kern="1200" dirty="0" err="1">
              <a:latin typeface="NikoshBAN" panose="02000000000000000000" pitchFamily="2" charset="0"/>
              <a:cs typeface="NikoshBAN" panose="02000000000000000000" pitchFamily="2" charset="0"/>
            </a:rPr>
            <a:t>বায়ুপ্রবাহজনিত</a:t>
          </a:r>
          <a:r>
            <a:rPr lang="en-US" sz="2000" kern="1200" dirty="0">
              <a:latin typeface="NikoshBAN" panose="02000000000000000000" pitchFamily="2" charset="0"/>
              <a:cs typeface="NikoshBAN" panose="02000000000000000000" pitchFamily="2" charset="0"/>
            </a:rPr>
            <a:t> </a:t>
          </a:r>
          <a:r>
            <a:rPr lang="en-US" sz="2000" kern="1200" dirty="0" err="1">
              <a:latin typeface="NikoshBAN" panose="02000000000000000000" pitchFamily="2" charset="0"/>
              <a:cs typeface="NikoshBAN" panose="02000000000000000000" pitchFamily="2" charset="0"/>
            </a:rPr>
            <a:t>ভূমিক্ষয়</a:t>
          </a:r>
          <a:endParaRPr lang="en-US" sz="2000" kern="1200" dirty="0">
            <a:latin typeface="NikoshBAN" panose="02000000000000000000" pitchFamily="2" charset="0"/>
            <a:cs typeface="NikoshBAN" panose="02000000000000000000" pitchFamily="2" charset="0"/>
          </a:endParaRPr>
        </a:p>
      </dsp:txBody>
      <dsp:txXfrm>
        <a:off x="3865653" y="3837520"/>
        <a:ext cx="2605066" cy="12632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00D50E-F8FF-413C-A9A7-40F7211A430C}">
      <dsp:nvSpPr>
        <dsp:cNvPr id="0" name=""/>
        <dsp:cNvSpPr/>
      </dsp:nvSpPr>
      <dsp:spPr>
        <a:xfrm>
          <a:off x="3283" y="709829"/>
          <a:ext cx="2604631" cy="1562778"/>
        </a:xfrm>
        <a:prstGeom prst="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tx1"/>
              </a:solidFill>
              <a:latin typeface="NikoshBAN" pitchFamily="2" charset="0"/>
              <a:cs typeface="NikoshBAN" pitchFamily="2" charset="0"/>
            </a:rPr>
            <a:t>১। </a:t>
          </a:r>
          <a:r>
            <a:rPr lang="en-US" sz="3200" kern="1200" dirty="0" err="1">
              <a:solidFill>
                <a:schemeClr val="tx1"/>
              </a:solidFill>
              <a:latin typeface="NikoshBAN" pitchFamily="2" charset="0"/>
              <a:cs typeface="NikoshBAN" pitchFamily="2" charset="0"/>
            </a:rPr>
            <a:t>বৃষ্টিপাত</a:t>
          </a:r>
          <a:r>
            <a:rPr lang="en-US" sz="3200" kern="1200" dirty="0">
              <a:solidFill>
                <a:schemeClr val="tx1"/>
              </a:solidFill>
              <a:latin typeface="NikoshBAN" pitchFamily="2" charset="0"/>
              <a:cs typeface="NikoshBAN" pitchFamily="2" charset="0"/>
            </a:rPr>
            <a:t> </a:t>
          </a:r>
          <a:endParaRPr lang="en-US" sz="3200" kern="1200" dirty="0"/>
        </a:p>
      </dsp:txBody>
      <dsp:txXfrm>
        <a:off x="3283" y="709829"/>
        <a:ext cx="2604631" cy="1562778"/>
      </dsp:txXfrm>
    </dsp:sp>
    <dsp:sp modelId="{B089057F-561C-4580-BFAF-1789850CBBDE}">
      <dsp:nvSpPr>
        <dsp:cNvPr id="0" name=""/>
        <dsp:cNvSpPr/>
      </dsp:nvSpPr>
      <dsp:spPr>
        <a:xfrm>
          <a:off x="2868377" y="709829"/>
          <a:ext cx="2604631" cy="1562778"/>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tx1"/>
              </a:solidFill>
              <a:latin typeface="NikoshBAN" pitchFamily="2" charset="0"/>
              <a:cs typeface="NikoshBAN" pitchFamily="2" charset="0"/>
            </a:rPr>
            <a:t>২। </a:t>
          </a:r>
          <a:r>
            <a:rPr lang="en-US" sz="3200" kern="1200" dirty="0" err="1">
              <a:solidFill>
                <a:schemeClr val="tx1"/>
              </a:solidFill>
              <a:latin typeface="NikoshBAN" pitchFamily="2" charset="0"/>
              <a:cs typeface="NikoshBAN" pitchFamily="2" charset="0"/>
            </a:rPr>
            <a:t>ভূমি</a:t>
          </a:r>
          <a:r>
            <a:rPr lang="en-US" sz="3200" kern="1200" dirty="0">
              <a:solidFill>
                <a:schemeClr val="tx1"/>
              </a:solidFill>
              <a:latin typeface="NikoshBAN" pitchFamily="2" charset="0"/>
              <a:cs typeface="NikoshBAN" pitchFamily="2" charset="0"/>
            </a:rPr>
            <a:t> </a:t>
          </a:r>
          <a:r>
            <a:rPr lang="en-US" sz="3200" kern="1200" dirty="0" err="1">
              <a:solidFill>
                <a:schemeClr val="tx1"/>
              </a:solidFill>
              <a:latin typeface="NikoshBAN" pitchFamily="2" charset="0"/>
              <a:cs typeface="NikoshBAN" pitchFamily="2" charset="0"/>
            </a:rPr>
            <a:t>ঢাল</a:t>
          </a:r>
          <a:endParaRPr lang="en-US" sz="3200" kern="1200" dirty="0"/>
        </a:p>
      </dsp:txBody>
      <dsp:txXfrm>
        <a:off x="2868377" y="709829"/>
        <a:ext cx="2604631" cy="1562778"/>
      </dsp:txXfrm>
    </dsp:sp>
    <dsp:sp modelId="{13FED7FF-EFDA-451F-8B30-52DD8F671AF6}">
      <dsp:nvSpPr>
        <dsp:cNvPr id="0" name=""/>
        <dsp:cNvSpPr/>
      </dsp:nvSpPr>
      <dsp:spPr>
        <a:xfrm>
          <a:off x="5733471" y="709829"/>
          <a:ext cx="2604631" cy="1562778"/>
        </a:xfrm>
        <a:prstGeom prst="rect">
          <a:avLst/>
        </a:prstGeom>
        <a:solidFill>
          <a:schemeClr val="accent4">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tx1"/>
              </a:solidFill>
              <a:latin typeface="NikoshBAN" pitchFamily="2" charset="0"/>
              <a:cs typeface="NikoshBAN" pitchFamily="2" charset="0"/>
            </a:rPr>
            <a:t>৩। </a:t>
          </a:r>
          <a:r>
            <a:rPr lang="en-US" sz="3200" kern="1200" dirty="0" err="1">
              <a:solidFill>
                <a:schemeClr val="tx1"/>
              </a:solidFill>
              <a:latin typeface="NikoshBAN" pitchFamily="2" charset="0"/>
              <a:cs typeface="NikoshBAN" pitchFamily="2" charset="0"/>
            </a:rPr>
            <a:t>মাটির</a:t>
          </a:r>
          <a:r>
            <a:rPr lang="en-US" sz="3200" kern="1200" dirty="0">
              <a:solidFill>
                <a:schemeClr val="tx1"/>
              </a:solidFill>
              <a:latin typeface="NikoshBAN" pitchFamily="2" charset="0"/>
              <a:cs typeface="NikoshBAN" pitchFamily="2" charset="0"/>
            </a:rPr>
            <a:t> </a:t>
          </a:r>
          <a:r>
            <a:rPr lang="en-US" sz="3200" kern="1200" dirty="0" err="1">
              <a:solidFill>
                <a:schemeClr val="tx1"/>
              </a:solidFill>
              <a:latin typeface="NikoshBAN" pitchFamily="2" charset="0"/>
              <a:cs typeface="NikoshBAN" pitchFamily="2" charset="0"/>
            </a:rPr>
            <a:t>প্রকৃতি</a:t>
          </a:r>
          <a:r>
            <a:rPr lang="en-US" sz="3200" kern="1200" dirty="0">
              <a:solidFill>
                <a:schemeClr val="tx1"/>
              </a:solidFill>
              <a:latin typeface="NikoshBAN" pitchFamily="2" charset="0"/>
              <a:cs typeface="NikoshBAN" pitchFamily="2" charset="0"/>
            </a:rPr>
            <a:t> </a:t>
          </a:r>
          <a:endParaRPr lang="en-US" sz="3200" kern="1200" dirty="0"/>
        </a:p>
      </dsp:txBody>
      <dsp:txXfrm>
        <a:off x="5733471" y="709829"/>
        <a:ext cx="2604631" cy="1562778"/>
      </dsp:txXfrm>
    </dsp:sp>
    <dsp:sp modelId="{90029560-50D6-4799-BF1B-34BAC51944B0}">
      <dsp:nvSpPr>
        <dsp:cNvPr id="0" name=""/>
        <dsp:cNvSpPr/>
      </dsp:nvSpPr>
      <dsp:spPr>
        <a:xfrm>
          <a:off x="8598565" y="709829"/>
          <a:ext cx="2604631" cy="1562778"/>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tx1"/>
              </a:solidFill>
              <a:latin typeface="NikoshBAN" pitchFamily="2" charset="0"/>
              <a:cs typeface="NikoshBAN" pitchFamily="2" charset="0"/>
            </a:rPr>
            <a:t>৪। </a:t>
          </a:r>
          <a:r>
            <a:rPr lang="en-US" sz="3200" kern="1200" dirty="0" err="1">
              <a:solidFill>
                <a:schemeClr val="tx1"/>
              </a:solidFill>
              <a:latin typeface="NikoshBAN" pitchFamily="2" charset="0"/>
              <a:cs typeface="NikoshBAN" pitchFamily="2" charset="0"/>
            </a:rPr>
            <a:t>শস্যের</a:t>
          </a:r>
          <a:r>
            <a:rPr lang="en-US" sz="3200" kern="1200" dirty="0">
              <a:solidFill>
                <a:schemeClr val="tx1"/>
              </a:solidFill>
              <a:latin typeface="NikoshBAN" pitchFamily="2" charset="0"/>
              <a:cs typeface="NikoshBAN" pitchFamily="2" charset="0"/>
            </a:rPr>
            <a:t> </a:t>
          </a:r>
          <a:r>
            <a:rPr lang="en-US" sz="3200" kern="1200" dirty="0" err="1">
              <a:solidFill>
                <a:schemeClr val="tx1"/>
              </a:solidFill>
              <a:latin typeface="NikoshBAN" pitchFamily="2" charset="0"/>
              <a:cs typeface="NikoshBAN" pitchFamily="2" charset="0"/>
            </a:rPr>
            <a:t>প্রকৃতি</a:t>
          </a:r>
          <a:endParaRPr lang="en-US" sz="3200" kern="1200" dirty="0"/>
        </a:p>
      </dsp:txBody>
      <dsp:txXfrm>
        <a:off x="8598565" y="709829"/>
        <a:ext cx="2604631" cy="1562778"/>
      </dsp:txXfrm>
    </dsp:sp>
    <dsp:sp modelId="{7E8E116D-44ED-4DE8-A44F-F969696D17DA}">
      <dsp:nvSpPr>
        <dsp:cNvPr id="0" name=""/>
        <dsp:cNvSpPr/>
      </dsp:nvSpPr>
      <dsp:spPr>
        <a:xfrm>
          <a:off x="3283" y="2533071"/>
          <a:ext cx="2604631" cy="1562778"/>
        </a:xfrm>
        <a:prstGeom prst="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tx1"/>
              </a:solidFill>
              <a:latin typeface="NikoshBAN" pitchFamily="2" charset="0"/>
              <a:cs typeface="NikoshBAN" pitchFamily="2" charset="0"/>
            </a:rPr>
            <a:t>৫। </a:t>
          </a:r>
          <a:r>
            <a:rPr lang="en-US" sz="3200" kern="1200" dirty="0" err="1">
              <a:solidFill>
                <a:schemeClr val="tx1"/>
              </a:solidFill>
              <a:latin typeface="NikoshBAN" pitchFamily="2" charset="0"/>
              <a:cs typeface="NikoshBAN" pitchFamily="2" charset="0"/>
            </a:rPr>
            <a:t>জমি</a:t>
          </a:r>
          <a:r>
            <a:rPr lang="en-US" sz="3200" kern="1200" dirty="0">
              <a:solidFill>
                <a:schemeClr val="tx1"/>
              </a:solidFill>
              <a:latin typeface="NikoshBAN" pitchFamily="2" charset="0"/>
              <a:cs typeface="NikoshBAN" pitchFamily="2" charset="0"/>
            </a:rPr>
            <a:t> </a:t>
          </a:r>
          <a:r>
            <a:rPr lang="en-US" sz="3200" kern="1200" dirty="0" err="1">
              <a:solidFill>
                <a:schemeClr val="tx1"/>
              </a:solidFill>
              <a:latin typeface="NikoshBAN" pitchFamily="2" charset="0"/>
              <a:cs typeface="NikoshBAN" pitchFamily="2" charset="0"/>
            </a:rPr>
            <a:t>চাষের</a:t>
          </a:r>
          <a:r>
            <a:rPr lang="en-US" sz="3200" kern="1200" dirty="0">
              <a:solidFill>
                <a:schemeClr val="tx1"/>
              </a:solidFill>
              <a:latin typeface="NikoshBAN" pitchFamily="2" charset="0"/>
              <a:cs typeface="NikoshBAN" pitchFamily="2" charset="0"/>
            </a:rPr>
            <a:t> </a:t>
          </a:r>
          <a:r>
            <a:rPr lang="en-US" sz="3200" kern="1200" dirty="0" err="1">
              <a:solidFill>
                <a:schemeClr val="tx1"/>
              </a:solidFill>
              <a:latin typeface="NikoshBAN" pitchFamily="2" charset="0"/>
              <a:cs typeface="NikoshBAN" pitchFamily="2" charset="0"/>
            </a:rPr>
            <a:t>পদ্ধতি</a:t>
          </a:r>
          <a:r>
            <a:rPr lang="en-US" sz="3200" kern="1200" dirty="0">
              <a:solidFill>
                <a:schemeClr val="tx1"/>
              </a:solidFill>
              <a:latin typeface="NikoshBAN" pitchFamily="2" charset="0"/>
              <a:cs typeface="NikoshBAN" pitchFamily="2" charset="0"/>
            </a:rPr>
            <a:t> </a:t>
          </a:r>
          <a:endParaRPr lang="en-US" sz="3200" kern="1200" dirty="0"/>
        </a:p>
      </dsp:txBody>
      <dsp:txXfrm>
        <a:off x="3283" y="2533071"/>
        <a:ext cx="2604631" cy="1562778"/>
      </dsp:txXfrm>
    </dsp:sp>
    <dsp:sp modelId="{D29DF350-A6C8-431A-9407-9F55A70E581E}">
      <dsp:nvSpPr>
        <dsp:cNvPr id="0" name=""/>
        <dsp:cNvSpPr/>
      </dsp:nvSpPr>
      <dsp:spPr>
        <a:xfrm>
          <a:off x="5753813" y="2573703"/>
          <a:ext cx="2604631" cy="1562778"/>
        </a:xfrm>
        <a:prstGeom prst="rect">
          <a:avLst/>
        </a:prstGeom>
        <a:solidFill>
          <a:schemeClr val="accent5">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tx1"/>
              </a:solidFill>
              <a:latin typeface="NikoshBAN" pitchFamily="2" charset="0"/>
              <a:cs typeface="NikoshBAN" pitchFamily="2" charset="0"/>
            </a:rPr>
            <a:t>৭। </a:t>
          </a:r>
          <a:r>
            <a:rPr lang="en-US" sz="3600" kern="1200" dirty="0" err="1">
              <a:solidFill>
                <a:schemeClr val="tx1"/>
              </a:solidFill>
              <a:latin typeface="NikoshBAN" pitchFamily="2" charset="0"/>
              <a:cs typeface="NikoshBAN" pitchFamily="2" charset="0"/>
            </a:rPr>
            <a:t>বায়ু</a:t>
          </a:r>
          <a:r>
            <a:rPr lang="en-US" sz="3600" kern="1200" dirty="0">
              <a:solidFill>
                <a:schemeClr val="tx1"/>
              </a:solidFill>
              <a:latin typeface="NikoshBAN" pitchFamily="2" charset="0"/>
              <a:cs typeface="NikoshBAN" pitchFamily="2" charset="0"/>
            </a:rPr>
            <a:t>                          </a:t>
          </a:r>
          <a:endParaRPr lang="en-US" sz="3600" kern="1200" dirty="0"/>
        </a:p>
      </dsp:txBody>
      <dsp:txXfrm>
        <a:off x="5753813" y="2573703"/>
        <a:ext cx="2604631" cy="1562778"/>
      </dsp:txXfrm>
    </dsp:sp>
    <dsp:sp modelId="{84766C3B-3833-4727-A360-C467229FF3B6}">
      <dsp:nvSpPr>
        <dsp:cNvPr id="0" name=""/>
        <dsp:cNvSpPr/>
      </dsp:nvSpPr>
      <dsp:spPr>
        <a:xfrm>
          <a:off x="2871607" y="2573703"/>
          <a:ext cx="2604631" cy="15627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tx1"/>
              </a:solidFill>
              <a:latin typeface="NikoshBAN" pitchFamily="2" charset="0"/>
              <a:cs typeface="NikoshBAN" pitchFamily="2" charset="0"/>
            </a:rPr>
            <a:t>৬। </a:t>
          </a:r>
          <a:r>
            <a:rPr lang="en-US" sz="3200" kern="1200" dirty="0" err="1">
              <a:solidFill>
                <a:schemeClr val="tx1"/>
              </a:solidFill>
              <a:latin typeface="NikoshBAN" pitchFamily="2" charset="0"/>
              <a:cs typeface="NikoshBAN" pitchFamily="2" charset="0"/>
            </a:rPr>
            <a:t>নিবিড়</a:t>
          </a:r>
          <a:r>
            <a:rPr lang="en-US" sz="3200" kern="1200" dirty="0">
              <a:solidFill>
                <a:schemeClr val="tx1"/>
              </a:solidFill>
              <a:latin typeface="NikoshBAN" pitchFamily="2" charset="0"/>
              <a:cs typeface="NikoshBAN" pitchFamily="2" charset="0"/>
            </a:rPr>
            <a:t> </a:t>
          </a:r>
          <a:r>
            <a:rPr lang="en-US" sz="3200" kern="1200" dirty="0" err="1">
              <a:solidFill>
                <a:schemeClr val="tx1"/>
              </a:solidFill>
              <a:latin typeface="NikoshBAN" pitchFamily="2" charset="0"/>
              <a:cs typeface="NikoshBAN" pitchFamily="2" charset="0"/>
            </a:rPr>
            <a:t>চাষ</a:t>
          </a:r>
          <a:endParaRPr lang="en-US" sz="3200" kern="1200" dirty="0">
            <a:solidFill>
              <a:schemeClr val="tx1"/>
            </a:solidFill>
            <a:latin typeface="NikoshBAN" pitchFamily="2" charset="0"/>
            <a:cs typeface="NikoshBAN" pitchFamily="2" charset="0"/>
          </a:endParaRPr>
        </a:p>
      </dsp:txBody>
      <dsp:txXfrm>
        <a:off x="2871607" y="2573703"/>
        <a:ext cx="2604631" cy="1562778"/>
      </dsp:txXfrm>
    </dsp:sp>
    <dsp:sp modelId="{F2969A14-BE29-41C2-92A3-4171E7921C8F}">
      <dsp:nvSpPr>
        <dsp:cNvPr id="0" name=""/>
        <dsp:cNvSpPr/>
      </dsp:nvSpPr>
      <dsp:spPr>
        <a:xfrm>
          <a:off x="8598565" y="2533071"/>
          <a:ext cx="2604631" cy="1562778"/>
        </a:xfrm>
        <a:prstGeom prst="rect">
          <a:avLst/>
        </a:prstGeom>
        <a:solidFill>
          <a:schemeClr val="accent3">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tx1"/>
              </a:solidFill>
              <a:latin typeface="NikoshBAN" pitchFamily="2" charset="0"/>
              <a:cs typeface="NikoshBAN" pitchFamily="2" charset="0"/>
            </a:rPr>
            <a:t>৮। </a:t>
          </a:r>
          <a:r>
            <a:rPr lang="en-US" sz="3200" kern="1200" dirty="0" err="1">
              <a:solidFill>
                <a:schemeClr val="tx1"/>
              </a:solidFill>
              <a:latin typeface="NikoshBAN" pitchFamily="2" charset="0"/>
              <a:cs typeface="NikoshBAN" pitchFamily="2" charset="0"/>
            </a:rPr>
            <a:t>মানুষের</a:t>
          </a:r>
          <a:r>
            <a:rPr lang="en-US" sz="3200" kern="1200" dirty="0">
              <a:solidFill>
                <a:schemeClr val="tx1"/>
              </a:solidFill>
              <a:latin typeface="NikoshBAN" pitchFamily="2" charset="0"/>
              <a:cs typeface="NikoshBAN" pitchFamily="2" charset="0"/>
            </a:rPr>
            <a:t> </a:t>
          </a:r>
          <a:r>
            <a:rPr lang="en-US" sz="3200" kern="1200" dirty="0" err="1">
              <a:solidFill>
                <a:schemeClr val="tx1"/>
              </a:solidFill>
              <a:latin typeface="NikoshBAN" pitchFamily="2" charset="0"/>
              <a:cs typeface="NikoshBAN" pitchFamily="2" charset="0"/>
            </a:rPr>
            <a:t>কার্যাবলি</a:t>
          </a:r>
          <a:endParaRPr lang="en-US" sz="4800" kern="1200" dirty="0">
            <a:solidFill>
              <a:schemeClr val="tx1"/>
            </a:solidFill>
            <a:latin typeface="NikoshBAN" pitchFamily="2" charset="0"/>
            <a:cs typeface="NikoshBAN" pitchFamily="2" charset="0"/>
          </a:endParaRPr>
        </a:p>
      </dsp:txBody>
      <dsp:txXfrm>
        <a:off x="8598565" y="2533071"/>
        <a:ext cx="2604631" cy="15627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028E5F-1A19-4224-94DB-3BA92CEF7747}">
      <dsp:nvSpPr>
        <dsp:cNvPr id="0" name=""/>
        <dsp:cNvSpPr/>
      </dsp:nvSpPr>
      <dsp:spPr>
        <a:xfrm>
          <a:off x="10157" y="10720"/>
          <a:ext cx="10608323" cy="855107"/>
        </a:xfrm>
        <a:prstGeom prst="rect">
          <a:avLst/>
        </a:prstGeom>
        <a:solidFill>
          <a:schemeClr val="accent1">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Font typeface="Wingdings" pitchFamily="2" charset="2"/>
            <a:buNone/>
          </a:pPr>
          <a:r>
            <a:rPr lang="en-US" sz="2800" kern="1200" dirty="0" err="1">
              <a:solidFill>
                <a:schemeClr val="tx1"/>
              </a:solidFill>
              <a:latin typeface="NikoshBAN" pitchFamily="2" charset="0"/>
              <a:cs typeface="NikoshBAN" pitchFamily="2" charset="0"/>
            </a:rPr>
            <a:t>পানিপ্রবাহ</a:t>
          </a:r>
          <a:r>
            <a:rPr lang="en-US" sz="2800" kern="1200" dirty="0">
              <a:solidFill>
                <a:schemeClr val="tx1"/>
              </a:solidFill>
              <a:latin typeface="NikoshBAN" pitchFamily="2" charset="0"/>
              <a:cs typeface="NikoshBAN" pitchFamily="2" charset="0"/>
            </a:rPr>
            <a:t> </a:t>
          </a:r>
          <a:r>
            <a:rPr lang="en-US" sz="2800" kern="1200" dirty="0" err="1">
              <a:solidFill>
                <a:schemeClr val="tx1"/>
              </a:solidFill>
              <a:latin typeface="NikoshBAN" pitchFamily="2" charset="0"/>
              <a:cs typeface="NikoshBAN" pitchFamily="2" charset="0"/>
            </a:rPr>
            <a:t>হ্রাসকরণ</a:t>
          </a:r>
          <a:endParaRPr lang="en-US" sz="2800" kern="1200" dirty="0"/>
        </a:p>
      </dsp:txBody>
      <dsp:txXfrm>
        <a:off x="10157" y="10720"/>
        <a:ext cx="10608323" cy="855107"/>
      </dsp:txXfrm>
    </dsp:sp>
    <dsp:sp modelId="{99B36F66-C89B-4556-803F-AA3E1046257C}">
      <dsp:nvSpPr>
        <dsp:cNvPr id="0" name=""/>
        <dsp:cNvSpPr/>
      </dsp:nvSpPr>
      <dsp:spPr>
        <a:xfrm>
          <a:off x="9236810" y="41100"/>
          <a:ext cx="1156604" cy="818417"/>
        </a:xfrm>
        <a:prstGeom prst="flowChartProcess">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FEA0F1-98C2-4B4A-907A-DF4C4F756931}">
      <dsp:nvSpPr>
        <dsp:cNvPr id="0" name=""/>
        <dsp:cNvSpPr/>
      </dsp:nvSpPr>
      <dsp:spPr>
        <a:xfrm>
          <a:off x="50796" y="986323"/>
          <a:ext cx="10576566" cy="942898"/>
        </a:xfrm>
        <a:prstGeom prst="rect">
          <a:avLst/>
        </a:prstGeom>
        <a:solidFill>
          <a:schemeClr val="accent6">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err="1">
              <a:solidFill>
                <a:schemeClr val="tx1"/>
              </a:solidFill>
              <a:latin typeface="NikoshBAN" pitchFamily="2" charset="0"/>
              <a:cs typeface="NikoshBAN" pitchFamily="2" charset="0"/>
            </a:rPr>
            <a:t>কন্টোর</a:t>
          </a:r>
          <a:r>
            <a:rPr lang="en-US" sz="2800" kern="1200" dirty="0">
              <a:solidFill>
                <a:schemeClr val="tx1"/>
              </a:solidFill>
              <a:latin typeface="NikoshBAN" pitchFamily="2" charset="0"/>
              <a:cs typeface="NikoshBAN" pitchFamily="2" charset="0"/>
            </a:rPr>
            <a:t> </a:t>
          </a:r>
          <a:r>
            <a:rPr lang="en-US" sz="2800" kern="1200" dirty="0" err="1">
              <a:solidFill>
                <a:schemeClr val="tx1"/>
              </a:solidFill>
              <a:latin typeface="NikoshBAN" pitchFamily="2" charset="0"/>
              <a:cs typeface="NikoshBAN" pitchFamily="2" charset="0"/>
            </a:rPr>
            <a:t>পদ্ধতিতে</a:t>
          </a:r>
          <a:r>
            <a:rPr lang="en-US" sz="2800" kern="1200" dirty="0">
              <a:solidFill>
                <a:schemeClr val="tx1"/>
              </a:solidFill>
              <a:latin typeface="NikoshBAN" pitchFamily="2" charset="0"/>
              <a:cs typeface="NikoshBAN" pitchFamily="2" charset="0"/>
            </a:rPr>
            <a:t> </a:t>
          </a:r>
          <a:r>
            <a:rPr lang="en-US" sz="2800" kern="1200" dirty="0" err="1">
              <a:solidFill>
                <a:schemeClr val="tx1"/>
              </a:solidFill>
              <a:latin typeface="NikoshBAN" pitchFamily="2" charset="0"/>
              <a:cs typeface="NikoshBAN" pitchFamily="2" charset="0"/>
            </a:rPr>
            <a:t>চাষ</a:t>
          </a:r>
          <a:r>
            <a:rPr lang="en-US" sz="2800" kern="1200" dirty="0">
              <a:solidFill>
                <a:schemeClr val="tx1"/>
              </a:solidFill>
              <a:latin typeface="NikoshBAN" pitchFamily="2" charset="0"/>
              <a:cs typeface="NikoshBAN" pitchFamily="2" charset="0"/>
            </a:rPr>
            <a:t> </a:t>
          </a:r>
          <a:r>
            <a:rPr lang="en-US" sz="2800" kern="1200" dirty="0" err="1">
              <a:solidFill>
                <a:schemeClr val="tx1"/>
              </a:solidFill>
              <a:latin typeface="NikoshBAN" pitchFamily="2" charset="0"/>
              <a:cs typeface="NikoshBAN" pitchFamily="2" charset="0"/>
            </a:rPr>
            <a:t>করা</a:t>
          </a:r>
          <a:r>
            <a:rPr lang="en-US" sz="2800" kern="1200" dirty="0">
              <a:solidFill>
                <a:schemeClr val="tx1"/>
              </a:solidFill>
              <a:latin typeface="NikoshBAN" pitchFamily="2" charset="0"/>
              <a:cs typeface="NikoshBAN" pitchFamily="2" charset="0"/>
            </a:rPr>
            <a:t> </a:t>
          </a:r>
          <a:endParaRPr lang="en-US" sz="2800" kern="1200" dirty="0"/>
        </a:p>
      </dsp:txBody>
      <dsp:txXfrm>
        <a:off x="50796" y="986323"/>
        <a:ext cx="10576566" cy="942898"/>
      </dsp:txXfrm>
    </dsp:sp>
    <dsp:sp modelId="{B8B9875F-F510-4E2F-BB15-7122A3DB4D1D}">
      <dsp:nvSpPr>
        <dsp:cNvPr id="0" name=""/>
        <dsp:cNvSpPr/>
      </dsp:nvSpPr>
      <dsp:spPr>
        <a:xfrm>
          <a:off x="9236808" y="1089515"/>
          <a:ext cx="1116593" cy="789201"/>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057854-A293-46ED-9CBB-25EAAA07FB99}">
      <dsp:nvSpPr>
        <dsp:cNvPr id="0" name=""/>
        <dsp:cNvSpPr/>
      </dsp:nvSpPr>
      <dsp:spPr>
        <a:xfrm>
          <a:off x="40641" y="2059440"/>
          <a:ext cx="10596877" cy="830374"/>
        </a:xfrm>
        <a:prstGeom prst="rect">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err="1">
              <a:solidFill>
                <a:schemeClr val="tx1"/>
              </a:solidFill>
              <a:latin typeface="NikoshBAN" pitchFamily="2" charset="0"/>
              <a:cs typeface="NikoshBAN" pitchFamily="2" charset="0"/>
            </a:rPr>
            <a:t>জমিতে</a:t>
          </a:r>
          <a:r>
            <a:rPr lang="en-US" sz="2800" kern="1200" dirty="0">
              <a:solidFill>
                <a:schemeClr val="tx1"/>
              </a:solidFill>
              <a:latin typeface="NikoshBAN" pitchFamily="2" charset="0"/>
              <a:cs typeface="NikoshBAN" pitchFamily="2" charset="0"/>
            </a:rPr>
            <a:t> </a:t>
          </a:r>
          <a:r>
            <a:rPr lang="en-US" sz="2800" kern="1200" dirty="0" err="1">
              <a:solidFill>
                <a:schemeClr val="tx1"/>
              </a:solidFill>
              <a:latin typeface="NikoshBAN" pitchFamily="2" charset="0"/>
              <a:cs typeface="NikoshBAN" pitchFamily="2" charset="0"/>
            </a:rPr>
            <a:t>জৈব</a:t>
          </a:r>
          <a:r>
            <a:rPr lang="en-US" sz="2800" kern="1200" dirty="0">
              <a:solidFill>
                <a:schemeClr val="tx1"/>
              </a:solidFill>
              <a:latin typeface="NikoshBAN" pitchFamily="2" charset="0"/>
              <a:cs typeface="NikoshBAN" pitchFamily="2" charset="0"/>
            </a:rPr>
            <a:t> </a:t>
          </a:r>
          <a:r>
            <a:rPr lang="en-US" sz="2800" kern="1200" dirty="0" err="1">
              <a:solidFill>
                <a:schemeClr val="tx1"/>
              </a:solidFill>
              <a:latin typeface="NikoshBAN" pitchFamily="2" charset="0"/>
              <a:cs typeface="NikoshBAN" pitchFamily="2" charset="0"/>
            </a:rPr>
            <a:t>পদার্থের</a:t>
          </a:r>
          <a:r>
            <a:rPr lang="en-US" sz="2800" kern="1200" dirty="0">
              <a:solidFill>
                <a:schemeClr val="tx1"/>
              </a:solidFill>
              <a:latin typeface="NikoshBAN" pitchFamily="2" charset="0"/>
              <a:cs typeface="NikoshBAN" pitchFamily="2" charset="0"/>
            </a:rPr>
            <a:t> </a:t>
          </a:r>
          <a:r>
            <a:rPr lang="en-US" sz="2800" kern="1200" dirty="0" err="1">
              <a:solidFill>
                <a:schemeClr val="tx1"/>
              </a:solidFill>
              <a:latin typeface="NikoshBAN" pitchFamily="2" charset="0"/>
              <a:cs typeface="NikoshBAN" pitchFamily="2" charset="0"/>
            </a:rPr>
            <a:t>পরিমাণ</a:t>
          </a:r>
          <a:r>
            <a:rPr lang="en-US" sz="2800" kern="1200" dirty="0">
              <a:solidFill>
                <a:schemeClr val="tx1"/>
              </a:solidFill>
              <a:latin typeface="NikoshBAN" pitchFamily="2" charset="0"/>
              <a:cs typeface="NikoshBAN" pitchFamily="2" charset="0"/>
            </a:rPr>
            <a:t> </a:t>
          </a:r>
          <a:r>
            <a:rPr lang="en-US" sz="2800" kern="1200" dirty="0" err="1">
              <a:solidFill>
                <a:schemeClr val="tx1"/>
              </a:solidFill>
              <a:latin typeface="NikoshBAN" pitchFamily="2" charset="0"/>
              <a:cs typeface="NikoshBAN" pitchFamily="2" charset="0"/>
            </a:rPr>
            <a:t>বৃদ্ধিকরণ</a:t>
          </a:r>
          <a:endParaRPr lang="en-US" sz="2800" kern="1200" dirty="0">
            <a:solidFill>
              <a:schemeClr val="tx1"/>
            </a:solidFill>
            <a:latin typeface="NikoshBAN" pitchFamily="2" charset="0"/>
            <a:cs typeface="NikoshBAN" pitchFamily="2" charset="0"/>
          </a:endParaRPr>
        </a:p>
      </dsp:txBody>
      <dsp:txXfrm>
        <a:off x="40641" y="2059440"/>
        <a:ext cx="10596877" cy="830374"/>
      </dsp:txXfrm>
    </dsp:sp>
    <dsp:sp modelId="{7B3B77D9-940A-43C0-9712-A18F564C778F}">
      <dsp:nvSpPr>
        <dsp:cNvPr id="0" name=""/>
        <dsp:cNvSpPr/>
      </dsp:nvSpPr>
      <dsp:spPr>
        <a:xfrm>
          <a:off x="9229926" y="2039446"/>
          <a:ext cx="1161823" cy="789201"/>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8000" r="-1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65F98B-ADDC-45EA-8949-993794DA360A}">
      <dsp:nvSpPr>
        <dsp:cNvPr id="0" name=""/>
        <dsp:cNvSpPr/>
      </dsp:nvSpPr>
      <dsp:spPr>
        <a:xfrm>
          <a:off x="40641" y="3020033"/>
          <a:ext cx="10596877" cy="1094622"/>
        </a:xfrm>
        <a:prstGeom prst="rect">
          <a:avLst/>
        </a:prstGeom>
        <a:solidFill>
          <a:schemeClr val="accent1">
            <a:lumMod val="20000"/>
            <a:lumOff val="8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err="1">
              <a:solidFill>
                <a:schemeClr val="tx1"/>
              </a:solidFill>
              <a:latin typeface="NikoshBAN" pitchFamily="2" charset="0"/>
              <a:cs typeface="NikoshBAN" pitchFamily="2" charset="0"/>
            </a:rPr>
            <a:t>পানি</a:t>
          </a:r>
          <a:r>
            <a:rPr lang="en-US" sz="2800" kern="1200" dirty="0">
              <a:solidFill>
                <a:schemeClr val="tx1"/>
              </a:solidFill>
              <a:latin typeface="NikoshBAN" pitchFamily="2" charset="0"/>
              <a:cs typeface="NikoshBAN" pitchFamily="2" charset="0"/>
            </a:rPr>
            <a:t> </a:t>
          </a:r>
          <a:r>
            <a:rPr lang="en-US" sz="2800" kern="1200" dirty="0" err="1">
              <a:solidFill>
                <a:schemeClr val="tx1"/>
              </a:solidFill>
              <a:latin typeface="NikoshBAN" pitchFamily="2" charset="0"/>
              <a:cs typeface="NikoshBAN" pitchFamily="2" charset="0"/>
            </a:rPr>
            <a:t>নিষ্কাশনের</a:t>
          </a:r>
          <a:r>
            <a:rPr lang="en-US" sz="2800" kern="1200" dirty="0">
              <a:solidFill>
                <a:schemeClr val="tx1"/>
              </a:solidFill>
              <a:latin typeface="NikoshBAN" pitchFamily="2" charset="0"/>
              <a:cs typeface="NikoshBAN" pitchFamily="2" charset="0"/>
            </a:rPr>
            <a:t> </a:t>
          </a:r>
          <a:r>
            <a:rPr lang="en-US" sz="2800" kern="1200" dirty="0" err="1">
              <a:solidFill>
                <a:schemeClr val="tx1"/>
              </a:solidFill>
              <a:latin typeface="NikoshBAN" pitchFamily="2" charset="0"/>
              <a:cs typeface="NikoshBAN" pitchFamily="2" charset="0"/>
            </a:rPr>
            <a:t>সুবন্দোবস্তকরণ</a:t>
          </a:r>
          <a:endParaRPr lang="en-US" sz="2800" kern="1200" dirty="0">
            <a:solidFill>
              <a:schemeClr val="tx1"/>
            </a:solidFill>
            <a:latin typeface="NikoshBAN" pitchFamily="2" charset="0"/>
            <a:cs typeface="NikoshBAN" pitchFamily="2" charset="0"/>
          </a:endParaRPr>
        </a:p>
      </dsp:txBody>
      <dsp:txXfrm>
        <a:off x="40641" y="3020033"/>
        <a:ext cx="10596877" cy="1094622"/>
      </dsp:txXfrm>
    </dsp:sp>
    <dsp:sp modelId="{3E521380-D349-443E-8C7B-66A2BCE7733F}">
      <dsp:nvSpPr>
        <dsp:cNvPr id="0" name=""/>
        <dsp:cNvSpPr/>
      </dsp:nvSpPr>
      <dsp:spPr>
        <a:xfrm>
          <a:off x="9264475" y="3183058"/>
          <a:ext cx="1159252" cy="789201"/>
        </a:xfrm>
        <a:prstGeom prst="rect">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11000" r="-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B0D126-2FF2-4B71-B874-16EF64A243B4}">
      <dsp:nvSpPr>
        <dsp:cNvPr id="0" name=""/>
        <dsp:cNvSpPr/>
      </dsp:nvSpPr>
      <dsp:spPr>
        <a:xfrm>
          <a:off x="2" y="4244874"/>
          <a:ext cx="10678155" cy="925567"/>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Font typeface="Wingdings" pitchFamily="2" charset="2"/>
            <a:buNone/>
          </a:pPr>
          <a:r>
            <a:rPr lang="en-US" sz="3200" kern="1200" dirty="0" err="1">
              <a:solidFill>
                <a:schemeClr val="tx1"/>
              </a:solidFill>
              <a:latin typeface="NikoshBAN" pitchFamily="2" charset="0"/>
              <a:cs typeface="NikoshBAN" pitchFamily="2" charset="0"/>
            </a:rPr>
            <a:t>পাহাড়ে</a:t>
          </a:r>
          <a:r>
            <a:rPr lang="en-US" sz="3200" kern="1200" dirty="0">
              <a:solidFill>
                <a:schemeClr val="tx1"/>
              </a:solidFill>
              <a:latin typeface="NikoshBAN" pitchFamily="2" charset="0"/>
              <a:cs typeface="NikoshBAN" pitchFamily="2" charset="0"/>
            </a:rPr>
            <a:t> </a:t>
          </a:r>
          <a:r>
            <a:rPr lang="en-US" sz="3200" kern="1200" dirty="0" err="1">
              <a:solidFill>
                <a:schemeClr val="tx1"/>
              </a:solidFill>
              <a:latin typeface="NikoshBAN" pitchFamily="2" charset="0"/>
              <a:cs typeface="NikoshBAN" pitchFamily="2" charset="0"/>
            </a:rPr>
            <a:t>ধাপে</a:t>
          </a:r>
          <a:r>
            <a:rPr lang="en-US" sz="3200" kern="1200" dirty="0">
              <a:solidFill>
                <a:schemeClr val="tx1"/>
              </a:solidFill>
              <a:latin typeface="NikoshBAN" pitchFamily="2" charset="0"/>
              <a:cs typeface="NikoshBAN" pitchFamily="2" charset="0"/>
            </a:rPr>
            <a:t> </a:t>
          </a:r>
          <a:r>
            <a:rPr lang="en-US" sz="3200" kern="1200" dirty="0" err="1">
              <a:solidFill>
                <a:schemeClr val="tx1"/>
              </a:solidFill>
              <a:latin typeface="NikoshBAN" pitchFamily="2" charset="0"/>
              <a:cs typeface="NikoshBAN" pitchFamily="2" charset="0"/>
            </a:rPr>
            <a:t>ধাপে</a:t>
          </a:r>
          <a:r>
            <a:rPr lang="en-US" sz="3200" kern="1200" dirty="0">
              <a:solidFill>
                <a:schemeClr val="tx1"/>
              </a:solidFill>
              <a:latin typeface="NikoshBAN" pitchFamily="2" charset="0"/>
              <a:cs typeface="NikoshBAN" pitchFamily="2" charset="0"/>
            </a:rPr>
            <a:t> </a:t>
          </a:r>
          <a:r>
            <a:rPr lang="en-US" sz="3200" kern="1200" dirty="0" err="1">
              <a:solidFill>
                <a:schemeClr val="tx1"/>
              </a:solidFill>
              <a:latin typeface="NikoshBAN" pitchFamily="2" charset="0"/>
              <a:cs typeface="NikoshBAN" pitchFamily="2" charset="0"/>
            </a:rPr>
            <a:t>ফসল</a:t>
          </a:r>
          <a:r>
            <a:rPr lang="en-US" sz="3200" kern="1200" dirty="0">
              <a:solidFill>
                <a:schemeClr val="tx1"/>
              </a:solidFill>
              <a:latin typeface="NikoshBAN" pitchFamily="2" charset="0"/>
              <a:cs typeface="NikoshBAN" pitchFamily="2" charset="0"/>
            </a:rPr>
            <a:t> </a:t>
          </a:r>
          <a:r>
            <a:rPr lang="en-US" sz="3200" kern="1200" dirty="0" err="1">
              <a:solidFill>
                <a:schemeClr val="tx1"/>
              </a:solidFill>
              <a:latin typeface="NikoshBAN" pitchFamily="2" charset="0"/>
              <a:cs typeface="NikoshBAN" pitchFamily="2" charset="0"/>
            </a:rPr>
            <a:t>চাষ</a:t>
          </a:r>
          <a:r>
            <a:rPr lang="en-US" sz="3200" kern="1200" dirty="0">
              <a:solidFill>
                <a:schemeClr val="tx1"/>
              </a:solidFill>
              <a:latin typeface="NikoshBAN" pitchFamily="2" charset="0"/>
              <a:cs typeface="NikoshBAN" pitchFamily="2" charset="0"/>
            </a:rPr>
            <a:t> </a:t>
          </a:r>
          <a:r>
            <a:rPr lang="en-US" sz="3200" kern="1200" dirty="0" err="1">
              <a:solidFill>
                <a:schemeClr val="tx1"/>
              </a:solidFill>
              <a:latin typeface="NikoshBAN" pitchFamily="2" charset="0"/>
              <a:cs typeface="NikoshBAN" pitchFamily="2" charset="0"/>
            </a:rPr>
            <a:t>করা</a:t>
          </a:r>
          <a:r>
            <a:rPr lang="en-US" sz="3200" kern="1200" dirty="0">
              <a:solidFill>
                <a:schemeClr val="tx1"/>
              </a:solidFill>
              <a:latin typeface="NikoshBAN" pitchFamily="2" charset="0"/>
              <a:cs typeface="NikoshBAN" pitchFamily="2" charset="0"/>
            </a:rPr>
            <a:t> </a:t>
          </a:r>
          <a:endParaRPr lang="en-US" sz="3200" kern="1200" dirty="0"/>
        </a:p>
      </dsp:txBody>
      <dsp:txXfrm>
        <a:off x="2" y="4244874"/>
        <a:ext cx="10678155" cy="925567"/>
      </dsp:txXfrm>
    </dsp:sp>
    <dsp:sp modelId="{376960F8-253A-487B-8D3D-4BD372C0CE82}">
      <dsp:nvSpPr>
        <dsp:cNvPr id="0" name=""/>
        <dsp:cNvSpPr/>
      </dsp:nvSpPr>
      <dsp:spPr>
        <a:xfrm>
          <a:off x="9229926" y="4382238"/>
          <a:ext cx="1221780" cy="789201"/>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8000" r="-8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1CD01-EE87-49E4-909A-41786CBBE6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A9178A-AA85-4B6E-92D3-F88D80045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00EC27-61E4-407F-A9E5-5867A1A027D2}"/>
              </a:ext>
            </a:extLst>
          </p:cNvPr>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a:extLst>
              <a:ext uri="{FF2B5EF4-FFF2-40B4-BE49-F238E27FC236}">
                <a16:creationId xmlns:a16="http://schemas.microsoft.com/office/drawing/2014/main" id="{7FC7A863-D99B-4BDA-9631-856FC02B6E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0D7B59-932A-4B2E-BD62-FE8056D4152A}"/>
              </a:ext>
            </a:extLst>
          </p:cNvPr>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1811440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4EEC4-12AD-485A-9583-95FD7DA062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27751E-D9B1-496D-BD3B-AE9691CE88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838B79-515B-4513-A19E-71D37A7F6A9D}"/>
              </a:ext>
            </a:extLst>
          </p:cNvPr>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a:extLst>
              <a:ext uri="{FF2B5EF4-FFF2-40B4-BE49-F238E27FC236}">
                <a16:creationId xmlns:a16="http://schemas.microsoft.com/office/drawing/2014/main" id="{316248C6-A712-4D36-B417-BBA9BBFB47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2CBFA8-7AC9-4CE1-BD86-C5DEB3ED9292}"/>
              </a:ext>
            </a:extLst>
          </p:cNvPr>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1076910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3E318-7B8A-4D99-8110-2BF04ED2332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568B1D-5DF0-4FF5-83FB-CDCE4F59696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F23CC9-CC25-4541-8CBE-041F05E66FDE}"/>
              </a:ext>
            </a:extLst>
          </p:cNvPr>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a:extLst>
              <a:ext uri="{FF2B5EF4-FFF2-40B4-BE49-F238E27FC236}">
                <a16:creationId xmlns:a16="http://schemas.microsoft.com/office/drawing/2014/main" id="{5F9D0A59-9493-4C48-9124-6C3833C6E7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01220-8962-488E-852A-2EE5C279EFA9}"/>
              </a:ext>
            </a:extLst>
          </p:cNvPr>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383548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926D5-9006-483E-972C-CBC4760E9E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353E07-965F-4792-9CF4-4135633C8B5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135324-F10C-4EE0-92BC-D754F2D9DD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76FE720-47F9-4B0B-A378-F4645023D93B}"/>
              </a:ext>
            </a:extLst>
          </p:cNvPr>
          <p:cNvSpPr>
            <a:spLocks noGrp="1"/>
          </p:cNvSpPr>
          <p:nvPr>
            <p:ph type="dt" sz="half" idx="10"/>
          </p:nvPr>
        </p:nvSpPr>
        <p:spPr/>
        <p:txBody>
          <a:bodyPr/>
          <a:lstStyle/>
          <a:p>
            <a:fld id="{557CDA48-39D5-4BB0-82D2-63D056EF7F28}" type="datetimeFigureOut">
              <a:rPr lang="en-US" smtClean="0"/>
              <a:t>2/11/2026</a:t>
            </a:fld>
            <a:endParaRPr lang="en-US"/>
          </a:p>
        </p:txBody>
      </p:sp>
      <p:sp>
        <p:nvSpPr>
          <p:cNvPr id="6" name="Footer Placeholder 5">
            <a:extLst>
              <a:ext uri="{FF2B5EF4-FFF2-40B4-BE49-F238E27FC236}">
                <a16:creationId xmlns:a16="http://schemas.microsoft.com/office/drawing/2014/main" id="{2FE44663-518B-49E5-AD0B-5B95F0EA25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4DACF0-D4C3-42B7-9673-1FDDE3C8843B}"/>
              </a:ext>
            </a:extLst>
          </p:cNvPr>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3089918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98505-CE56-450B-A8F2-F9C9B326B5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BF24C65-B0D5-49C7-BFAE-7D38A9FB56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5E50DA-FD50-42CD-A216-FB7D1DA039A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B7127E1-AF67-4D6A-87C7-79D10EED71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8141B8-F557-431E-98FF-B7DBA3859CE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FF32B81-F88A-47E6-B641-3D83CE650E81}"/>
              </a:ext>
            </a:extLst>
          </p:cNvPr>
          <p:cNvSpPr>
            <a:spLocks noGrp="1"/>
          </p:cNvSpPr>
          <p:nvPr>
            <p:ph type="dt" sz="half" idx="10"/>
          </p:nvPr>
        </p:nvSpPr>
        <p:spPr/>
        <p:txBody>
          <a:bodyPr/>
          <a:lstStyle/>
          <a:p>
            <a:fld id="{557CDA48-39D5-4BB0-82D2-63D056EF7F28}" type="datetimeFigureOut">
              <a:rPr lang="en-US" smtClean="0"/>
              <a:t>2/11/2026</a:t>
            </a:fld>
            <a:endParaRPr lang="en-US"/>
          </a:p>
        </p:txBody>
      </p:sp>
      <p:sp>
        <p:nvSpPr>
          <p:cNvPr id="8" name="Footer Placeholder 7">
            <a:extLst>
              <a:ext uri="{FF2B5EF4-FFF2-40B4-BE49-F238E27FC236}">
                <a16:creationId xmlns:a16="http://schemas.microsoft.com/office/drawing/2014/main" id="{CE90FD49-884F-4B8B-9520-8D49814D9D1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A4D8DF-C500-4CDF-9AF2-F52F9B7EFAA9}"/>
              </a:ext>
            </a:extLst>
          </p:cNvPr>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2223873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55DDD-CB32-4EA8-A9D9-98FCA4E49F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3195507-042F-46FF-AFB7-C0D2E5DC7558}"/>
              </a:ext>
            </a:extLst>
          </p:cNvPr>
          <p:cNvSpPr>
            <a:spLocks noGrp="1"/>
          </p:cNvSpPr>
          <p:nvPr>
            <p:ph type="dt" sz="half" idx="10"/>
          </p:nvPr>
        </p:nvSpPr>
        <p:spPr/>
        <p:txBody>
          <a:bodyPr/>
          <a:lstStyle/>
          <a:p>
            <a:fld id="{557CDA48-39D5-4BB0-82D2-63D056EF7F28}" type="datetimeFigureOut">
              <a:rPr lang="en-US" smtClean="0"/>
              <a:t>2/11/2026</a:t>
            </a:fld>
            <a:endParaRPr lang="en-US"/>
          </a:p>
        </p:txBody>
      </p:sp>
      <p:sp>
        <p:nvSpPr>
          <p:cNvPr id="4" name="Footer Placeholder 3">
            <a:extLst>
              <a:ext uri="{FF2B5EF4-FFF2-40B4-BE49-F238E27FC236}">
                <a16:creationId xmlns:a16="http://schemas.microsoft.com/office/drawing/2014/main" id="{E60F4097-2AD4-4662-A607-D336A1B6C6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618FD6-7399-4609-A427-8DB2D8F08D5F}"/>
              </a:ext>
            </a:extLst>
          </p:cNvPr>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1835310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568471-7749-4E4A-8236-0410CBDD507B}"/>
              </a:ext>
            </a:extLst>
          </p:cNvPr>
          <p:cNvSpPr>
            <a:spLocks noGrp="1"/>
          </p:cNvSpPr>
          <p:nvPr>
            <p:ph type="dt" sz="half" idx="10"/>
          </p:nvPr>
        </p:nvSpPr>
        <p:spPr/>
        <p:txBody>
          <a:bodyPr/>
          <a:lstStyle/>
          <a:p>
            <a:fld id="{557CDA48-39D5-4BB0-82D2-63D056EF7F28}" type="datetimeFigureOut">
              <a:rPr lang="en-US" smtClean="0"/>
              <a:t>2/11/2026</a:t>
            </a:fld>
            <a:endParaRPr lang="en-US"/>
          </a:p>
        </p:txBody>
      </p:sp>
      <p:sp>
        <p:nvSpPr>
          <p:cNvPr id="3" name="Footer Placeholder 2">
            <a:extLst>
              <a:ext uri="{FF2B5EF4-FFF2-40B4-BE49-F238E27FC236}">
                <a16:creationId xmlns:a16="http://schemas.microsoft.com/office/drawing/2014/main" id="{7118DF82-C92E-49C3-9550-FB08F3CCD09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0B6135E-2EC8-4552-ADC1-78E52EA9CDDE}"/>
              </a:ext>
            </a:extLst>
          </p:cNvPr>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2798992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6C388-8E79-4EBB-8BCB-8600374123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9F88476-ECCD-4277-BB57-9E82683C71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18D973-A77E-4361-A457-369A7B41E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BB126B-26BF-4B90-B9A1-E6D9196759CB}"/>
              </a:ext>
            </a:extLst>
          </p:cNvPr>
          <p:cNvSpPr>
            <a:spLocks noGrp="1"/>
          </p:cNvSpPr>
          <p:nvPr>
            <p:ph type="dt" sz="half" idx="10"/>
          </p:nvPr>
        </p:nvSpPr>
        <p:spPr/>
        <p:txBody>
          <a:bodyPr/>
          <a:lstStyle/>
          <a:p>
            <a:fld id="{557CDA48-39D5-4BB0-82D2-63D056EF7F28}" type="datetimeFigureOut">
              <a:rPr lang="en-US" smtClean="0"/>
              <a:t>2/11/2026</a:t>
            </a:fld>
            <a:endParaRPr lang="en-US"/>
          </a:p>
        </p:txBody>
      </p:sp>
      <p:sp>
        <p:nvSpPr>
          <p:cNvPr id="6" name="Footer Placeholder 5">
            <a:extLst>
              <a:ext uri="{FF2B5EF4-FFF2-40B4-BE49-F238E27FC236}">
                <a16:creationId xmlns:a16="http://schemas.microsoft.com/office/drawing/2014/main" id="{4DC46614-2C59-4DB4-B4AA-D3E690103D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0D4B0D-20C7-4C8A-A8C0-38014C31CD3A}"/>
              </a:ext>
            </a:extLst>
          </p:cNvPr>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2722140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A8EA8-0B36-4D7C-A6AB-1CBEC1004B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BD68E7F-9147-4067-B7D4-2313049E8D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263EC41-195A-4308-BE40-5622954176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71F85E9-0AA3-46A3-A5DE-2807746B1756}"/>
              </a:ext>
            </a:extLst>
          </p:cNvPr>
          <p:cNvSpPr>
            <a:spLocks noGrp="1"/>
          </p:cNvSpPr>
          <p:nvPr>
            <p:ph type="dt" sz="half" idx="10"/>
          </p:nvPr>
        </p:nvSpPr>
        <p:spPr/>
        <p:txBody>
          <a:bodyPr/>
          <a:lstStyle/>
          <a:p>
            <a:fld id="{557CDA48-39D5-4BB0-82D2-63D056EF7F28}" type="datetimeFigureOut">
              <a:rPr lang="en-US" smtClean="0"/>
              <a:t>2/11/2026</a:t>
            </a:fld>
            <a:endParaRPr lang="en-US"/>
          </a:p>
        </p:txBody>
      </p:sp>
      <p:sp>
        <p:nvSpPr>
          <p:cNvPr id="6" name="Footer Placeholder 5">
            <a:extLst>
              <a:ext uri="{FF2B5EF4-FFF2-40B4-BE49-F238E27FC236}">
                <a16:creationId xmlns:a16="http://schemas.microsoft.com/office/drawing/2014/main" id="{706F8F56-3115-49E5-9E0A-BF233A618F5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9AC662B-3FC4-42EC-9FEE-947505948BF1}"/>
              </a:ext>
            </a:extLst>
          </p:cNvPr>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2725921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CE0CE-68C7-4D8A-803B-C5D781FF661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87E2BC-7011-4621-AE35-450276B4CD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830EB4-1203-4148-AA24-20520D269D82}"/>
              </a:ext>
            </a:extLst>
          </p:cNvPr>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a:extLst>
              <a:ext uri="{FF2B5EF4-FFF2-40B4-BE49-F238E27FC236}">
                <a16:creationId xmlns:a16="http://schemas.microsoft.com/office/drawing/2014/main" id="{106D3B7B-EEDD-48FA-B64E-D14D2310DF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122CFE-A7DD-4699-AF7F-8E1E0C4BA607}"/>
              </a:ext>
            </a:extLst>
          </p:cNvPr>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1009505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423BF8-C582-4C87-98D2-4051C3A83E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C0DF78-E073-4405-9F22-6C6EFB6725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B84207-EB8F-4F70-BA02-E4508E91133B}"/>
              </a:ext>
            </a:extLst>
          </p:cNvPr>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a:extLst>
              <a:ext uri="{FF2B5EF4-FFF2-40B4-BE49-F238E27FC236}">
                <a16:creationId xmlns:a16="http://schemas.microsoft.com/office/drawing/2014/main" id="{28452C51-49C9-42A2-9D86-760D127A0C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60B5AE-02A3-42E3-BDCD-2B01ED35EFAD}"/>
              </a:ext>
            </a:extLst>
          </p:cNvPr>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1842244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14173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21618353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14893619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7CDA48-39D5-4BB0-82D2-63D056EF7F28}"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1607224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7CDA48-39D5-4BB0-82D2-63D056EF7F28}" type="datetimeFigureOut">
              <a:rPr lang="en-US" smtClean="0"/>
              <a:t>2/11/2026</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25584925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7CDA48-39D5-4BB0-82D2-63D056EF7F28}" type="datetimeFigureOut">
              <a:rPr lang="en-US" smtClean="0"/>
              <a:t>2/11/2026</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34496165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7CDA48-39D5-4BB0-82D2-63D056EF7F28}" type="datetimeFigureOut">
              <a:rPr lang="en-US" smtClean="0"/>
              <a:t>2/11/2026</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37918507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7CDA48-39D5-4BB0-82D2-63D056EF7F28}"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42230557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7CDA48-39D5-4BB0-82D2-63D056EF7F28}"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7042022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41334323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3C1D6B6-DA6D-46A1-9ED8-70A784D68BE6}"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65698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557CDA48-39D5-4BB0-82D2-63D056EF7F28}"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11467646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557CDA48-39D5-4BB0-82D2-63D056EF7F28}"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3C1D6B6-DA6D-46A1-9ED8-70A784D68BE6}"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69282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557CDA48-39D5-4BB0-82D2-63D056EF7F28}"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9684444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11361846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15177645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22495902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36944297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38531435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7CDA48-39D5-4BB0-82D2-63D056EF7F28}"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29766755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7CDA48-39D5-4BB0-82D2-63D056EF7F28}" type="datetimeFigureOut">
              <a:rPr lang="en-US" smtClean="0"/>
              <a:t>2/11/2026</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615161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7CDA48-39D5-4BB0-82D2-63D056EF7F28}" type="datetimeFigureOut">
              <a:rPr lang="en-US" smtClean="0"/>
              <a:t>2/11/2026</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5708791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7CDA48-39D5-4BB0-82D2-63D056EF7F28}" type="datetimeFigureOut">
              <a:rPr lang="en-US" smtClean="0"/>
              <a:t>2/11/2026</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399834645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7CDA48-39D5-4BB0-82D2-63D056EF7F28}"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23245019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7CDA48-39D5-4BB0-82D2-63D056EF7F28}"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28790099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4199220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63C1D6B6-DA6D-46A1-9ED8-70A784D68BE6}"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0277699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557CDA48-39D5-4BB0-82D2-63D056EF7F28}"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36957339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557CDA48-39D5-4BB0-82D2-63D056EF7F28}"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3C1D6B6-DA6D-46A1-9ED8-70A784D68BE6}"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904971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557CDA48-39D5-4BB0-82D2-63D056EF7F28}"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744192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3582354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294488384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557CDA48-39D5-4BB0-82D2-63D056EF7F28}" type="datetimeFigureOut">
              <a:rPr lang="en-US" smtClean="0"/>
              <a:t>2/11/2026</a:t>
            </a:fld>
            <a:endParaRPr lang="en-US"/>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63C1D6B6-DA6D-46A1-9ED8-70A784D68BE6}" type="slidenum">
              <a:rPr lang="en-US" smtClean="0"/>
              <a:t>‹#›</a:t>
            </a:fld>
            <a:endParaRPr lang="en-US"/>
          </a:p>
        </p:txBody>
      </p:sp>
    </p:spTree>
    <p:extLst>
      <p:ext uri="{BB962C8B-B14F-4D97-AF65-F5344CB8AC3E}">
        <p14:creationId xmlns:p14="http://schemas.microsoft.com/office/powerpoint/2010/main" val="4053102020"/>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7CDA48-39D5-4BB0-82D2-63D056EF7F28}" type="datetimeFigureOut">
              <a:rPr lang="en-US" smtClean="0"/>
              <a:t>2/11/2026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306403121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557CDA48-39D5-4BB0-82D2-63D056EF7F28}" type="datetimeFigureOut">
              <a:rPr lang="en-US" smtClean="0"/>
              <a:t>2/11/2026</a:t>
            </a:fld>
            <a:endParaRPr lang="en-US"/>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a:p>
        </p:txBody>
      </p:sp>
      <p:sp>
        <p:nvSpPr>
          <p:cNvPr id="6" name="Slide Number Placeholder 5"/>
          <p:cNvSpPr>
            <a:spLocks noGrp="1"/>
          </p:cNvSpPr>
          <p:nvPr>
            <p:ph type="sldNum" sz="quarter" idx="12"/>
          </p:nvPr>
        </p:nvSpPr>
        <p:spPr>
          <a:xfrm>
            <a:off x="8604504" y="5211060"/>
            <a:ext cx="2112264" cy="228600"/>
          </a:xfrm>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1365332057"/>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57CDA48-39D5-4BB0-82D2-63D056EF7F28}" type="datetimeFigureOut">
              <a:rPr lang="en-US" smtClean="0"/>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15113702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7CDA48-39D5-4BB0-82D2-63D056EF7F28}" type="datetimeFigureOut">
              <a:rPr lang="en-US" smtClean="0"/>
              <a:t>2/11/2026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8463458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57CDA48-39D5-4BB0-82D2-63D056EF7F28}" type="datetimeFigureOut">
              <a:rPr lang="en-US" smtClean="0"/>
              <a:t>2/11/2026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36687861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7CDA48-39D5-4BB0-82D2-63D056EF7F28}" type="datetimeFigureOut">
              <a:rPr lang="en-US" smtClean="0"/>
              <a:t>2/11/2026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15065671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7CDA48-39D5-4BB0-82D2-63D056EF7F28}" type="datetimeFigureOut">
              <a:rPr lang="en-US" smtClean="0"/>
              <a:t>2/11/2026</a:t>
            </a:fld>
            <a:endParaRPr lang="en-US"/>
          </a:p>
        </p:txBody>
      </p:sp>
      <p:sp>
        <p:nvSpPr>
          <p:cNvPr id="9" name="Footer Placeholder 8"/>
          <p:cNvSpPr>
            <a:spLocks noGrp="1"/>
          </p:cNvSpPr>
          <p:nvPr>
            <p:ph type="ftr" sz="quarter" idx="11"/>
          </p:nvPr>
        </p:nvSpPr>
        <p:spPr/>
        <p:txBody>
          <a:bodyPr/>
          <a:lstStyle>
            <a:lvl1pPr algn="r">
              <a:defRPr/>
            </a:lvl1pPr>
          </a:lstStyle>
          <a:p>
            <a:endParaRPr lang="en-US"/>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63C1D6B6-DA6D-46A1-9ED8-70A784D68BE6}" type="slidenum">
              <a:rPr lang="en-US" smtClean="0"/>
              <a:t>‹#›</a:t>
            </a:fld>
            <a:endParaRPr lang="en-US"/>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267399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557CDA48-39D5-4BB0-82D2-63D056EF7F28}" type="datetimeFigureOut">
              <a:rPr lang="en-US" smtClean="0"/>
              <a:t>2/11/2026</a:t>
            </a:fld>
            <a:endParaRPr lang="en-US"/>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63C1D6B6-DA6D-46A1-9ED8-70A784D68BE6}" type="slidenum">
              <a:rPr lang="en-US" smtClean="0"/>
              <a:t>‹#›</a:t>
            </a:fld>
            <a:endParaRPr lang="en-US"/>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8519070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257662796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7CDA48-39D5-4BB0-82D2-63D056EF7F28}" type="datetimeFigureOut">
              <a:rPr lang="en-US" smtClean="0"/>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C1D6B6-DA6D-46A1-9ED8-70A784D68BE6}" type="slidenum">
              <a:rPr lang="en-US" smtClean="0"/>
              <a:t>‹#›</a:t>
            </a:fld>
            <a:endParaRPr lang="en-US"/>
          </a:p>
        </p:txBody>
      </p:sp>
    </p:spTree>
    <p:extLst>
      <p:ext uri="{BB962C8B-B14F-4D97-AF65-F5344CB8AC3E}">
        <p14:creationId xmlns:p14="http://schemas.microsoft.com/office/powerpoint/2010/main" val="2245617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4.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B14C34-A6C7-4F43-BADD-F9228AFF7C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0A3913-59E8-4E0A-AA86-969454905F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489630-DF4D-4E7C-9735-1C889695566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7CDA48-39D5-4BB0-82D2-63D056EF7F28}" type="datetimeFigureOut">
              <a:rPr lang="en-US" smtClean="0"/>
              <a:t>2/11/2026</a:t>
            </a:fld>
            <a:endParaRPr lang="en-US"/>
          </a:p>
        </p:txBody>
      </p:sp>
      <p:sp>
        <p:nvSpPr>
          <p:cNvPr id="5" name="Footer Placeholder 4">
            <a:extLst>
              <a:ext uri="{FF2B5EF4-FFF2-40B4-BE49-F238E27FC236}">
                <a16:creationId xmlns:a16="http://schemas.microsoft.com/office/drawing/2014/main" id="{FD08BA70-87D6-4D6D-8E4C-1B8E697D33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8FC36E1-91C5-431E-8552-62D91FF364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C1D6B6-DA6D-46A1-9ED8-70A784D68BE6}" type="slidenum">
              <a:rPr lang="en-US" smtClean="0"/>
              <a:t>‹#›</a:t>
            </a:fld>
            <a:endParaRPr lang="en-US"/>
          </a:p>
        </p:txBody>
      </p:sp>
    </p:spTree>
    <p:extLst>
      <p:ext uri="{BB962C8B-B14F-4D97-AF65-F5344CB8AC3E}">
        <p14:creationId xmlns:p14="http://schemas.microsoft.com/office/powerpoint/2010/main" val="276609424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57CDA48-39D5-4BB0-82D2-63D056EF7F28}" type="datetimeFigureOut">
              <a:rPr lang="en-US" smtClean="0"/>
              <a:t>2/11/2026</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3C1D6B6-DA6D-46A1-9ED8-70A784D68BE6}" type="slidenum">
              <a:rPr lang="en-US" smtClean="0"/>
              <a:t>‹#›</a:t>
            </a:fld>
            <a:endParaRPr lang="en-US"/>
          </a:p>
        </p:txBody>
      </p:sp>
    </p:spTree>
    <p:extLst>
      <p:ext uri="{BB962C8B-B14F-4D97-AF65-F5344CB8AC3E}">
        <p14:creationId xmlns:p14="http://schemas.microsoft.com/office/powerpoint/2010/main" val="440413617"/>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557CDA48-39D5-4BB0-82D2-63D056EF7F28}" type="datetimeFigureOut">
              <a:rPr lang="en-US" smtClean="0"/>
              <a:t>2/11/2026</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63C1D6B6-DA6D-46A1-9ED8-70A784D68BE6}" type="slidenum">
              <a:rPr lang="en-US" smtClean="0"/>
              <a:t>‹#›</a:t>
            </a:fld>
            <a:endParaRPr lang="en-US"/>
          </a:p>
        </p:txBody>
      </p:sp>
    </p:spTree>
    <p:extLst>
      <p:ext uri="{BB962C8B-B14F-4D97-AF65-F5344CB8AC3E}">
        <p14:creationId xmlns:p14="http://schemas.microsoft.com/office/powerpoint/2010/main" val="1884273198"/>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557CDA48-39D5-4BB0-82D2-63D056EF7F28}" type="datetimeFigureOut">
              <a:rPr lang="en-US" smtClean="0"/>
              <a:t>2/11/2026</a:t>
            </a:fld>
            <a:endParaRPr lang="en-US"/>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63C1D6B6-DA6D-46A1-9ED8-70A784D68BE6}" type="slidenum">
              <a:rPr lang="en-US" smtClean="0"/>
              <a:t>‹#›</a:t>
            </a:fld>
            <a:endParaRPr lang="en-US"/>
          </a:p>
        </p:txBody>
      </p:sp>
    </p:spTree>
    <p:extLst>
      <p:ext uri="{BB962C8B-B14F-4D97-AF65-F5344CB8AC3E}">
        <p14:creationId xmlns:p14="http://schemas.microsoft.com/office/powerpoint/2010/main" val="302738440"/>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g"/><Relationship Id="rId1" Type="http://schemas.openxmlformats.org/officeDocument/2006/relationships/slideLayout" Target="../slideLayouts/slideLayout50.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tmp"/><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tmp"/><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0BDF538-2639-4D35-94F3-01347589FE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518160"/>
            <a:ext cx="7620000" cy="5819140"/>
          </a:xfrm>
          <a:prstGeom prst="rect">
            <a:avLst/>
          </a:prstGeom>
        </p:spPr>
      </p:pic>
    </p:spTree>
    <p:extLst>
      <p:ext uri="{BB962C8B-B14F-4D97-AF65-F5344CB8AC3E}">
        <p14:creationId xmlns:p14="http://schemas.microsoft.com/office/powerpoint/2010/main" val="39702002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FD9F9BA-759A-4D5D-B156-8825BD8C298E}"/>
              </a:ext>
            </a:extLst>
          </p:cNvPr>
          <p:cNvSpPr/>
          <p:nvPr/>
        </p:nvSpPr>
        <p:spPr>
          <a:xfrm>
            <a:off x="4069080" y="375920"/>
            <a:ext cx="4053840" cy="122936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4400" dirty="0" err="1">
                <a:latin typeface="NikoshBAN" panose="02000000000000000000" pitchFamily="2" charset="0"/>
                <a:cs typeface="NikoshBAN" panose="02000000000000000000" pitchFamily="2" charset="0"/>
              </a:rPr>
              <a:t>পরিচিতি</a:t>
            </a:r>
            <a:endParaRPr lang="en-US" sz="4400" dirty="0">
              <a:latin typeface="NikoshBAN" panose="02000000000000000000" pitchFamily="2" charset="0"/>
              <a:cs typeface="NikoshBAN" panose="02000000000000000000" pitchFamily="2" charset="0"/>
            </a:endParaRPr>
          </a:p>
        </p:txBody>
      </p:sp>
      <p:sp>
        <p:nvSpPr>
          <p:cNvPr id="3" name="Rectangle 2">
            <a:extLst>
              <a:ext uri="{FF2B5EF4-FFF2-40B4-BE49-F238E27FC236}">
                <a16:creationId xmlns:a16="http://schemas.microsoft.com/office/drawing/2014/main" id="{7BA813C8-6DA1-4D0D-A7ED-CCC1BB076CC3}"/>
              </a:ext>
            </a:extLst>
          </p:cNvPr>
          <p:cNvSpPr/>
          <p:nvPr/>
        </p:nvSpPr>
        <p:spPr>
          <a:xfrm>
            <a:off x="973591" y="3429000"/>
            <a:ext cx="5591596" cy="2000548"/>
          </a:xfrm>
          <a:prstGeom prst="rect">
            <a:avLst/>
          </a:prstGeom>
          <a:noFill/>
          <a:scene3d>
            <a:camera prst="perspectiveFront"/>
            <a:lightRig rig="threePt" dir="t"/>
          </a:scene3d>
        </p:spPr>
        <p:txBody>
          <a:bodyPr wrap="square" lIns="91440" tIns="45720" rIns="91440" bIns="45720">
            <a:spAutoFit/>
          </a:bodyPr>
          <a:lstStyle/>
          <a:p>
            <a:r>
              <a:rPr lang="en-US" sz="2800" dirty="0" err="1">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মোঃ</a:t>
            </a:r>
            <a:r>
              <a:rPr lang="en-US" sz="2800" dirty="0">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 </a:t>
            </a:r>
            <a:r>
              <a:rPr lang="en-US" sz="2800" dirty="0" err="1">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মোহাইমেনুল</a:t>
            </a:r>
            <a:r>
              <a:rPr lang="en-US" sz="2800" dirty="0">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 </a:t>
            </a:r>
            <a:r>
              <a:rPr lang="en-US" sz="2800" dirty="0" err="1">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ইসলাম</a:t>
            </a:r>
            <a:endParaRPr lang="en-US" sz="2800" dirty="0">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endParaRPr>
          </a:p>
          <a:p>
            <a:r>
              <a:rPr lang="en-US" sz="2000" dirty="0">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	</a:t>
            </a:r>
            <a:r>
              <a:rPr lang="en-US" sz="2000" dirty="0" err="1">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বিএসসি</a:t>
            </a:r>
            <a:r>
              <a:rPr lang="en-US" sz="2000" dirty="0">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 (</a:t>
            </a:r>
            <a:r>
              <a:rPr lang="en-US" sz="2000" dirty="0" err="1">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অনার্স</a:t>
            </a:r>
            <a:r>
              <a:rPr lang="en-US" sz="2000" dirty="0">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 </a:t>
            </a:r>
            <a:r>
              <a:rPr lang="en-US" sz="2000" dirty="0" err="1">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এমএসসি</a:t>
            </a:r>
            <a:r>
              <a:rPr lang="en-US" sz="2000" dirty="0">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 (</a:t>
            </a:r>
            <a:r>
              <a:rPr lang="en-US" sz="2000" dirty="0" err="1">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উদ্ভিদবিজ্ঞান</a:t>
            </a:r>
            <a:r>
              <a:rPr lang="en-US" sz="2000" dirty="0">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 </a:t>
            </a:r>
          </a:p>
          <a:p>
            <a:r>
              <a:rPr lang="en-US" sz="2000" dirty="0">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 </a:t>
            </a:r>
          </a:p>
          <a:p>
            <a:r>
              <a:rPr lang="en-US" sz="2800" b="0" cap="none" spc="0" dirty="0" err="1">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সহকারি</a:t>
            </a:r>
            <a:r>
              <a:rPr lang="en-US" sz="2800" b="0" cap="none" spc="0" dirty="0">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 </a:t>
            </a:r>
            <a:r>
              <a:rPr lang="en-US" sz="2800" dirty="0" err="1">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শিক্ষক</a:t>
            </a:r>
            <a:r>
              <a:rPr lang="en-US" sz="2800" dirty="0">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 (</a:t>
            </a:r>
            <a:r>
              <a:rPr lang="en-US" sz="2800" dirty="0" err="1">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কৃষি</a:t>
            </a:r>
            <a:r>
              <a:rPr lang="en-US" sz="2800" dirty="0">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a:t>
            </a:r>
          </a:p>
          <a:p>
            <a:r>
              <a:rPr lang="en-US" sz="2800" dirty="0" err="1">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ধবলগুড়ি</a:t>
            </a:r>
            <a:r>
              <a:rPr lang="en-US" sz="2800" dirty="0">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 </a:t>
            </a:r>
            <a:r>
              <a:rPr lang="en-US" sz="2800" dirty="0" err="1">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উচ্চ</a:t>
            </a:r>
            <a:r>
              <a:rPr lang="en-US" sz="2800" dirty="0">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 </a:t>
            </a:r>
            <a:r>
              <a:rPr lang="en-US" sz="2800" dirty="0" err="1">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rPr>
              <a:t>বিদ্যালয়</a:t>
            </a:r>
            <a:endParaRPr lang="en-US" sz="2800" b="0" cap="none" spc="0" dirty="0">
              <a:ln w="0"/>
              <a:solidFill>
                <a:srgbClr val="002060"/>
              </a:solidFill>
              <a:effectLst>
                <a:reflection blurRad="6350" stA="53000" endA="300" endPos="35500" dir="5400000" sy="-90000" algn="bl" rotWithShape="0"/>
              </a:effectLst>
              <a:latin typeface="NikoshBAN" panose="02000000000000000000" pitchFamily="2" charset="0"/>
              <a:cs typeface="NikoshBAN" panose="02000000000000000000" pitchFamily="2" charset="0"/>
            </a:endParaRPr>
          </a:p>
        </p:txBody>
      </p:sp>
      <p:sp>
        <p:nvSpPr>
          <p:cNvPr id="5" name="Flowchart: Sort 4">
            <a:extLst>
              <a:ext uri="{FF2B5EF4-FFF2-40B4-BE49-F238E27FC236}">
                <a16:creationId xmlns:a16="http://schemas.microsoft.com/office/drawing/2014/main" id="{6049FD5F-D8B6-4903-B37A-7042F34D3366}"/>
              </a:ext>
            </a:extLst>
          </p:cNvPr>
          <p:cNvSpPr/>
          <p:nvPr/>
        </p:nvSpPr>
        <p:spPr>
          <a:xfrm>
            <a:off x="6228193" y="3053290"/>
            <a:ext cx="1452880" cy="3657600"/>
          </a:xfrm>
          <a:prstGeom prst="flowChartSor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C037F98-2DEB-44CC-B08E-6AECE13A9EEB}"/>
              </a:ext>
            </a:extLst>
          </p:cNvPr>
          <p:cNvSpPr txBox="1"/>
          <p:nvPr/>
        </p:nvSpPr>
        <p:spPr>
          <a:xfrm>
            <a:off x="7802880" y="3429000"/>
            <a:ext cx="4389120" cy="1569660"/>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200" dirty="0" err="1">
                <a:latin typeface="NikoshBAN" panose="02000000000000000000" pitchFamily="2" charset="0"/>
                <a:cs typeface="NikoshBAN" panose="02000000000000000000" pitchFamily="2" charset="0"/>
              </a:rPr>
              <a:t>বিষয়ঃ</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কৃষিশিক্ষা</a:t>
            </a:r>
            <a:endParaRPr lang="en-US" sz="3200" dirty="0">
              <a:latin typeface="NikoshBAN" panose="02000000000000000000" pitchFamily="2" charset="0"/>
              <a:cs typeface="NikoshBAN" panose="02000000000000000000" pitchFamily="2" charset="0"/>
            </a:endParaRPr>
          </a:p>
          <a:p>
            <a:r>
              <a:rPr lang="en-US" sz="3200" dirty="0" err="1">
                <a:latin typeface="NikoshBAN" panose="02000000000000000000" pitchFamily="2" charset="0"/>
                <a:cs typeface="NikoshBAN" panose="02000000000000000000" pitchFamily="2" charset="0"/>
              </a:rPr>
              <a:t>শ্রেণিঃ</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নবম</a:t>
            </a:r>
            <a:endParaRPr lang="en-US" sz="3200" dirty="0">
              <a:latin typeface="NikoshBAN" panose="02000000000000000000" pitchFamily="2" charset="0"/>
              <a:cs typeface="NikoshBAN" panose="02000000000000000000" pitchFamily="2" charset="0"/>
            </a:endParaRPr>
          </a:p>
          <a:p>
            <a:r>
              <a:rPr lang="en-US" sz="3200" dirty="0" err="1">
                <a:latin typeface="NikoshBAN" panose="02000000000000000000" pitchFamily="2" charset="0"/>
                <a:cs typeface="NikoshBAN" panose="02000000000000000000" pitchFamily="2" charset="0"/>
              </a:rPr>
              <a:t>অধ্যায়ঃ</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প্রথম</a:t>
            </a:r>
            <a:endParaRPr lang="en-US" sz="3600" b="1" dirty="0">
              <a:solidFill>
                <a:srgbClr val="C00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969531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additive="base">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barn(inVertical)">
                                      <p:cBhvr>
                                        <p:cTn id="3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35FDB0D-4A0D-45DC-B01C-02E6D32C81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380" y="1158240"/>
            <a:ext cx="3873500" cy="3535192"/>
          </a:xfrm>
          <a:prstGeom prst="rect">
            <a:avLst/>
          </a:prstGeom>
        </p:spPr>
      </p:pic>
      <p:pic>
        <p:nvPicPr>
          <p:cNvPr id="5" name="Picture 4">
            <a:extLst>
              <a:ext uri="{FF2B5EF4-FFF2-40B4-BE49-F238E27FC236}">
                <a16:creationId xmlns:a16="http://schemas.microsoft.com/office/drawing/2014/main" id="{A4A3735B-1C8A-4341-9D76-2E29D859D4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6880" y="1717040"/>
            <a:ext cx="4090670" cy="3423920"/>
          </a:xfrm>
          <a:prstGeom prst="rect">
            <a:avLst/>
          </a:prstGeom>
        </p:spPr>
      </p:pic>
      <p:pic>
        <p:nvPicPr>
          <p:cNvPr id="7" name="Picture 6">
            <a:extLst>
              <a:ext uri="{FF2B5EF4-FFF2-40B4-BE49-F238E27FC236}">
                <a16:creationId xmlns:a16="http://schemas.microsoft.com/office/drawing/2014/main" id="{8A18D835-5CC0-4D9B-8044-A4E9D1193B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37550" y="2234956"/>
            <a:ext cx="3711053" cy="3327400"/>
          </a:xfrm>
          <a:prstGeom prst="rect">
            <a:avLst/>
          </a:prstGeom>
        </p:spPr>
      </p:pic>
      <p:sp>
        <p:nvSpPr>
          <p:cNvPr id="8" name="TextBox 7">
            <a:extLst>
              <a:ext uri="{FF2B5EF4-FFF2-40B4-BE49-F238E27FC236}">
                <a16:creationId xmlns:a16="http://schemas.microsoft.com/office/drawing/2014/main" id="{060AE74A-2BED-45AA-9E65-1FFF1B5D35C5}"/>
              </a:ext>
            </a:extLst>
          </p:cNvPr>
          <p:cNvSpPr txBox="1"/>
          <p:nvPr/>
        </p:nvSpPr>
        <p:spPr>
          <a:xfrm>
            <a:off x="373377" y="4930162"/>
            <a:ext cx="3873500" cy="523220"/>
          </a:xfrm>
          <a:prstGeom prst="rect">
            <a:avLst/>
          </a:prstGeom>
          <a:noFill/>
        </p:spPr>
        <p:txBody>
          <a:bodyPr wrap="square" rtlCol="0">
            <a:spAutoFit/>
          </a:bodyPr>
          <a:lstStyle/>
          <a:p>
            <a:r>
              <a:rPr lang="en-US" sz="2800" dirty="0" err="1">
                <a:latin typeface="NikoshBAN" panose="02000000000000000000" pitchFamily="2" charset="0"/>
                <a:cs typeface="NikoshBAN" panose="02000000000000000000" pitchFamily="2" charset="0"/>
              </a:rPr>
              <a:t>চিত্রঃ</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প্রাকৃতিক</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ভূমিক্ষয়</a:t>
            </a:r>
            <a:endParaRPr lang="en-US" sz="2800" dirty="0">
              <a:latin typeface="NikoshBAN" panose="02000000000000000000" pitchFamily="2" charset="0"/>
              <a:cs typeface="NikoshBAN" panose="02000000000000000000" pitchFamily="2" charset="0"/>
            </a:endParaRPr>
          </a:p>
        </p:txBody>
      </p:sp>
      <p:sp>
        <p:nvSpPr>
          <p:cNvPr id="9" name="TextBox 8">
            <a:extLst>
              <a:ext uri="{FF2B5EF4-FFF2-40B4-BE49-F238E27FC236}">
                <a16:creationId xmlns:a16="http://schemas.microsoft.com/office/drawing/2014/main" id="{CFCBE1B0-2E7B-426B-86DE-9BB4FC67E4D7}"/>
              </a:ext>
            </a:extLst>
          </p:cNvPr>
          <p:cNvSpPr txBox="1"/>
          <p:nvPr/>
        </p:nvSpPr>
        <p:spPr>
          <a:xfrm flipH="1">
            <a:off x="4050665" y="5222549"/>
            <a:ext cx="4090669" cy="769441"/>
          </a:xfrm>
          <a:prstGeom prst="rect">
            <a:avLst/>
          </a:prstGeom>
          <a:noFill/>
        </p:spPr>
        <p:txBody>
          <a:bodyPr wrap="square" rtlCol="0">
            <a:spAutoFit/>
          </a:bodyPr>
          <a:lstStyle/>
          <a:p>
            <a:pPr algn="ctr"/>
            <a:r>
              <a:rPr lang="en-US" sz="2800" dirty="0" err="1">
                <a:latin typeface="NikoshBAN" panose="02000000000000000000" pitchFamily="2" charset="0"/>
                <a:cs typeface="NikoshBAN" panose="02000000000000000000" pitchFamily="2" charset="0"/>
              </a:rPr>
              <a:t>চিত্রঃ</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নদী</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ভাঙন</a:t>
            </a:r>
            <a:endParaRPr lang="en-US" sz="2800" dirty="0">
              <a:latin typeface="NikoshBAN" panose="02000000000000000000" pitchFamily="2" charset="0"/>
              <a:cs typeface="NikoshBAN" panose="02000000000000000000" pitchFamily="2" charset="0"/>
            </a:endParaRPr>
          </a:p>
          <a:p>
            <a:pPr algn="ctr"/>
            <a:endParaRPr lang="en-US" sz="1600" dirty="0">
              <a:latin typeface="NikoshBAN" panose="02000000000000000000" pitchFamily="2" charset="0"/>
              <a:cs typeface="NikoshBAN" panose="02000000000000000000" pitchFamily="2" charset="0"/>
            </a:endParaRPr>
          </a:p>
        </p:txBody>
      </p:sp>
      <p:sp>
        <p:nvSpPr>
          <p:cNvPr id="10" name="TextBox 9">
            <a:extLst>
              <a:ext uri="{FF2B5EF4-FFF2-40B4-BE49-F238E27FC236}">
                <a16:creationId xmlns:a16="http://schemas.microsoft.com/office/drawing/2014/main" id="{42E08970-E861-464D-BC3D-266921E6F048}"/>
              </a:ext>
            </a:extLst>
          </p:cNvPr>
          <p:cNvSpPr txBox="1"/>
          <p:nvPr/>
        </p:nvSpPr>
        <p:spPr>
          <a:xfrm flipH="1">
            <a:off x="8446659" y="5653436"/>
            <a:ext cx="3711051" cy="461665"/>
          </a:xfrm>
          <a:prstGeom prst="rect">
            <a:avLst/>
          </a:prstGeom>
          <a:noFill/>
        </p:spPr>
        <p:txBody>
          <a:bodyPr wrap="square" rtlCol="0">
            <a:spAutoFit/>
          </a:bodyPr>
          <a:lstStyle/>
          <a:p>
            <a:r>
              <a:rPr lang="en-US" sz="2400" dirty="0" err="1">
                <a:latin typeface="NikoshBAN" panose="02000000000000000000" pitchFamily="2" charset="0"/>
                <a:cs typeface="NikoshBAN" panose="02000000000000000000" pitchFamily="2" charset="0"/>
              </a:rPr>
              <a:t>চিত্রঃ</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কন্টোর</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পদ্ধতিতে</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চাষ</a:t>
            </a:r>
            <a:endParaRPr lang="en-US" sz="24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1343956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anim calcmode="lin" valueType="num">
                                      <p:cBhvr additive="base">
                                        <p:cTn id="19"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E900A-EEC3-45B2-A792-B1E1E3821211}"/>
              </a:ext>
            </a:extLst>
          </p:cNvPr>
          <p:cNvSpPr>
            <a:spLocks noGrp="1"/>
          </p:cNvSpPr>
          <p:nvPr>
            <p:ph type="title"/>
          </p:nvPr>
        </p:nvSpPr>
        <p:spPr>
          <a:xfrm>
            <a:off x="1066800" y="642594"/>
            <a:ext cx="10058400" cy="5778754"/>
          </a:xfrm>
        </p:spPr>
        <p:txBody>
          <a:bodyPr>
            <a:normAutofit/>
          </a:bodyPr>
          <a:lstStyle/>
          <a:p>
            <a:pPr algn="ctr"/>
            <a:r>
              <a:rPr lang="en-US" sz="16600" dirty="0" err="1"/>
              <a:t>ভূমিক্ষয়</a:t>
            </a:r>
            <a:r>
              <a:rPr lang="en-US" sz="16600" dirty="0"/>
              <a:t> ও </a:t>
            </a:r>
            <a:r>
              <a:rPr lang="en-US" sz="16600" dirty="0" err="1"/>
              <a:t>ক্ষয়রোধ</a:t>
            </a:r>
            <a:r>
              <a:rPr lang="en-US" sz="16600" dirty="0"/>
              <a:t>  </a:t>
            </a:r>
          </a:p>
        </p:txBody>
      </p:sp>
    </p:spTree>
    <p:extLst>
      <p:ext uri="{BB962C8B-B14F-4D97-AF65-F5344CB8AC3E}">
        <p14:creationId xmlns:p14="http://schemas.microsoft.com/office/powerpoint/2010/main" val="31727322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163419D-7006-46AD-A7A7-47D85CE6FA41}"/>
              </a:ext>
            </a:extLst>
          </p:cNvPr>
          <p:cNvSpPr txBox="1"/>
          <p:nvPr/>
        </p:nvSpPr>
        <p:spPr>
          <a:xfrm>
            <a:off x="5080000" y="254000"/>
            <a:ext cx="2032000" cy="64633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3600" dirty="0" err="1">
                <a:latin typeface="NikoshBAN" panose="02000000000000000000" pitchFamily="2" charset="0"/>
                <a:cs typeface="NikoshBAN" panose="02000000000000000000" pitchFamily="2" charset="0"/>
              </a:rPr>
              <a:t>শিখনফল</a:t>
            </a:r>
            <a:endParaRPr lang="en-US" sz="3600" dirty="0">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3EEFCFCF-62C1-42DA-ABA3-0CD70F7FC4E4}"/>
              </a:ext>
            </a:extLst>
          </p:cNvPr>
          <p:cNvSpPr txBox="1"/>
          <p:nvPr/>
        </p:nvSpPr>
        <p:spPr>
          <a:xfrm>
            <a:off x="802640" y="1566426"/>
            <a:ext cx="5577840" cy="584775"/>
          </a:xfrm>
          <a:prstGeom prst="rect">
            <a:avLst/>
          </a:prstGeom>
          <a:no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sz="3200" dirty="0" err="1">
                <a:latin typeface="NikoshBAN" panose="02000000000000000000" pitchFamily="2" charset="0"/>
                <a:cs typeface="NikoshBAN" panose="02000000000000000000" pitchFamily="2" charset="0"/>
              </a:rPr>
              <a:t>এই</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পাঠ</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শেষে</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শিক্ষার্থীরা</a:t>
            </a:r>
            <a:r>
              <a:rPr lang="en-US" sz="3200" dirty="0">
                <a:latin typeface="NikoshBAN" panose="02000000000000000000" pitchFamily="2" charset="0"/>
                <a:cs typeface="NikoshBAN" panose="02000000000000000000" pitchFamily="2" charset="0"/>
              </a:rPr>
              <a:t>………</a:t>
            </a:r>
          </a:p>
        </p:txBody>
      </p:sp>
      <p:sp>
        <p:nvSpPr>
          <p:cNvPr id="4" name="TextBox 3">
            <a:extLst>
              <a:ext uri="{FF2B5EF4-FFF2-40B4-BE49-F238E27FC236}">
                <a16:creationId xmlns:a16="http://schemas.microsoft.com/office/drawing/2014/main" id="{D3C8C0B1-CCDC-4DF8-A85B-7775DE49C059}"/>
              </a:ext>
            </a:extLst>
          </p:cNvPr>
          <p:cNvSpPr txBox="1"/>
          <p:nvPr/>
        </p:nvSpPr>
        <p:spPr>
          <a:xfrm>
            <a:off x="669647" y="2473621"/>
            <a:ext cx="9570249" cy="523220"/>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en-US" sz="2800" dirty="0">
                <a:latin typeface="NikoshBAN" panose="02000000000000000000" pitchFamily="2" charset="0"/>
                <a:cs typeface="NikoshBAN" panose="02000000000000000000" pitchFamily="2" charset="0"/>
              </a:rPr>
              <a:t>১। </a:t>
            </a:r>
            <a:r>
              <a:rPr lang="en-US" sz="2800" dirty="0" err="1">
                <a:latin typeface="NikoshBAN" panose="02000000000000000000" pitchFamily="2" charset="0"/>
                <a:cs typeface="NikoshBAN" panose="02000000000000000000" pitchFamily="2" charset="0"/>
              </a:rPr>
              <a:t>ভূমিক্ষয়</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ভূমিক্ষয়ের</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কারণ</a:t>
            </a:r>
            <a:r>
              <a:rPr lang="en-US" sz="2800" dirty="0">
                <a:latin typeface="NikoshBAN" panose="02000000000000000000" pitchFamily="2" charset="0"/>
                <a:cs typeface="NikoshBAN" panose="02000000000000000000" pitchFamily="2" charset="0"/>
              </a:rPr>
              <a:t> ও </a:t>
            </a:r>
            <a:r>
              <a:rPr lang="en-US" sz="2800" dirty="0" err="1">
                <a:latin typeface="NikoshBAN" panose="02000000000000000000" pitchFamily="2" charset="0"/>
                <a:cs typeface="NikoshBAN" panose="02000000000000000000" pitchFamily="2" charset="0"/>
              </a:rPr>
              <a:t>প্রকারভেদ</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ব্যাখ্যা</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করতে</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পারবে</a:t>
            </a:r>
            <a:endParaRPr lang="en-US" sz="2800" dirty="0">
              <a:latin typeface="NikoshBAN" panose="02000000000000000000" pitchFamily="2" charset="0"/>
              <a:cs typeface="NikoshBAN" panose="02000000000000000000" pitchFamily="2" charset="0"/>
            </a:endParaRPr>
          </a:p>
        </p:txBody>
      </p:sp>
      <p:sp>
        <p:nvSpPr>
          <p:cNvPr id="5" name="TextBox 4">
            <a:extLst>
              <a:ext uri="{FF2B5EF4-FFF2-40B4-BE49-F238E27FC236}">
                <a16:creationId xmlns:a16="http://schemas.microsoft.com/office/drawing/2014/main" id="{DEE1DE9E-0B9B-48D9-9E1F-5121D0A23B07}"/>
              </a:ext>
            </a:extLst>
          </p:cNvPr>
          <p:cNvSpPr txBox="1"/>
          <p:nvPr/>
        </p:nvSpPr>
        <p:spPr>
          <a:xfrm>
            <a:off x="669647" y="3319261"/>
            <a:ext cx="7323647"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400" dirty="0">
                <a:latin typeface="NikoshBAN" panose="02000000000000000000" pitchFamily="2" charset="0"/>
                <a:cs typeface="NikoshBAN" panose="02000000000000000000" pitchFamily="2" charset="0"/>
              </a:rPr>
              <a:t>২। </a:t>
            </a:r>
            <a:r>
              <a:rPr lang="en-US" sz="2400" dirty="0" err="1">
                <a:latin typeface="NikoshBAN" panose="02000000000000000000" pitchFamily="2" charset="0"/>
                <a:cs typeface="NikoshBAN" panose="02000000000000000000" pitchFamily="2" charset="0"/>
              </a:rPr>
              <a:t>ভূমিক্ষয়ের</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ক্ষতিকারক</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দিকগুলো</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বর্ণনা</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করতে</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পারবে</a:t>
            </a:r>
            <a:endParaRPr lang="en-US" sz="2400" dirty="0">
              <a:latin typeface="NikoshBAN" panose="02000000000000000000" pitchFamily="2" charset="0"/>
              <a:cs typeface="NikoshBAN" panose="02000000000000000000" pitchFamily="2" charset="0"/>
            </a:endParaRPr>
          </a:p>
        </p:txBody>
      </p:sp>
      <p:sp>
        <p:nvSpPr>
          <p:cNvPr id="6" name="TextBox 5">
            <a:extLst>
              <a:ext uri="{FF2B5EF4-FFF2-40B4-BE49-F238E27FC236}">
                <a16:creationId xmlns:a16="http://schemas.microsoft.com/office/drawing/2014/main" id="{A8AB1D1A-17A5-4F84-BA18-E37F18C6D309}"/>
              </a:ext>
            </a:extLst>
          </p:cNvPr>
          <p:cNvSpPr txBox="1"/>
          <p:nvPr/>
        </p:nvSpPr>
        <p:spPr>
          <a:xfrm flipH="1">
            <a:off x="669647" y="4046911"/>
            <a:ext cx="8741481"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800" dirty="0">
                <a:latin typeface="NikoshBAN" panose="02000000000000000000" pitchFamily="2" charset="0"/>
                <a:cs typeface="NikoshBAN" panose="02000000000000000000" pitchFamily="2" charset="0"/>
              </a:rPr>
              <a:t>৩। </a:t>
            </a:r>
            <a:r>
              <a:rPr lang="en-US" sz="2800" dirty="0" err="1">
                <a:latin typeface="NikoshBAN" panose="02000000000000000000" pitchFamily="2" charset="0"/>
                <a:cs typeface="NikoshBAN" panose="02000000000000000000" pitchFamily="2" charset="0"/>
              </a:rPr>
              <a:t>ভূমিক্ষয়ের</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কার্যকারী</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উপায়সমূহ</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বিশ্লেষণ</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করতে</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পারবে</a:t>
            </a:r>
            <a:endParaRPr lang="en-US" sz="2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24499807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6E8D2A0-A656-45BF-81FC-85EDF263D5B0}"/>
              </a:ext>
            </a:extLst>
          </p:cNvPr>
          <p:cNvSpPr txBox="1"/>
          <p:nvPr/>
        </p:nvSpPr>
        <p:spPr>
          <a:xfrm>
            <a:off x="293042" y="838822"/>
            <a:ext cx="11267440" cy="1846659"/>
          </a:xfrm>
          <a:prstGeom prst="rect">
            <a:avLst/>
          </a:prstGeom>
          <a:noFill/>
        </p:spPr>
        <p:txBody>
          <a:bodyPr wrap="square" rtlCol="0">
            <a:spAutoFit/>
          </a:bodyPr>
          <a:lstStyle/>
          <a:p>
            <a:pPr algn="just"/>
            <a:r>
              <a:rPr lang="en-US" sz="3200" dirty="0" err="1">
                <a:latin typeface="NikoshBAN" panose="02000000000000000000" pitchFamily="2" charset="0"/>
                <a:cs typeface="NikoshBAN" panose="02000000000000000000" pitchFamily="2" charset="0"/>
              </a:rPr>
              <a:t>ভূমিক্ষয়</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প্রক্রিয়ায়</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একস্থানের</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মাটি</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ক্ষয়</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হয়ে</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অপেক্ষাকৃত</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নিম্নতম</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স্থানে</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জমা</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হয়</a:t>
            </a:r>
            <a:r>
              <a:rPr lang="en-US" sz="3200" dirty="0">
                <a:latin typeface="NikoshBAN" panose="02000000000000000000" pitchFamily="2" charset="0"/>
                <a:cs typeface="NikoshBAN" panose="02000000000000000000" pitchFamily="2" charset="0"/>
              </a:rPr>
              <a:t> । </a:t>
            </a:r>
            <a:r>
              <a:rPr lang="en-US" sz="3200" dirty="0" err="1">
                <a:latin typeface="NikoshBAN" panose="02000000000000000000" pitchFamily="2" charset="0"/>
                <a:cs typeface="NikoshBAN" panose="02000000000000000000" pitchFamily="2" charset="0"/>
              </a:rPr>
              <a:t>ভূমিক্ষয়ের</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প্রধান</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কারণগুলো</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হচ্ছে</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বৃষ্টিপাত</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ঘূর্ণিবাত্যা</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নদীর</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স্রোত</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বনজঙ্গল</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পরিষ্কার</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করে</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চাষাবাদ</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পাহাড়ের</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ঢালে</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চাষাবাদ</a:t>
            </a:r>
            <a:r>
              <a:rPr lang="en-US" sz="3200" dirty="0">
                <a:latin typeface="NikoshBAN" panose="02000000000000000000" pitchFamily="2" charset="0"/>
                <a:cs typeface="NikoshBAN" panose="02000000000000000000" pitchFamily="2" charset="0"/>
              </a:rPr>
              <a:t> </a:t>
            </a:r>
            <a:r>
              <a:rPr lang="en-US" sz="3200" dirty="0" err="1">
                <a:latin typeface="NikoshBAN" panose="02000000000000000000" pitchFamily="2" charset="0"/>
                <a:cs typeface="NikoshBAN" panose="02000000000000000000" pitchFamily="2" charset="0"/>
              </a:rPr>
              <a:t>ইত্যাদি</a:t>
            </a:r>
            <a:r>
              <a:rPr lang="en-US" sz="3200" dirty="0">
                <a:latin typeface="NikoshBAN" panose="02000000000000000000" pitchFamily="2" charset="0"/>
                <a:cs typeface="NikoshBAN" panose="02000000000000000000" pitchFamily="2" charset="0"/>
              </a:rPr>
              <a:t> ।</a:t>
            </a:r>
          </a:p>
          <a:p>
            <a:endParaRPr lang="en-US" dirty="0">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A351959A-E137-4969-9D12-1EFAADFD3DEA}"/>
              </a:ext>
            </a:extLst>
          </p:cNvPr>
          <p:cNvSpPr txBox="1"/>
          <p:nvPr/>
        </p:nvSpPr>
        <p:spPr>
          <a:xfrm flipH="1">
            <a:off x="4244254" y="88504"/>
            <a:ext cx="2931161" cy="769441"/>
          </a:xfrm>
          <a:prstGeom prst="rect">
            <a:avLst/>
          </a:prstGeom>
          <a:noFill/>
        </p:spPr>
        <p:txBody>
          <a:bodyPr wrap="square" rtlCol="0">
            <a:spAutoFit/>
          </a:bodyPr>
          <a:lstStyle/>
          <a:p>
            <a:pPr algn="ctr"/>
            <a:r>
              <a:rPr lang="en-US" sz="4400" dirty="0" err="1">
                <a:solidFill>
                  <a:schemeClr val="accent2">
                    <a:lumMod val="75000"/>
                  </a:schemeClr>
                </a:solidFill>
                <a:latin typeface="NikoshBAN" panose="02000000000000000000" pitchFamily="2" charset="0"/>
                <a:cs typeface="NikoshBAN" panose="02000000000000000000" pitchFamily="2" charset="0"/>
              </a:rPr>
              <a:t>ভূমিক্ষয়</a:t>
            </a:r>
            <a:endParaRPr lang="en-US" sz="4400" dirty="0">
              <a:solidFill>
                <a:schemeClr val="accent2">
                  <a:lumMod val="75000"/>
                </a:schemeClr>
              </a:solidFill>
              <a:latin typeface="NikoshBAN" panose="02000000000000000000" pitchFamily="2" charset="0"/>
              <a:cs typeface="NikoshBAN" panose="02000000000000000000" pitchFamily="2" charset="0"/>
            </a:endParaRPr>
          </a:p>
        </p:txBody>
      </p:sp>
      <p:sp>
        <p:nvSpPr>
          <p:cNvPr id="4" name="TextBox 3">
            <a:extLst>
              <a:ext uri="{FF2B5EF4-FFF2-40B4-BE49-F238E27FC236}">
                <a16:creationId xmlns:a16="http://schemas.microsoft.com/office/drawing/2014/main" id="{DD7C412E-2FD3-4C1A-BD3E-1949427F971E}"/>
              </a:ext>
            </a:extLst>
          </p:cNvPr>
          <p:cNvSpPr txBox="1"/>
          <p:nvPr/>
        </p:nvSpPr>
        <p:spPr>
          <a:xfrm>
            <a:off x="3446752" y="3229463"/>
            <a:ext cx="5923280" cy="707886"/>
          </a:xfrm>
          <a:prstGeom prst="rect">
            <a:avLst/>
          </a:prstGeom>
          <a:noFill/>
          <a:ln w="28575">
            <a:solidFill>
              <a:schemeClr val="accent4"/>
            </a:solidFill>
          </a:ln>
        </p:spPr>
        <p:txBody>
          <a:bodyPr wrap="square" rtlCol="0">
            <a:spAutoFit/>
          </a:bodyPr>
          <a:lstStyle/>
          <a:p>
            <a:pPr algn="ctr"/>
            <a:r>
              <a:rPr lang="en-US" sz="4000" dirty="0" err="1">
                <a:solidFill>
                  <a:schemeClr val="accent2">
                    <a:lumMod val="75000"/>
                  </a:schemeClr>
                </a:solidFill>
                <a:latin typeface="NikoshBAN" panose="02000000000000000000" pitchFamily="2" charset="0"/>
                <a:cs typeface="NikoshBAN" panose="02000000000000000000" pitchFamily="2" charset="0"/>
              </a:rPr>
              <a:t>ভূমিক্ষয়</a:t>
            </a:r>
            <a:endParaRPr lang="en-US" sz="4000" dirty="0"/>
          </a:p>
        </p:txBody>
      </p:sp>
      <p:cxnSp>
        <p:nvCxnSpPr>
          <p:cNvPr id="6" name="Straight Arrow Connector 5">
            <a:extLst>
              <a:ext uri="{FF2B5EF4-FFF2-40B4-BE49-F238E27FC236}">
                <a16:creationId xmlns:a16="http://schemas.microsoft.com/office/drawing/2014/main" id="{15EF5711-58D8-4BAE-9476-DAD22608AF53}"/>
              </a:ext>
            </a:extLst>
          </p:cNvPr>
          <p:cNvCxnSpPr>
            <a:cxnSpLocks/>
          </p:cNvCxnSpPr>
          <p:nvPr/>
        </p:nvCxnSpPr>
        <p:spPr>
          <a:xfrm flipH="1">
            <a:off x="3081563" y="3976797"/>
            <a:ext cx="2252980" cy="80992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3BCA519-2CC0-409A-B015-A500C166C282}"/>
              </a:ext>
            </a:extLst>
          </p:cNvPr>
          <p:cNvCxnSpPr>
            <a:cxnSpLocks/>
          </p:cNvCxnSpPr>
          <p:nvPr/>
        </p:nvCxnSpPr>
        <p:spPr>
          <a:xfrm>
            <a:off x="7112543" y="3976797"/>
            <a:ext cx="2065020" cy="89120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CCBF3E2-4EA4-41F5-A9A6-638CC6F03259}"/>
              </a:ext>
            </a:extLst>
          </p:cNvPr>
          <p:cNvSpPr txBox="1"/>
          <p:nvPr/>
        </p:nvSpPr>
        <p:spPr>
          <a:xfrm flipH="1">
            <a:off x="1516922" y="4949279"/>
            <a:ext cx="3427915" cy="523220"/>
          </a:xfrm>
          <a:prstGeom prst="rect">
            <a:avLst/>
          </a:prstGeom>
          <a:noFill/>
          <a:ln w="38100">
            <a:solidFill>
              <a:srgbClr val="00B050"/>
            </a:solidFill>
          </a:ln>
        </p:spPr>
        <p:txBody>
          <a:bodyPr wrap="square" rtlCol="0">
            <a:spAutoFit/>
          </a:bodyPr>
          <a:lstStyle/>
          <a:p>
            <a:r>
              <a:rPr lang="en-US" sz="2800" dirty="0">
                <a:latin typeface="NikoshBAN" panose="02000000000000000000" pitchFamily="2" charset="0"/>
                <a:cs typeface="NikoshBAN" panose="02000000000000000000" pitchFamily="2" charset="0"/>
              </a:rPr>
              <a:t>১। </a:t>
            </a:r>
            <a:r>
              <a:rPr lang="en-US" sz="2800" dirty="0" err="1">
                <a:latin typeface="NikoshBAN" panose="02000000000000000000" pitchFamily="2" charset="0"/>
                <a:cs typeface="NikoshBAN" panose="02000000000000000000" pitchFamily="2" charset="0"/>
              </a:rPr>
              <a:t>প্রাকৃতিক</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ভূমিক্ষয়</a:t>
            </a:r>
            <a:endParaRPr lang="en-US" sz="2800" dirty="0">
              <a:latin typeface="NikoshBAN" panose="02000000000000000000" pitchFamily="2" charset="0"/>
              <a:cs typeface="NikoshBAN" panose="02000000000000000000" pitchFamily="2" charset="0"/>
            </a:endParaRPr>
          </a:p>
        </p:txBody>
      </p:sp>
      <p:sp>
        <p:nvSpPr>
          <p:cNvPr id="15" name="TextBox 14">
            <a:extLst>
              <a:ext uri="{FF2B5EF4-FFF2-40B4-BE49-F238E27FC236}">
                <a16:creationId xmlns:a16="http://schemas.microsoft.com/office/drawing/2014/main" id="{B924CEDF-AEF3-4262-A93C-FD2F8088EC9A}"/>
              </a:ext>
            </a:extLst>
          </p:cNvPr>
          <p:cNvSpPr txBox="1"/>
          <p:nvPr/>
        </p:nvSpPr>
        <p:spPr>
          <a:xfrm>
            <a:off x="7247163" y="4949279"/>
            <a:ext cx="3797556" cy="523220"/>
          </a:xfrm>
          <a:prstGeom prst="rect">
            <a:avLst/>
          </a:prstGeom>
          <a:noFill/>
          <a:ln w="38100">
            <a:solidFill>
              <a:srgbClr val="00B050"/>
            </a:solidFill>
          </a:ln>
        </p:spPr>
        <p:txBody>
          <a:bodyPr wrap="square" rtlCol="0">
            <a:spAutoFit/>
          </a:bodyPr>
          <a:lstStyle/>
          <a:p>
            <a:r>
              <a:rPr lang="en-US" sz="2800" dirty="0">
                <a:latin typeface="NikoshBAN" panose="02000000000000000000" pitchFamily="2" charset="0"/>
                <a:cs typeface="NikoshBAN" panose="02000000000000000000" pitchFamily="2" charset="0"/>
              </a:rPr>
              <a:t>২। </a:t>
            </a:r>
            <a:r>
              <a:rPr lang="en-US" sz="2800" dirty="0" err="1">
                <a:latin typeface="NikoshBAN" panose="02000000000000000000" pitchFamily="2" charset="0"/>
                <a:cs typeface="NikoshBAN" panose="02000000000000000000" pitchFamily="2" charset="0"/>
              </a:rPr>
              <a:t>মনুষ্য</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কর্তৃক</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ভূমিক্ষয়</a:t>
            </a:r>
            <a:endParaRPr lang="en-US" sz="2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03494827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ppt_x"/>
                                          </p:val>
                                        </p:tav>
                                        <p:tav tm="100000">
                                          <p:val>
                                            <p:strVal val="#ppt_x"/>
                                          </p:val>
                                        </p:tav>
                                      </p:tavLst>
                                    </p:anim>
                                    <p:anim calcmode="lin" valueType="num">
                                      <p:cBhvr additive="base">
                                        <p:cTn id="30" dur="500" fill="hold"/>
                                        <p:tgtEl>
                                          <p:spTgt spid="15"/>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110E7FF-48E2-401E-9392-5429085D91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5681" y="584233"/>
            <a:ext cx="3779519" cy="5542247"/>
          </a:xfrm>
          <a:prstGeom prst="rect">
            <a:avLst/>
          </a:prstGeom>
        </p:spPr>
      </p:pic>
      <p:pic>
        <p:nvPicPr>
          <p:cNvPr id="11" name="Picture 10">
            <a:extLst>
              <a:ext uri="{FF2B5EF4-FFF2-40B4-BE49-F238E27FC236}">
                <a16:creationId xmlns:a16="http://schemas.microsoft.com/office/drawing/2014/main" id="{192E32E5-F8B7-4760-961D-A8AA27569B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5722" y="584233"/>
            <a:ext cx="4800597" cy="2782570"/>
          </a:xfrm>
          <a:prstGeom prst="rect">
            <a:avLst/>
          </a:prstGeom>
        </p:spPr>
      </p:pic>
      <p:sp>
        <p:nvSpPr>
          <p:cNvPr id="12" name="TextBox 11">
            <a:extLst>
              <a:ext uri="{FF2B5EF4-FFF2-40B4-BE49-F238E27FC236}">
                <a16:creationId xmlns:a16="http://schemas.microsoft.com/office/drawing/2014/main" id="{067E5289-FF14-458B-9211-C17150A8F8F7}"/>
              </a:ext>
            </a:extLst>
          </p:cNvPr>
          <p:cNvSpPr txBox="1"/>
          <p:nvPr/>
        </p:nvSpPr>
        <p:spPr>
          <a:xfrm flipH="1">
            <a:off x="6395722" y="584233"/>
            <a:ext cx="2727961"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2400" dirty="0" err="1">
                <a:latin typeface="NikoshBAN" panose="02000000000000000000" pitchFamily="2" charset="0"/>
                <a:cs typeface="NikoshBAN" panose="02000000000000000000" pitchFamily="2" charset="0"/>
              </a:rPr>
              <a:t>প্রাকৃতিক</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ভূমিক্ষয়</a:t>
            </a:r>
            <a:endParaRPr lang="en-US" sz="2400" dirty="0">
              <a:latin typeface="NikoshBAN" panose="02000000000000000000" pitchFamily="2" charset="0"/>
              <a:cs typeface="NikoshBAN" panose="02000000000000000000" pitchFamily="2" charset="0"/>
            </a:endParaRPr>
          </a:p>
        </p:txBody>
      </p:sp>
      <p:pic>
        <p:nvPicPr>
          <p:cNvPr id="14" name="Picture 13">
            <a:extLst>
              <a:ext uri="{FF2B5EF4-FFF2-40B4-BE49-F238E27FC236}">
                <a16:creationId xmlns:a16="http://schemas.microsoft.com/office/drawing/2014/main" id="{C501963C-F48E-454A-ADCF-E074E0B4EE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7932" y="3902710"/>
            <a:ext cx="4990148" cy="2579370"/>
          </a:xfrm>
          <a:prstGeom prst="rect">
            <a:avLst/>
          </a:prstGeom>
        </p:spPr>
      </p:pic>
      <p:sp>
        <p:nvSpPr>
          <p:cNvPr id="15" name="TextBox 14">
            <a:extLst>
              <a:ext uri="{FF2B5EF4-FFF2-40B4-BE49-F238E27FC236}">
                <a16:creationId xmlns:a16="http://schemas.microsoft.com/office/drawing/2014/main" id="{754A87A7-845A-4850-9EEE-9B7294E08D58}"/>
              </a:ext>
            </a:extLst>
          </p:cNvPr>
          <p:cNvSpPr txBox="1"/>
          <p:nvPr/>
        </p:nvSpPr>
        <p:spPr>
          <a:xfrm>
            <a:off x="6395722" y="3902710"/>
            <a:ext cx="3048001" cy="461665"/>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400" dirty="0" err="1">
                <a:latin typeface="NikoshBAN" panose="02000000000000000000" pitchFamily="2" charset="0"/>
                <a:cs typeface="NikoshBAN" panose="02000000000000000000" pitchFamily="2" charset="0"/>
              </a:rPr>
              <a:t>মনুষ্য</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কর্তৃক</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ভূমিক্ষয়</a:t>
            </a:r>
            <a:endParaRPr lang="en-US" sz="24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78912005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4419FB30-E64C-45C9-899E-D3D0BFAE9F5D}"/>
              </a:ext>
            </a:extLst>
          </p:cNvPr>
          <p:cNvGraphicFramePr/>
          <p:nvPr>
            <p:extLst>
              <p:ext uri="{D42A27DB-BD31-4B8C-83A1-F6EECF244321}">
                <p14:modId xmlns:p14="http://schemas.microsoft.com/office/powerpoint/2010/main" val="1149533270"/>
              </p:ext>
            </p:extLst>
          </p:nvPr>
        </p:nvGraphicFramePr>
        <p:xfrm>
          <a:off x="426720" y="436880"/>
          <a:ext cx="11236960" cy="5974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933797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graphicEl>
                                              <a:dgm id="{991A79D2-9B94-4F5B-9FBC-721266120E01}"/>
                                            </p:graphicEl>
                                          </p:spTgt>
                                        </p:tgtEl>
                                        <p:attrNameLst>
                                          <p:attrName>style.visibility</p:attrName>
                                        </p:attrNameLst>
                                      </p:cBhvr>
                                      <p:to>
                                        <p:strVal val="visible"/>
                                      </p:to>
                                    </p:set>
                                    <p:animEffect transition="in" filter="wipe(down)">
                                      <p:cBhvr>
                                        <p:cTn id="7" dur="580">
                                          <p:stCondLst>
                                            <p:cond delay="0"/>
                                          </p:stCondLst>
                                        </p:cTn>
                                        <p:tgtEl>
                                          <p:spTgt spid="4">
                                            <p:graphicEl>
                                              <a:dgm id="{991A79D2-9B94-4F5B-9FBC-721266120E01}"/>
                                            </p:graphicEl>
                                          </p:spTgt>
                                        </p:tgtEl>
                                      </p:cBhvr>
                                    </p:animEffect>
                                    <p:anim calcmode="lin" valueType="num">
                                      <p:cBhvr>
                                        <p:cTn id="8" dur="1822" tmFilter="0,0; 0.14,0.36; 0.43,0.73; 0.71,0.91; 1.0,1.0">
                                          <p:stCondLst>
                                            <p:cond delay="0"/>
                                          </p:stCondLst>
                                        </p:cTn>
                                        <p:tgtEl>
                                          <p:spTgt spid="4">
                                            <p:graphicEl>
                                              <a:dgm id="{991A79D2-9B94-4F5B-9FBC-721266120E01}"/>
                                            </p:graphic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graphicEl>
                                              <a:dgm id="{991A79D2-9B94-4F5B-9FBC-721266120E01}"/>
                                            </p:graphic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graphicEl>
                                              <a:dgm id="{991A79D2-9B94-4F5B-9FBC-721266120E01}"/>
                                            </p:graphic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graphicEl>
                                              <a:dgm id="{991A79D2-9B94-4F5B-9FBC-721266120E01}"/>
                                            </p:graphic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graphicEl>
                                              <a:dgm id="{991A79D2-9B94-4F5B-9FBC-721266120E01}"/>
                                            </p:graphic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graphicEl>
                                              <a:dgm id="{991A79D2-9B94-4F5B-9FBC-721266120E01}"/>
                                            </p:graphicEl>
                                          </p:spTgt>
                                        </p:tgtEl>
                                      </p:cBhvr>
                                      <p:to x="100000" y="60000"/>
                                    </p:animScale>
                                    <p:animScale>
                                      <p:cBhvr>
                                        <p:cTn id="14" dur="166" decel="50000">
                                          <p:stCondLst>
                                            <p:cond delay="676"/>
                                          </p:stCondLst>
                                        </p:cTn>
                                        <p:tgtEl>
                                          <p:spTgt spid="4">
                                            <p:graphicEl>
                                              <a:dgm id="{991A79D2-9B94-4F5B-9FBC-721266120E01}"/>
                                            </p:graphicEl>
                                          </p:spTgt>
                                        </p:tgtEl>
                                      </p:cBhvr>
                                      <p:to x="100000" y="100000"/>
                                    </p:animScale>
                                    <p:animScale>
                                      <p:cBhvr>
                                        <p:cTn id="15" dur="26">
                                          <p:stCondLst>
                                            <p:cond delay="1312"/>
                                          </p:stCondLst>
                                        </p:cTn>
                                        <p:tgtEl>
                                          <p:spTgt spid="4">
                                            <p:graphicEl>
                                              <a:dgm id="{991A79D2-9B94-4F5B-9FBC-721266120E01}"/>
                                            </p:graphicEl>
                                          </p:spTgt>
                                        </p:tgtEl>
                                      </p:cBhvr>
                                      <p:to x="100000" y="80000"/>
                                    </p:animScale>
                                    <p:animScale>
                                      <p:cBhvr>
                                        <p:cTn id="16" dur="166" decel="50000">
                                          <p:stCondLst>
                                            <p:cond delay="1338"/>
                                          </p:stCondLst>
                                        </p:cTn>
                                        <p:tgtEl>
                                          <p:spTgt spid="4">
                                            <p:graphicEl>
                                              <a:dgm id="{991A79D2-9B94-4F5B-9FBC-721266120E01}"/>
                                            </p:graphicEl>
                                          </p:spTgt>
                                        </p:tgtEl>
                                      </p:cBhvr>
                                      <p:to x="100000" y="100000"/>
                                    </p:animScale>
                                    <p:animScale>
                                      <p:cBhvr>
                                        <p:cTn id="17" dur="26">
                                          <p:stCondLst>
                                            <p:cond delay="1642"/>
                                          </p:stCondLst>
                                        </p:cTn>
                                        <p:tgtEl>
                                          <p:spTgt spid="4">
                                            <p:graphicEl>
                                              <a:dgm id="{991A79D2-9B94-4F5B-9FBC-721266120E01}"/>
                                            </p:graphicEl>
                                          </p:spTgt>
                                        </p:tgtEl>
                                      </p:cBhvr>
                                      <p:to x="100000" y="90000"/>
                                    </p:animScale>
                                    <p:animScale>
                                      <p:cBhvr>
                                        <p:cTn id="18" dur="166" decel="50000">
                                          <p:stCondLst>
                                            <p:cond delay="1668"/>
                                          </p:stCondLst>
                                        </p:cTn>
                                        <p:tgtEl>
                                          <p:spTgt spid="4">
                                            <p:graphicEl>
                                              <a:dgm id="{991A79D2-9B94-4F5B-9FBC-721266120E01}"/>
                                            </p:graphicEl>
                                          </p:spTgt>
                                        </p:tgtEl>
                                      </p:cBhvr>
                                      <p:to x="100000" y="100000"/>
                                    </p:animScale>
                                    <p:animScale>
                                      <p:cBhvr>
                                        <p:cTn id="19" dur="26">
                                          <p:stCondLst>
                                            <p:cond delay="1808"/>
                                          </p:stCondLst>
                                        </p:cTn>
                                        <p:tgtEl>
                                          <p:spTgt spid="4">
                                            <p:graphicEl>
                                              <a:dgm id="{991A79D2-9B94-4F5B-9FBC-721266120E01}"/>
                                            </p:graphicEl>
                                          </p:spTgt>
                                        </p:tgtEl>
                                      </p:cBhvr>
                                      <p:to x="100000" y="95000"/>
                                    </p:animScale>
                                    <p:animScale>
                                      <p:cBhvr>
                                        <p:cTn id="20" dur="166" decel="50000">
                                          <p:stCondLst>
                                            <p:cond delay="1834"/>
                                          </p:stCondLst>
                                        </p:cTn>
                                        <p:tgtEl>
                                          <p:spTgt spid="4">
                                            <p:graphicEl>
                                              <a:dgm id="{991A79D2-9B94-4F5B-9FBC-721266120E01}"/>
                                            </p:graphic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4">
                                            <p:graphicEl>
                                              <a:dgm id="{258D1426-EDE7-4D6C-83E8-747FB69B3ADA}"/>
                                            </p:graphicEl>
                                          </p:spTgt>
                                        </p:tgtEl>
                                        <p:attrNameLst>
                                          <p:attrName>style.visibility</p:attrName>
                                        </p:attrNameLst>
                                      </p:cBhvr>
                                      <p:to>
                                        <p:strVal val="visible"/>
                                      </p:to>
                                    </p:set>
                                    <p:animEffect transition="in" filter="wipe(down)">
                                      <p:cBhvr>
                                        <p:cTn id="25" dur="580">
                                          <p:stCondLst>
                                            <p:cond delay="0"/>
                                          </p:stCondLst>
                                        </p:cTn>
                                        <p:tgtEl>
                                          <p:spTgt spid="4">
                                            <p:graphicEl>
                                              <a:dgm id="{258D1426-EDE7-4D6C-83E8-747FB69B3ADA}"/>
                                            </p:graphicEl>
                                          </p:spTgt>
                                        </p:tgtEl>
                                      </p:cBhvr>
                                    </p:animEffect>
                                    <p:anim calcmode="lin" valueType="num">
                                      <p:cBhvr>
                                        <p:cTn id="26" dur="1822" tmFilter="0,0; 0.14,0.36; 0.43,0.73; 0.71,0.91; 1.0,1.0">
                                          <p:stCondLst>
                                            <p:cond delay="0"/>
                                          </p:stCondLst>
                                        </p:cTn>
                                        <p:tgtEl>
                                          <p:spTgt spid="4">
                                            <p:graphicEl>
                                              <a:dgm id="{258D1426-EDE7-4D6C-83E8-747FB69B3ADA}"/>
                                            </p:graphic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graphicEl>
                                              <a:dgm id="{258D1426-EDE7-4D6C-83E8-747FB69B3ADA}"/>
                                            </p:graphic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graphicEl>
                                              <a:dgm id="{258D1426-EDE7-4D6C-83E8-747FB69B3ADA}"/>
                                            </p:graphic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graphicEl>
                                              <a:dgm id="{258D1426-EDE7-4D6C-83E8-747FB69B3ADA}"/>
                                            </p:graphic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graphicEl>
                                              <a:dgm id="{258D1426-EDE7-4D6C-83E8-747FB69B3ADA}"/>
                                            </p:graphic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graphicEl>
                                              <a:dgm id="{258D1426-EDE7-4D6C-83E8-747FB69B3ADA}"/>
                                            </p:graphicEl>
                                          </p:spTgt>
                                        </p:tgtEl>
                                      </p:cBhvr>
                                      <p:to x="100000" y="60000"/>
                                    </p:animScale>
                                    <p:animScale>
                                      <p:cBhvr>
                                        <p:cTn id="32" dur="166" decel="50000">
                                          <p:stCondLst>
                                            <p:cond delay="676"/>
                                          </p:stCondLst>
                                        </p:cTn>
                                        <p:tgtEl>
                                          <p:spTgt spid="4">
                                            <p:graphicEl>
                                              <a:dgm id="{258D1426-EDE7-4D6C-83E8-747FB69B3ADA}"/>
                                            </p:graphicEl>
                                          </p:spTgt>
                                        </p:tgtEl>
                                      </p:cBhvr>
                                      <p:to x="100000" y="100000"/>
                                    </p:animScale>
                                    <p:animScale>
                                      <p:cBhvr>
                                        <p:cTn id="33" dur="26">
                                          <p:stCondLst>
                                            <p:cond delay="1312"/>
                                          </p:stCondLst>
                                        </p:cTn>
                                        <p:tgtEl>
                                          <p:spTgt spid="4">
                                            <p:graphicEl>
                                              <a:dgm id="{258D1426-EDE7-4D6C-83E8-747FB69B3ADA}"/>
                                            </p:graphicEl>
                                          </p:spTgt>
                                        </p:tgtEl>
                                      </p:cBhvr>
                                      <p:to x="100000" y="80000"/>
                                    </p:animScale>
                                    <p:animScale>
                                      <p:cBhvr>
                                        <p:cTn id="34" dur="166" decel="50000">
                                          <p:stCondLst>
                                            <p:cond delay="1338"/>
                                          </p:stCondLst>
                                        </p:cTn>
                                        <p:tgtEl>
                                          <p:spTgt spid="4">
                                            <p:graphicEl>
                                              <a:dgm id="{258D1426-EDE7-4D6C-83E8-747FB69B3ADA}"/>
                                            </p:graphicEl>
                                          </p:spTgt>
                                        </p:tgtEl>
                                      </p:cBhvr>
                                      <p:to x="100000" y="100000"/>
                                    </p:animScale>
                                    <p:animScale>
                                      <p:cBhvr>
                                        <p:cTn id="35" dur="26">
                                          <p:stCondLst>
                                            <p:cond delay="1642"/>
                                          </p:stCondLst>
                                        </p:cTn>
                                        <p:tgtEl>
                                          <p:spTgt spid="4">
                                            <p:graphicEl>
                                              <a:dgm id="{258D1426-EDE7-4D6C-83E8-747FB69B3ADA}"/>
                                            </p:graphicEl>
                                          </p:spTgt>
                                        </p:tgtEl>
                                      </p:cBhvr>
                                      <p:to x="100000" y="90000"/>
                                    </p:animScale>
                                    <p:animScale>
                                      <p:cBhvr>
                                        <p:cTn id="36" dur="166" decel="50000">
                                          <p:stCondLst>
                                            <p:cond delay="1668"/>
                                          </p:stCondLst>
                                        </p:cTn>
                                        <p:tgtEl>
                                          <p:spTgt spid="4">
                                            <p:graphicEl>
                                              <a:dgm id="{258D1426-EDE7-4D6C-83E8-747FB69B3ADA}"/>
                                            </p:graphicEl>
                                          </p:spTgt>
                                        </p:tgtEl>
                                      </p:cBhvr>
                                      <p:to x="100000" y="100000"/>
                                    </p:animScale>
                                    <p:animScale>
                                      <p:cBhvr>
                                        <p:cTn id="37" dur="26">
                                          <p:stCondLst>
                                            <p:cond delay="1808"/>
                                          </p:stCondLst>
                                        </p:cTn>
                                        <p:tgtEl>
                                          <p:spTgt spid="4">
                                            <p:graphicEl>
                                              <a:dgm id="{258D1426-EDE7-4D6C-83E8-747FB69B3ADA}"/>
                                            </p:graphicEl>
                                          </p:spTgt>
                                        </p:tgtEl>
                                      </p:cBhvr>
                                      <p:to x="100000" y="95000"/>
                                    </p:animScale>
                                    <p:animScale>
                                      <p:cBhvr>
                                        <p:cTn id="38" dur="166" decel="50000">
                                          <p:stCondLst>
                                            <p:cond delay="1834"/>
                                          </p:stCondLst>
                                        </p:cTn>
                                        <p:tgtEl>
                                          <p:spTgt spid="4">
                                            <p:graphicEl>
                                              <a:dgm id="{258D1426-EDE7-4D6C-83E8-747FB69B3ADA}"/>
                                            </p:graphicEl>
                                          </p:spTgt>
                                        </p:tgtEl>
                                      </p:cBhvr>
                                      <p:to x="100000" y="100000"/>
                                    </p:animScale>
                                  </p:childTnLst>
                                </p:cTn>
                              </p:par>
                              <p:par>
                                <p:cTn id="39" presetID="26" presetClass="entr" presetSubtype="0" fill="hold" grpId="0" nodeType="withEffect">
                                  <p:stCondLst>
                                    <p:cond delay="0"/>
                                  </p:stCondLst>
                                  <p:childTnLst>
                                    <p:set>
                                      <p:cBhvr>
                                        <p:cTn id="40" dur="1" fill="hold">
                                          <p:stCondLst>
                                            <p:cond delay="0"/>
                                          </p:stCondLst>
                                        </p:cTn>
                                        <p:tgtEl>
                                          <p:spTgt spid="4">
                                            <p:graphicEl>
                                              <a:dgm id="{0AE1CD73-E2B2-4EBC-9F65-BE03486D6F02}"/>
                                            </p:graphicEl>
                                          </p:spTgt>
                                        </p:tgtEl>
                                        <p:attrNameLst>
                                          <p:attrName>style.visibility</p:attrName>
                                        </p:attrNameLst>
                                      </p:cBhvr>
                                      <p:to>
                                        <p:strVal val="visible"/>
                                      </p:to>
                                    </p:set>
                                    <p:animEffect transition="in" filter="wipe(down)">
                                      <p:cBhvr>
                                        <p:cTn id="41" dur="580">
                                          <p:stCondLst>
                                            <p:cond delay="0"/>
                                          </p:stCondLst>
                                        </p:cTn>
                                        <p:tgtEl>
                                          <p:spTgt spid="4">
                                            <p:graphicEl>
                                              <a:dgm id="{0AE1CD73-E2B2-4EBC-9F65-BE03486D6F02}"/>
                                            </p:graphicEl>
                                          </p:spTgt>
                                        </p:tgtEl>
                                      </p:cBhvr>
                                    </p:animEffect>
                                    <p:anim calcmode="lin" valueType="num">
                                      <p:cBhvr>
                                        <p:cTn id="42" dur="1822" tmFilter="0,0; 0.14,0.36; 0.43,0.73; 0.71,0.91; 1.0,1.0">
                                          <p:stCondLst>
                                            <p:cond delay="0"/>
                                          </p:stCondLst>
                                        </p:cTn>
                                        <p:tgtEl>
                                          <p:spTgt spid="4">
                                            <p:graphicEl>
                                              <a:dgm id="{0AE1CD73-E2B2-4EBC-9F65-BE03486D6F02}"/>
                                            </p:graphic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4">
                                            <p:graphicEl>
                                              <a:dgm id="{0AE1CD73-E2B2-4EBC-9F65-BE03486D6F02}"/>
                                            </p:graphic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4">
                                            <p:graphicEl>
                                              <a:dgm id="{0AE1CD73-E2B2-4EBC-9F65-BE03486D6F02}"/>
                                            </p:graphic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4">
                                            <p:graphicEl>
                                              <a:dgm id="{0AE1CD73-E2B2-4EBC-9F65-BE03486D6F02}"/>
                                            </p:graphic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4">
                                            <p:graphicEl>
                                              <a:dgm id="{0AE1CD73-E2B2-4EBC-9F65-BE03486D6F02}"/>
                                            </p:graphic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4">
                                            <p:graphicEl>
                                              <a:dgm id="{0AE1CD73-E2B2-4EBC-9F65-BE03486D6F02}"/>
                                            </p:graphicEl>
                                          </p:spTgt>
                                        </p:tgtEl>
                                      </p:cBhvr>
                                      <p:to x="100000" y="60000"/>
                                    </p:animScale>
                                    <p:animScale>
                                      <p:cBhvr>
                                        <p:cTn id="48" dur="166" decel="50000">
                                          <p:stCondLst>
                                            <p:cond delay="676"/>
                                          </p:stCondLst>
                                        </p:cTn>
                                        <p:tgtEl>
                                          <p:spTgt spid="4">
                                            <p:graphicEl>
                                              <a:dgm id="{0AE1CD73-E2B2-4EBC-9F65-BE03486D6F02}"/>
                                            </p:graphicEl>
                                          </p:spTgt>
                                        </p:tgtEl>
                                      </p:cBhvr>
                                      <p:to x="100000" y="100000"/>
                                    </p:animScale>
                                    <p:animScale>
                                      <p:cBhvr>
                                        <p:cTn id="49" dur="26">
                                          <p:stCondLst>
                                            <p:cond delay="1312"/>
                                          </p:stCondLst>
                                        </p:cTn>
                                        <p:tgtEl>
                                          <p:spTgt spid="4">
                                            <p:graphicEl>
                                              <a:dgm id="{0AE1CD73-E2B2-4EBC-9F65-BE03486D6F02}"/>
                                            </p:graphicEl>
                                          </p:spTgt>
                                        </p:tgtEl>
                                      </p:cBhvr>
                                      <p:to x="100000" y="80000"/>
                                    </p:animScale>
                                    <p:animScale>
                                      <p:cBhvr>
                                        <p:cTn id="50" dur="166" decel="50000">
                                          <p:stCondLst>
                                            <p:cond delay="1338"/>
                                          </p:stCondLst>
                                        </p:cTn>
                                        <p:tgtEl>
                                          <p:spTgt spid="4">
                                            <p:graphicEl>
                                              <a:dgm id="{0AE1CD73-E2B2-4EBC-9F65-BE03486D6F02}"/>
                                            </p:graphicEl>
                                          </p:spTgt>
                                        </p:tgtEl>
                                      </p:cBhvr>
                                      <p:to x="100000" y="100000"/>
                                    </p:animScale>
                                    <p:animScale>
                                      <p:cBhvr>
                                        <p:cTn id="51" dur="26">
                                          <p:stCondLst>
                                            <p:cond delay="1642"/>
                                          </p:stCondLst>
                                        </p:cTn>
                                        <p:tgtEl>
                                          <p:spTgt spid="4">
                                            <p:graphicEl>
                                              <a:dgm id="{0AE1CD73-E2B2-4EBC-9F65-BE03486D6F02}"/>
                                            </p:graphicEl>
                                          </p:spTgt>
                                        </p:tgtEl>
                                      </p:cBhvr>
                                      <p:to x="100000" y="90000"/>
                                    </p:animScale>
                                    <p:animScale>
                                      <p:cBhvr>
                                        <p:cTn id="52" dur="166" decel="50000">
                                          <p:stCondLst>
                                            <p:cond delay="1668"/>
                                          </p:stCondLst>
                                        </p:cTn>
                                        <p:tgtEl>
                                          <p:spTgt spid="4">
                                            <p:graphicEl>
                                              <a:dgm id="{0AE1CD73-E2B2-4EBC-9F65-BE03486D6F02}"/>
                                            </p:graphicEl>
                                          </p:spTgt>
                                        </p:tgtEl>
                                      </p:cBhvr>
                                      <p:to x="100000" y="100000"/>
                                    </p:animScale>
                                    <p:animScale>
                                      <p:cBhvr>
                                        <p:cTn id="53" dur="26">
                                          <p:stCondLst>
                                            <p:cond delay="1808"/>
                                          </p:stCondLst>
                                        </p:cTn>
                                        <p:tgtEl>
                                          <p:spTgt spid="4">
                                            <p:graphicEl>
                                              <a:dgm id="{0AE1CD73-E2B2-4EBC-9F65-BE03486D6F02}"/>
                                            </p:graphicEl>
                                          </p:spTgt>
                                        </p:tgtEl>
                                      </p:cBhvr>
                                      <p:to x="100000" y="95000"/>
                                    </p:animScale>
                                    <p:animScale>
                                      <p:cBhvr>
                                        <p:cTn id="54" dur="166" decel="50000">
                                          <p:stCondLst>
                                            <p:cond delay="1834"/>
                                          </p:stCondLst>
                                        </p:cTn>
                                        <p:tgtEl>
                                          <p:spTgt spid="4">
                                            <p:graphicEl>
                                              <a:dgm id="{0AE1CD73-E2B2-4EBC-9F65-BE03486D6F02}"/>
                                            </p:graphicEl>
                                          </p:spTgt>
                                        </p:tgtEl>
                                      </p:cBhvr>
                                      <p:to x="100000" y="100000"/>
                                    </p:animScale>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grpId="0" nodeType="clickEffect">
                                  <p:stCondLst>
                                    <p:cond delay="0"/>
                                  </p:stCondLst>
                                  <p:childTnLst>
                                    <p:set>
                                      <p:cBhvr>
                                        <p:cTn id="58" dur="1" fill="hold">
                                          <p:stCondLst>
                                            <p:cond delay="0"/>
                                          </p:stCondLst>
                                        </p:cTn>
                                        <p:tgtEl>
                                          <p:spTgt spid="4">
                                            <p:graphicEl>
                                              <a:dgm id="{AD885A7C-66B3-4A24-9829-EC725EA2D794}"/>
                                            </p:graphicEl>
                                          </p:spTgt>
                                        </p:tgtEl>
                                        <p:attrNameLst>
                                          <p:attrName>style.visibility</p:attrName>
                                        </p:attrNameLst>
                                      </p:cBhvr>
                                      <p:to>
                                        <p:strVal val="visible"/>
                                      </p:to>
                                    </p:set>
                                    <p:animEffect transition="in" filter="wipe(down)">
                                      <p:cBhvr>
                                        <p:cTn id="59" dur="580">
                                          <p:stCondLst>
                                            <p:cond delay="0"/>
                                          </p:stCondLst>
                                        </p:cTn>
                                        <p:tgtEl>
                                          <p:spTgt spid="4">
                                            <p:graphicEl>
                                              <a:dgm id="{AD885A7C-66B3-4A24-9829-EC725EA2D794}"/>
                                            </p:graphicEl>
                                          </p:spTgt>
                                        </p:tgtEl>
                                      </p:cBhvr>
                                    </p:animEffect>
                                    <p:anim calcmode="lin" valueType="num">
                                      <p:cBhvr>
                                        <p:cTn id="60" dur="1822" tmFilter="0,0; 0.14,0.36; 0.43,0.73; 0.71,0.91; 1.0,1.0">
                                          <p:stCondLst>
                                            <p:cond delay="0"/>
                                          </p:stCondLst>
                                        </p:cTn>
                                        <p:tgtEl>
                                          <p:spTgt spid="4">
                                            <p:graphicEl>
                                              <a:dgm id="{AD885A7C-66B3-4A24-9829-EC725EA2D794}"/>
                                            </p:graphicEl>
                                          </p:spTgt>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4">
                                            <p:graphicEl>
                                              <a:dgm id="{AD885A7C-66B3-4A24-9829-EC725EA2D794}"/>
                                            </p:graphicEl>
                                          </p:spTgt>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4">
                                            <p:graphicEl>
                                              <a:dgm id="{AD885A7C-66B3-4A24-9829-EC725EA2D794}"/>
                                            </p:graphicEl>
                                          </p:spTgt>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4">
                                            <p:graphicEl>
                                              <a:dgm id="{AD885A7C-66B3-4A24-9829-EC725EA2D794}"/>
                                            </p:graphicEl>
                                          </p:spTgt>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4">
                                            <p:graphicEl>
                                              <a:dgm id="{AD885A7C-66B3-4A24-9829-EC725EA2D794}"/>
                                            </p:graphicEl>
                                          </p:spTgt>
                                        </p:tgtEl>
                                        <p:attrNameLst>
                                          <p:attrName>ppt_y</p:attrName>
                                        </p:attrNameLst>
                                      </p:cBhvr>
                                      <p:tavLst>
                                        <p:tav tm="0" fmla="#ppt_y-sin(pi*$)/81">
                                          <p:val>
                                            <p:fltVal val="0"/>
                                          </p:val>
                                        </p:tav>
                                        <p:tav tm="100000">
                                          <p:val>
                                            <p:fltVal val="1"/>
                                          </p:val>
                                        </p:tav>
                                      </p:tavLst>
                                    </p:anim>
                                    <p:animScale>
                                      <p:cBhvr>
                                        <p:cTn id="65" dur="26">
                                          <p:stCondLst>
                                            <p:cond delay="650"/>
                                          </p:stCondLst>
                                        </p:cTn>
                                        <p:tgtEl>
                                          <p:spTgt spid="4">
                                            <p:graphicEl>
                                              <a:dgm id="{AD885A7C-66B3-4A24-9829-EC725EA2D794}"/>
                                            </p:graphicEl>
                                          </p:spTgt>
                                        </p:tgtEl>
                                      </p:cBhvr>
                                      <p:to x="100000" y="60000"/>
                                    </p:animScale>
                                    <p:animScale>
                                      <p:cBhvr>
                                        <p:cTn id="66" dur="166" decel="50000">
                                          <p:stCondLst>
                                            <p:cond delay="676"/>
                                          </p:stCondLst>
                                        </p:cTn>
                                        <p:tgtEl>
                                          <p:spTgt spid="4">
                                            <p:graphicEl>
                                              <a:dgm id="{AD885A7C-66B3-4A24-9829-EC725EA2D794}"/>
                                            </p:graphicEl>
                                          </p:spTgt>
                                        </p:tgtEl>
                                      </p:cBhvr>
                                      <p:to x="100000" y="100000"/>
                                    </p:animScale>
                                    <p:animScale>
                                      <p:cBhvr>
                                        <p:cTn id="67" dur="26">
                                          <p:stCondLst>
                                            <p:cond delay="1312"/>
                                          </p:stCondLst>
                                        </p:cTn>
                                        <p:tgtEl>
                                          <p:spTgt spid="4">
                                            <p:graphicEl>
                                              <a:dgm id="{AD885A7C-66B3-4A24-9829-EC725EA2D794}"/>
                                            </p:graphicEl>
                                          </p:spTgt>
                                        </p:tgtEl>
                                      </p:cBhvr>
                                      <p:to x="100000" y="80000"/>
                                    </p:animScale>
                                    <p:animScale>
                                      <p:cBhvr>
                                        <p:cTn id="68" dur="166" decel="50000">
                                          <p:stCondLst>
                                            <p:cond delay="1338"/>
                                          </p:stCondLst>
                                        </p:cTn>
                                        <p:tgtEl>
                                          <p:spTgt spid="4">
                                            <p:graphicEl>
                                              <a:dgm id="{AD885A7C-66B3-4A24-9829-EC725EA2D794}"/>
                                            </p:graphicEl>
                                          </p:spTgt>
                                        </p:tgtEl>
                                      </p:cBhvr>
                                      <p:to x="100000" y="100000"/>
                                    </p:animScale>
                                    <p:animScale>
                                      <p:cBhvr>
                                        <p:cTn id="69" dur="26">
                                          <p:stCondLst>
                                            <p:cond delay="1642"/>
                                          </p:stCondLst>
                                        </p:cTn>
                                        <p:tgtEl>
                                          <p:spTgt spid="4">
                                            <p:graphicEl>
                                              <a:dgm id="{AD885A7C-66B3-4A24-9829-EC725EA2D794}"/>
                                            </p:graphicEl>
                                          </p:spTgt>
                                        </p:tgtEl>
                                      </p:cBhvr>
                                      <p:to x="100000" y="90000"/>
                                    </p:animScale>
                                    <p:animScale>
                                      <p:cBhvr>
                                        <p:cTn id="70" dur="166" decel="50000">
                                          <p:stCondLst>
                                            <p:cond delay="1668"/>
                                          </p:stCondLst>
                                        </p:cTn>
                                        <p:tgtEl>
                                          <p:spTgt spid="4">
                                            <p:graphicEl>
                                              <a:dgm id="{AD885A7C-66B3-4A24-9829-EC725EA2D794}"/>
                                            </p:graphicEl>
                                          </p:spTgt>
                                        </p:tgtEl>
                                      </p:cBhvr>
                                      <p:to x="100000" y="100000"/>
                                    </p:animScale>
                                    <p:animScale>
                                      <p:cBhvr>
                                        <p:cTn id="71" dur="26">
                                          <p:stCondLst>
                                            <p:cond delay="1808"/>
                                          </p:stCondLst>
                                        </p:cTn>
                                        <p:tgtEl>
                                          <p:spTgt spid="4">
                                            <p:graphicEl>
                                              <a:dgm id="{AD885A7C-66B3-4A24-9829-EC725EA2D794}"/>
                                            </p:graphicEl>
                                          </p:spTgt>
                                        </p:tgtEl>
                                      </p:cBhvr>
                                      <p:to x="100000" y="95000"/>
                                    </p:animScale>
                                    <p:animScale>
                                      <p:cBhvr>
                                        <p:cTn id="72" dur="166" decel="50000">
                                          <p:stCondLst>
                                            <p:cond delay="1834"/>
                                          </p:stCondLst>
                                        </p:cTn>
                                        <p:tgtEl>
                                          <p:spTgt spid="4">
                                            <p:graphicEl>
                                              <a:dgm id="{AD885A7C-66B3-4A24-9829-EC725EA2D794}"/>
                                            </p:graphicEl>
                                          </p:spTgt>
                                        </p:tgtEl>
                                      </p:cBhvr>
                                      <p:to x="100000" y="100000"/>
                                    </p:animScale>
                                  </p:childTnLst>
                                </p:cTn>
                              </p:par>
                              <p:par>
                                <p:cTn id="73" presetID="26" presetClass="entr" presetSubtype="0" fill="hold" grpId="0" nodeType="withEffect">
                                  <p:stCondLst>
                                    <p:cond delay="0"/>
                                  </p:stCondLst>
                                  <p:childTnLst>
                                    <p:set>
                                      <p:cBhvr>
                                        <p:cTn id="74" dur="1" fill="hold">
                                          <p:stCondLst>
                                            <p:cond delay="0"/>
                                          </p:stCondLst>
                                        </p:cTn>
                                        <p:tgtEl>
                                          <p:spTgt spid="4">
                                            <p:graphicEl>
                                              <a:dgm id="{1EE39A86-69B9-4175-9BDF-479EEFCD0A0E}"/>
                                            </p:graphicEl>
                                          </p:spTgt>
                                        </p:tgtEl>
                                        <p:attrNameLst>
                                          <p:attrName>style.visibility</p:attrName>
                                        </p:attrNameLst>
                                      </p:cBhvr>
                                      <p:to>
                                        <p:strVal val="visible"/>
                                      </p:to>
                                    </p:set>
                                    <p:animEffect transition="in" filter="wipe(down)">
                                      <p:cBhvr>
                                        <p:cTn id="75" dur="580">
                                          <p:stCondLst>
                                            <p:cond delay="0"/>
                                          </p:stCondLst>
                                        </p:cTn>
                                        <p:tgtEl>
                                          <p:spTgt spid="4">
                                            <p:graphicEl>
                                              <a:dgm id="{1EE39A86-69B9-4175-9BDF-479EEFCD0A0E}"/>
                                            </p:graphicEl>
                                          </p:spTgt>
                                        </p:tgtEl>
                                      </p:cBhvr>
                                    </p:animEffect>
                                    <p:anim calcmode="lin" valueType="num">
                                      <p:cBhvr>
                                        <p:cTn id="76" dur="1822" tmFilter="0,0; 0.14,0.36; 0.43,0.73; 0.71,0.91; 1.0,1.0">
                                          <p:stCondLst>
                                            <p:cond delay="0"/>
                                          </p:stCondLst>
                                        </p:cTn>
                                        <p:tgtEl>
                                          <p:spTgt spid="4">
                                            <p:graphicEl>
                                              <a:dgm id="{1EE39A86-69B9-4175-9BDF-479EEFCD0A0E}"/>
                                            </p:graphicEl>
                                          </p:spTgt>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4">
                                            <p:graphicEl>
                                              <a:dgm id="{1EE39A86-69B9-4175-9BDF-479EEFCD0A0E}"/>
                                            </p:graphicEl>
                                          </p:spTgt>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4">
                                            <p:graphicEl>
                                              <a:dgm id="{1EE39A86-69B9-4175-9BDF-479EEFCD0A0E}"/>
                                            </p:graphicEl>
                                          </p:spTgt>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4">
                                            <p:graphicEl>
                                              <a:dgm id="{1EE39A86-69B9-4175-9BDF-479EEFCD0A0E}"/>
                                            </p:graphicEl>
                                          </p:spTgt>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4">
                                            <p:graphicEl>
                                              <a:dgm id="{1EE39A86-69B9-4175-9BDF-479EEFCD0A0E}"/>
                                            </p:graphicEl>
                                          </p:spTgt>
                                        </p:tgtEl>
                                        <p:attrNameLst>
                                          <p:attrName>ppt_y</p:attrName>
                                        </p:attrNameLst>
                                      </p:cBhvr>
                                      <p:tavLst>
                                        <p:tav tm="0" fmla="#ppt_y-sin(pi*$)/81">
                                          <p:val>
                                            <p:fltVal val="0"/>
                                          </p:val>
                                        </p:tav>
                                        <p:tav tm="100000">
                                          <p:val>
                                            <p:fltVal val="1"/>
                                          </p:val>
                                        </p:tav>
                                      </p:tavLst>
                                    </p:anim>
                                    <p:animScale>
                                      <p:cBhvr>
                                        <p:cTn id="81" dur="26">
                                          <p:stCondLst>
                                            <p:cond delay="650"/>
                                          </p:stCondLst>
                                        </p:cTn>
                                        <p:tgtEl>
                                          <p:spTgt spid="4">
                                            <p:graphicEl>
                                              <a:dgm id="{1EE39A86-69B9-4175-9BDF-479EEFCD0A0E}"/>
                                            </p:graphicEl>
                                          </p:spTgt>
                                        </p:tgtEl>
                                      </p:cBhvr>
                                      <p:to x="100000" y="60000"/>
                                    </p:animScale>
                                    <p:animScale>
                                      <p:cBhvr>
                                        <p:cTn id="82" dur="166" decel="50000">
                                          <p:stCondLst>
                                            <p:cond delay="676"/>
                                          </p:stCondLst>
                                        </p:cTn>
                                        <p:tgtEl>
                                          <p:spTgt spid="4">
                                            <p:graphicEl>
                                              <a:dgm id="{1EE39A86-69B9-4175-9BDF-479EEFCD0A0E}"/>
                                            </p:graphicEl>
                                          </p:spTgt>
                                        </p:tgtEl>
                                      </p:cBhvr>
                                      <p:to x="100000" y="100000"/>
                                    </p:animScale>
                                    <p:animScale>
                                      <p:cBhvr>
                                        <p:cTn id="83" dur="26">
                                          <p:stCondLst>
                                            <p:cond delay="1312"/>
                                          </p:stCondLst>
                                        </p:cTn>
                                        <p:tgtEl>
                                          <p:spTgt spid="4">
                                            <p:graphicEl>
                                              <a:dgm id="{1EE39A86-69B9-4175-9BDF-479EEFCD0A0E}"/>
                                            </p:graphicEl>
                                          </p:spTgt>
                                        </p:tgtEl>
                                      </p:cBhvr>
                                      <p:to x="100000" y="80000"/>
                                    </p:animScale>
                                    <p:animScale>
                                      <p:cBhvr>
                                        <p:cTn id="84" dur="166" decel="50000">
                                          <p:stCondLst>
                                            <p:cond delay="1338"/>
                                          </p:stCondLst>
                                        </p:cTn>
                                        <p:tgtEl>
                                          <p:spTgt spid="4">
                                            <p:graphicEl>
                                              <a:dgm id="{1EE39A86-69B9-4175-9BDF-479EEFCD0A0E}"/>
                                            </p:graphicEl>
                                          </p:spTgt>
                                        </p:tgtEl>
                                      </p:cBhvr>
                                      <p:to x="100000" y="100000"/>
                                    </p:animScale>
                                    <p:animScale>
                                      <p:cBhvr>
                                        <p:cTn id="85" dur="26">
                                          <p:stCondLst>
                                            <p:cond delay="1642"/>
                                          </p:stCondLst>
                                        </p:cTn>
                                        <p:tgtEl>
                                          <p:spTgt spid="4">
                                            <p:graphicEl>
                                              <a:dgm id="{1EE39A86-69B9-4175-9BDF-479EEFCD0A0E}"/>
                                            </p:graphicEl>
                                          </p:spTgt>
                                        </p:tgtEl>
                                      </p:cBhvr>
                                      <p:to x="100000" y="90000"/>
                                    </p:animScale>
                                    <p:animScale>
                                      <p:cBhvr>
                                        <p:cTn id="86" dur="166" decel="50000">
                                          <p:stCondLst>
                                            <p:cond delay="1668"/>
                                          </p:stCondLst>
                                        </p:cTn>
                                        <p:tgtEl>
                                          <p:spTgt spid="4">
                                            <p:graphicEl>
                                              <a:dgm id="{1EE39A86-69B9-4175-9BDF-479EEFCD0A0E}"/>
                                            </p:graphicEl>
                                          </p:spTgt>
                                        </p:tgtEl>
                                      </p:cBhvr>
                                      <p:to x="100000" y="100000"/>
                                    </p:animScale>
                                    <p:animScale>
                                      <p:cBhvr>
                                        <p:cTn id="87" dur="26">
                                          <p:stCondLst>
                                            <p:cond delay="1808"/>
                                          </p:stCondLst>
                                        </p:cTn>
                                        <p:tgtEl>
                                          <p:spTgt spid="4">
                                            <p:graphicEl>
                                              <a:dgm id="{1EE39A86-69B9-4175-9BDF-479EEFCD0A0E}"/>
                                            </p:graphicEl>
                                          </p:spTgt>
                                        </p:tgtEl>
                                      </p:cBhvr>
                                      <p:to x="100000" y="95000"/>
                                    </p:animScale>
                                    <p:animScale>
                                      <p:cBhvr>
                                        <p:cTn id="88" dur="166" decel="50000">
                                          <p:stCondLst>
                                            <p:cond delay="1834"/>
                                          </p:stCondLst>
                                        </p:cTn>
                                        <p:tgtEl>
                                          <p:spTgt spid="4">
                                            <p:graphicEl>
                                              <a:dgm id="{1EE39A86-69B9-4175-9BDF-479EEFCD0A0E}"/>
                                            </p:graphicEl>
                                          </p:spTgt>
                                        </p:tgtEl>
                                      </p:cBhvr>
                                      <p:to x="100000" y="100000"/>
                                    </p:animScale>
                                  </p:childTnLst>
                                </p:cTn>
                              </p:par>
                            </p:childTnLst>
                          </p:cTn>
                        </p:par>
                      </p:childTnLst>
                    </p:cTn>
                  </p:par>
                  <p:par>
                    <p:cTn id="89" fill="hold">
                      <p:stCondLst>
                        <p:cond delay="indefinite"/>
                      </p:stCondLst>
                      <p:childTnLst>
                        <p:par>
                          <p:cTn id="90" fill="hold">
                            <p:stCondLst>
                              <p:cond delay="0"/>
                            </p:stCondLst>
                            <p:childTnLst>
                              <p:par>
                                <p:cTn id="91" presetID="26" presetClass="entr" presetSubtype="0" fill="hold" grpId="0" nodeType="clickEffect">
                                  <p:stCondLst>
                                    <p:cond delay="0"/>
                                  </p:stCondLst>
                                  <p:childTnLst>
                                    <p:set>
                                      <p:cBhvr>
                                        <p:cTn id="92" dur="1" fill="hold">
                                          <p:stCondLst>
                                            <p:cond delay="0"/>
                                          </p:stCondLst>
                                        </p:cTn>
                                        <p:tgtEl>
                                          <p:spTgt spid="4">
                                            <p:graphicEl>
                                              <a:dgm id="{166A60B3-A5D0-4A84-BC54-5EF955235DEE}"/>
                                            </p:graphicEl>
                                          </p:spTgt>
                                        </p:tgtEl>
                                        <p:attrNameLst>
                                          <p:attrName>style.visibility</p:attrName>
                                        </p:attrNameLst>
                                      </p:cBhvr>
                                      <p:to>
                                        <p:strVal val="visible"/>
                                      </p:to>
                                    </p:set>
                                    <p:animEffect transition="in" filter="wipe(down)">
                                      <p:cBhvr>
                                        <p:cTn id="93" dur="580">
                                          <p:stCondLst>
                                            <p:cond delay="0"/>
                                          </p:stCondLst>
                                        </p:cTn>
                                        <p:tgtEl>
                                          <p:spTgt spid="4">
                                            <p:graphicEl>
                                              <a:dgm id="{166A60B3-A5D0-4A84-BC54-5EF955235DEE}"/>
                                            </p:graphicEl>
                                          </p:spTgt>
                                        </p:tgtEl>
                                      </p:cBhvr>
                                    </p:animEffect>
                                    <p:anim calcmode="lin" valueType="num">
                                      <p:cBhvr>
                                        <p:cTn id="94" dur="1822" tmFilter="0,0; 0.14,0.36; 0.43,0.73; 0.71,0.91; 1.0,1.0">
                                          <p:stCondLst>
                                            <p:cond delay="0"/>
                                          </p:stCondLst>
                                        </p:cTn>
                                        <p:tgtEl>
                                          <p:spTgt spid="4">
                                            <p:graphicEl>
                                              <a:dgm id="{166A60B3-A5D0-4A84-BC54-5EF955235DEE}"/>
                                            </p:graphicEl>
                                          </p:spTgt>
                                        </p:tgtEl>
                                        <p:attrNameLst>
                                          <p:attrName>ppt_x</p:attrName>
                                        </p:attrNameLst>
                                      </p:cBhvr>
                                      <p:tavLst>
                                        <p:tav tm="0">
                                          <p:val>
                                            <p:strVal val="#ppt_x-0.25"/>
                                          </p:val>
                                        </p:tav>
                                        <p:tav tm="100000">
                                          <p:val>
                                            <p:strVal val="#ppt_x"/>
                                          </p:val>
                                        </p:tav>
                                      </p:tavLst>
                                    </p:anim>
                                    <p:anim calcmode="lin" valueType="num">
                                      <p:cBhvr>
                                        <p:cTn id="95" dur="664" tmFilter="0.0,0.0; 0.25,0.07; 0.50,0.2; 0.75,0.467; 1.0,1.0">
                                          <p:stCondLst>
                                            <p:cond delay="0"/>
                                          </p:stCondLst>
                                        </p:cTn>
                                        <p:tgtEl>
                                          <p:spTgt spid="4">
                                            <p:graphicEl>
                                              <a:dgm id="{166A60B3-A5D0-4A84-BC54-5EF955235DEE}"/>
                                            </p:graphicEl>
                                          </p:spTgt>
                                        </p:tgtEl>
                                        <p:attrNameLst>
                                          <p:attrName>ppt_y</p:attrName>
                                        </p:attrNameLst>
                                      </p:cBhvr>
                                      <p:tavLst>
                                        <p:tav tm="0" fmla="#ppt_y-sin(pi*$)/3">
                                          <p:val>
                                            <p:fltVal val="0.5"/>
                                          </p:val>
                                        </p:tav>
                                        <p:tav tm="100000">
                                          <p:val>
                                            <p:fltVal val="1"/>
                                          </p:val>
                                        </p:tav>
                                      </p:tavLst>
                                    </p:anim>
                                    <p:anim calcmode="lin" valueType="num">
                                      <p:cBhvr>
                                        <p:cTn id="96" dur="664" tmFilter="0, 0; 0.125,0.2665; 0.25,0.4; 0.375,0.465; 0.5,0.5;  0.625,0.535; 0.75,0.6; 0.875,0.7335; 1,1">
                                          <p:stCondLst>
                                            <p:cond delay="664"/>
                                          </p:stCondLst>
                                        </p:cTn>
                                        <p:tgtEl>
                                          <p:spTgt spid="4">
                                            <p:graphicEl>
                                              <a:dgm id="{166A60B3-A5D0-4A84-BC54-5EF955235DEE}"/>
                                            </p:graphicEl>
                                          </p:spTgt>
                                        </p:tgtEl>
                                        <p:attrNameLst>
                                          <p:attrName>ppt_y</p:attrName>
                                        </p:attrNameLst>
                                      </p:cBhvr>
                                      <p:tavLst>
                                        <p:tav tm="0" fmla="#ppt_y-sin(pi*$)/9">
                                          <p:val>
                                            <p:fltVal val="0"/>
                                          </p:val>
                                        </p:tav>
                                        <p:tav tm="100000">
                                          <p:val>
                                            <p:fltVal val="1"/>
                                          </p:val>
                                        </p:tav>
                                      </p:tavLst>
                                    </p:anim>
                                    <p:anim calcmode="lin" valueType="num">
                                      <p:cBhvr>
                                        <p:cTn id="97" dur="332" tmFilter="0, 0; 0.125,0.2665; 0.25,0.4; 0.375,0.465; 0.5,0.5;  0.625,0.535; 0.75,0.6; 0.875,0.7335; 1,1">
                                          <p:stCondLst>
                                            <p:cond delay="1324"/>
                                          </p:stCondLst>
                                        </p:cTn>
                                        <p:tgtEl>
                                          <p:spTgt spid="4">
                                            <p:graphicEl>
                                              <a:dgm id="{166A60B3-A5D0-4A84-BC54-5EF955235DEE}"/>
                                            </p:graphicEl>
                                          </p:spTgt>
                                        </p:tgtEl>
                                        <p:attrNameLst>
                                          <p:attrName>ppt_y</p:attrName>
                                        </p:attrNameLst>
                                      </p:cBhvr>
                                      <p:tavLst>
                                        <p:tav tm="0" fmla="#ppt_y-sin(pi*$)/27">
                                          <p:val>
                                            <p:fltVal val="0"/>
                                          </p:val>
                                        </p:tav>
                                        <p:tav tm="100000">
                                          <p:val>
                                            <p:fltVal val="1"/>
                                          </p:val>
                                        </p:tav>
                                      </p:tavLst>
                                    </p:anim>
                                    <p:anim calcmode="lin" valueType="num">
                                      <p:cBhvr>
                                        <p:cTn id="98" dur="164" tmFilter="0, 0; 0.125,0.2665; 0.25,0.4; 0.375,0.465; 0.5,0.5;  0.625,0.535; 0.75,0.6; 0.875,0.7335; 1,1">
                                          <p:stCondLst>
                                            <p:cond delay="1656"/>
                                          </p:stCondLst>
                                        </p:cTn>
                                        <p:tgtEl>
                                          <p:spTgt spid="4">
                                            <p:graphicEl>
                                              <a:dgm id="{166A60B3-A5D0-4A84-BC54-5EF955235DEE}"/>
                                            </p:graphicEl>
                                          </p:spTgt>
                                        </p:tgtEl>
                                        <p:attrNameLst>
                                          <p:attrName>ppt_y</p:attrName>
                                        </p:attrNameLst>
                                      </p:cBhvr>
                                      <p:tavLst>
                                        <p:tav tm="0" fmla="#ppt_y-sin(pi*$)/81">
                                          <p:val>
                                            <p:fltVal val="0"/>
                                          </p:val>
                                        </p:tav>
                                        <p:tav tm="100000">
                                          <p:val>
                                            <p:fltVal val="1"/>
                                          </p:val>
                                        </p:tav>
                                      </p:tavLst>
                                    </p:anim>
                                    <p:animScale>
                                      <p:cBhvr>
                                        <p:cTn id="99" dur="26">
                                          <p:stCondLst>
                                            <p:cond delay="650"/>
                                          </p:stCondLst>
                                        </p:cTn>
                                        <p:tgtEl>
                                          <p:spTgt spid="4">
                                            <p:graphicEl>
                                              <a:dgm id="{166A60B3-A5D0-4A84-BC54-5EF955235DEE}"/>
                                            </p:graphicEl>
                                          </p:spTgt>
                                        </p:tgtEl>
                                      </p:cBhvr>
                                      <p:to x="100000" y="60000"/>
                                    </p:animScale>
                                    <p:animScale>
                                      <p:cBhvr>
                                        <p:cTn id="100" dur="166" decel="50000">
                                          <p:stCondLst>
                                            <p:cond delay="676"/>
                                          </p:stCondLst>
                                        </p:cTn>
                                        <p:tgtEl>
                                          <p:spTgt spid="4">
                                            <p:graphicEl>
                                              <a:dgm id="{166A60B3-A5D0-4A84-BC54-5EF955235DEE}"/>
                                            </p:graphicEl>
                                          </p:spTgt>
                                        </p:tgtEl>
                                      </p:cBhvr>
                                      <p:to x="100000" y="100000"/>
                                    </p:animScale>
                                    <p:animScale>
                                      <p:cBhvr>
                                        <p:cTn id="101" dur="26">
                                          <p:stCondLst>
                                            <p:cond delay="1312"/>
                                          </p:stCondLst>
                                        </p:cTn>
                                        <p:tgtEl>
                                          <p:spTgt spid="4">
                                            <p:graphicEl>
                                              <a:dgm id="{166A60B3-A5D0-4A84-BC54-5EF955235DEE}"/>
                                            </p:graphicEl>
                                          </p:spTgt>
                                        </p:tgtEl>
                                      </p:cBhvr>
                                      <p:to x="100000" y="80000"/>
                                    </p:animScale>
                                    <p:animScale>
                                      <p:cBhvr>
                                        <p:cTn id="102" dur="166" decel="50000">
                                          <p:stCondLst>
                                            <p:cond delay="1338"/>
                                          </p:stCondLst>
                                        </p:cTn>
                                        <p:tgtEl>
                                          <p:spTgt spid="4">
                                            <p:graphicEl>
                                              <a:dgm id="{166A60B3-A5D0-4A84-BC54-5EF955235DEE}"/>
                                            </p:graphicEl>
                                          </p:spTgt>
                                        </p:tgtEl>
                                      </p:cBhvr>
                                      <p:to x="100000" y="100000"/>
                                    </p:animScale>
                                    <p:animScale>
                                      <p:cBhvr>
                                        <p:cTn id="103" dur="26">
                                          <p:stCondLst>
                                            <p:cond delay="1642"/>
                                          </p:stCondLst>
                                        </p:cTn>
                                        <p:tgtEl>
                                          <p:spTgt spid="4">
                                            <p:graphicEl>
                                              <a:dgm id="{166A60B3-A5D0-4A84-BC54-5EF955235DEE}"/>
                                            </p:graphicEl>
                                          </p:spTgt>
                                        </p:tgtEl>
                                      </p:cBhvr>
                                      <p:to x="100000" y="90000"/>
                                    </p:animScale>
                                    <p:animScale>
                                      <p:cBhvr>
                                        <p:cTn id="104" dur="166" decel="50000">
                                          <p:stCondLst>
                                            <p:cond delay="1668"/>
                                          </p:stCondLst>
                                        </p:cTn>
                                        <p:tgtEl>
                                          <p:spTgt spid="4">
                                            <p:graphicEl>
                                              <a:dgm id="{166A60B3-A5D0-4A84-BC54-5EF955235DEE}"/>
                                            </p:graphicEl>
                                          </p:spTgt>
                                        </p:tgtEl>
                                      </p:cBhvr>
                                      <p:to x="100000" y="100000"/>
                                    </p:animScale>
                                    <p:animScale>
                                      <p:cBhvr>
                                        <p:cTn id="105" dur="26">
                                          <p:stCondLst>
                                            <p:cond delay="1808"/>
                                          </p:stCondLst>
                                        </p:cTn>
                                        <p:tgtEl>
                                          <p:spTgt spid="4">
                                            <p:graphicEl>
                                              <a:dgm id="{166A60B3-A5D0-4A84-BC54-5EF955235DEE}"/>
                                            </p:graphicEl>
                                          </p:spTgt>
                                        </p:tgtEl>
                                      </p:cBhvr>
                                      <p:to x="100000" y="95000"/>
                                    </p:animScale>
                                    <p:animScale>
                                      <p:cBhvr>
                                        <p:cTn id="106" dur="166" decel="50000">
                                          <p:stCondLst>
                                            <p:cond delay="1834"/>
                                          </p:stCondLst>
                                        </p:cTn>
                                        <p:tgtEl>
                                          <p:spTgt spid="4">
                                            <p:graphicEl>
                                              <a:dgm id="{166A60B3-A5D0-4A84-BC54-5EF955235DEE}"/>
                                            </p:graphicEl>
                                          </p:spTgt>
                                        </p:tgtEl>
                                      </p:cBhvr>
                                      <p:to x="100000" y="100000"/>
                                    </p:animScale>
                                  </p:childTnLst>
                                </p:cTn>
                              </p:par>
                              <p:par>
                                <p:cTn id="107" presetID="26" presetClass="entr" presetSubtype="0" fill="hold" grpId="0" nodeType="withEffect">
                                  <p:stCondLst>
                                    <p:cond delay="0"/>
                                  </p:stCondLst>
                                  <p:childTnLst>
                                    <p:set>
                                      <p:cBhvr>
                                        <p:cTn id="108" dur="1" fill="hold">
                                          <p:stCondLst>
                                            <p:cond delay="0"/>
                                          </p:stCondLst>
                                        </p:cTn>
                                        <p:tgtEl>
                                          <p:spTgt spid="4">
                                            <p:graphicEl>
                                              <a:dgm id="{164A7878-0B1B-4025-803D-4F05B235F9C3}"/>
                                            </p:graphicEl>
                                          </p:spTgt>
                                        </p:tgtEl>
                                        <p:attrNameLst>
                                          <p:attrName>style.visibility</p:attrName>
                                        </p:attrNameLst>
                                      </p:cBhvr>
                                      <p:to>
                                        <p:strVal val="visible"/>
                                      </p:to>
                                    </p:set>
                                    <p:animEffect transition="in" filter="wipe(down)">
                                      <p:cBhvr>
                                        <p:cTn id="109" dur="580">
                                          <p:stCondLst>
                                            <p:cond delay="0"/>
                                          </p:stCondLst>
                                        </p:cTn>
                                        <p:tgtEl>
                                          <p:spTgt spid="4">
                                            <p:graphicEl>
                                              <a:dgm id="{164A7878-0B1B-4025-803D-4F05B235F9C3}"/>
                                            </p:graphicEl>
                                          </p:spTgt>
                                        </p:tgtEl>
                                      </p:cBhvr>
                                    </p:animEffect>
                                    <p:anim calcmode="lin" valueType="num">
                                      <p:cBhvr>
                                        <p:cTn id="110" dur="1822" tmFilter="0,0; 0.14,0.36; 0.43,0.73; 0.71,0.91; 1.0,1.0">
                                          <p:stCondLst>
                                            <p:cond delay="0"/>
                                          </p:stCondLst>
                                        </p:cTn>
                                        <p:tgtEl>
                                          <p:spTgt spid="4">
                                            <p:graphicEl>
                                              <a:dgm id="{164A7878-0B1B-4025-803D-4F05B235F9C3}"/>
                                            </p:graphicEl>
                                          </p:spTgt>
                                        </p:tgtEl>
                                        <p:attrNameLst>
                                          <p:attrName>ppt_x</p:attrName>
                                        </p:attrNameLst>
                                      </p:cBhvr>
                                      <p:tavLst>
                                        <p:tav tm="0">
                                          <p:val>
                                            <p:strVal val="#ppt_x-0.25"/>
                                          </p:val>
                                        </p:tav>
                                        <p:tav tm="100000">
                                          <p:val>
                                            <p:strVal val="#ppt_x"/>
                                          </p:val>
                                        </p:tav>
                                      </p:tavLst>
                                    </p:anim>
                                    <p:anim calcmode="lin" valueType="num">
                                      <p:cBhvr>
                                        <p:cTn id="111" dur="664" tmFilter="0.0,0.0; 0.25,0.07; 0.50,0.2; 0.75,0.467; 1.0,1.0">
                                          <p:stCondLst>
                                            <p:cond delay="0"/>
                                          </p:stCondLst>
                                        </p:cTn>
                                        <p:tgtEl>
                                          <p:spTgt spid="4">
                                            <p:graphicEl>
                                              <a:dgm id="{164A7878-0B1B-4025-803D-4F05B235F9C3}"/>
                                            </p:graphicEl>
                                          </p:spTgt>
                                        </p:tgtEl>
                                        <p:attrNameLst>
                                          <p:attrName>ppt_y</p:attrName>
                                        </p:attrNameLst>
                                      </p:cBhvr>
                                      <p:tavLst>
                                        <p:tav tm="0" fmla="#ppt_y-sin(pi*$)/3">
                                          <p:val>
                                            <p:fltVal val="0.5"/>
                                          </p:val>
                                        </p:tav>
                                        <p:tav tm="100000">
                                          <p:val>
                                            <p:fltVal val="1"/>
                                          </p:val>
                                        </p:tav>
                                      </p:tavLst>
                                    </p:anim>
                                    <p:anim calcmode="lin" valueType="num">
                                      <p:cBhvr>
                                        <p:cTn id="112" dur="664" tmFilter="0, 0; 0.125,0.2665; 0.25,0.4; 0.375,0.465; 0.5,0.5;  0.625,0.535; 0.75,0.6; 0.875,0.7335; 1,1">
                                          <p:stCondLst>
                                            <p:cond delay="664"/>
                                          </p:stCondLst>
                                        </p:cTn>
                                        <p:tgtEl>
                                          <p:spTgt spid="4">
                                            <p:graphicEl>
                                              <a:dgm id="{164A7878-0B1B-4025-803D-4F05B235F9C3}"/>
                                            </p:graphicEl>
                                          </p:spTgt>
                                        </p:tgtEl>
                                        <p:attrNameLst>
                                          <p:attrName>ppt_y</p:attrName>
                                        </p:attrNameLst>
                                      </p:cBhvr>
                                      <p:tavLst>
                                        <p:tav tm="0" fmla="#ppt_y-sin(pi*$)/9">
                                          <p:val>
                                            <p:fltVal val="0"/>
                                          </p:val>
                                        </p:tav>
                                        <p:tav tm="100000">
                                          <p:val>
                                            <p:fltVal val="1"/>
                                          </p:val>
                                        </p:tav>
                                      </p:tavLst>
                                    </p:anim>
                                    <p:anim calcmode="lin" valueType="num">
                                      <p:cBhvr>
                                        <p:cTn id="113" dur="332" tmFilter="0, 0; 0.125,0.2665; 0.25,0.4; 0.375,0.465; 0.5,0.5;  0.625,0.535; 0.75,0.6; 0.875,0.7335; 1,1">
                                          <p:stCondLst>
                                            <p:cond delay="1324"/>
                                          </p:stCondLst>
                                        </p:cTn>
                                        <p:tgtEl>
                                          <p:spTgt spid="4">
                                            <p:graphicEl>
                                              <a:dgm id="{164A7878-0B1B-4025-803D-4F05B235F9C3}"/>
                                            </p:graphicEl>
                                          </p:spTgt>
                                        </p:tgtEl>
                                        <p:attrNameLst>
                                          <p:attrName>ppt_y</p:attrName>
                                        </p:attrNameLst>
                                      </p:cBhvr>
                                      <p:tavLst>
                                        <p:tav tm="0" fmla="#ppt_y-sin(pi*$)/27">
                                          <p:val>
                                            <p:fltVal val="0"/>
                                          </p:val>
                                        </p:tav>
                                        <p:tav tm="100000">
                                          <p:val>
                                            <p:fltVal val="1"/>
                                          </p:val>
                                        </p:tav>
                                      </p:tavLst>
                                    </p:anim>
                                    <p:anim calcmode="lin" valueType="num">
                                      <p:cBhvr>
                                        <p:cTn id="114" dur="164" tmFilter="0, 0; 0.125,0.2665; 0.25,0.4; 0.375,0.465; 0.5,0.5;  0.625,0.535; 0.75,0.6; 0.875,0.7335; 1,1">
                                          <p:stCondLst>
                                            <p:cond delay="1656"/>
                                          </p:stCondLst>
                                        </p:cTn>
                                        <p:tgtEl>
                                          <p:spTgt spid="4">
                                            <p:graphicEl>
                                              <a:dgm id="{164A7878-0B1B-4025-803D-4F05B235F9C3}"/>
                                            </p:graphicEl>
                                          </p:spTgt>
                                        </p:tgtEl>
                                        <p:attrNameLst>
                                          <p:attrName>ppt_y</p:attrName>
                                        </p:attrNameLst>
                                      </p:cBhvr>
                                      <p:tavLst>
                                        <p:tav tm="0" fmla="#ppt_y-sin(pi*$)/81">
                                          <p:val>
                                            <p:fltVal val="0"/>
                                          </p:val>
                                        </p:tav>
                                        <p:tav tm="100000">
                                          <p:val>
                                            <p:fltVal val="1"/>
                                          </p:val>
                                        </p:tav>
                                      </p:tavLst>
                                    </p:anim>
                                    <p:animScale>
                                      <p:cBhvr>
                                        <p:cTn id="115" dur="26">
                                          <p:stCondLst>
                                            <p:cond delay="650"/>
                                          </p:stCondLst>
                                        </p:cTn>
                                        <p:tgtEl>
                                          <p:spTgt spid="4">
                                            <p:graphicEl>
                                              <a:dgm id="{164A7878-0B1B-4025-803D-4F05B235F9C3}"/>
                                            </p:graphicEl>
                                          </p:spTgt>
                                        </p:tgtEl>
                                      </p:cBhvr>
                                      <p:to x="100000" y="60000"/>
                                    </p:animScale>
                                    <p:animScale>
                                      <p:cBhvr>
                                        <p:cTn id="116" dur="166" decel="50000">
                                          <p:stCondLst>
                                            <p:cond delay="676"/>
                                          </p:stCondLst>
                                        </p:cTn>
                                        <p:tgtEl>
                                          <p:spTgt spid="4">
                                            <p:graphicEl>
                                              <a:dgm id="{164A7878-0B1B-4025-803D-4F05B235F9C3}"/>
                                            </p:graphicEl>
                                          </p:spTgt>
                                        </p:tgtEl>
                                      </p:cBhvr>
                                      <p:to x="100000" y="100000"/>
                                    </p:animScale>
                                    <p:animScale>
                                      <p:cBhvr>
                                        <p:cTn id="117" dur="26">
                                          <p:stCondLst>
                                            <p:cond delay="1312"/>
                                          </p:stCondLst>
                                        </p:cTn>
                                        <p:tgtEl>
                                          <p:spTgt spid="4">
                                            <p:graphicEl>
                                              <a:dgm id="{164A7878-0B1B-4025-803D-4F05B235F9C3}"/>
                                            </p:graphicEl>
                                          </p:spTgt>
                                        </p:tgtEl>
                                      </p:cBhvr>
                                      <p:to x="100000" y="80000"/>
                                    </p:animScale>
                                    <p:animScale>
                                      <p:cBhvr>
                                        <p:cTn id="118" dur="166" decel="50000">
                                          <p:stCondLst>
                                            <p:cond delay="1338"/>
                                          </p:stCondLst>
                                        </p:cTn>
                                        <p:tgtEl>
                                          <p:spTgt spid="4">
                                            <p:graphicEl>
                                              <a:dgm id="{164A7878-0B1B-4025-803D-4F05B235F9C3}"/>
                                            </p:graphicEl>
                                          </p:spTgt>
                                        </p:tgtEl>
                                      </p:cBhvr>
                                      <p:to x="100000" y="100000"/>
                                    </p:animScale>
                                    <p:animScale>
                                      <p:cBhvr>
                                        <p:cTn id="119" dur="26">
                                          <p:stCondLst>
                                            <p:cond delay="1642"/>
                                          </p:stCondLst>
                                        </p:cTn>
                                        <p:tgtEl>
                                          <p:spTgt spid="4">
                                            <p:graphicEl>
                                              <a:dgm id="{164A7878-0B1B-4025-803D-4F05B235F9C3}"/>
                                            </p:graphicEl>
                                          </p:spTgt>
                                        </p:tgtEl>
                                      </p:cBhvr>
                                      <p:to x="100000" y="90000"/>
                                    </p:animScale>
                                    <p:animScale>
                                      <p:cBhvr>
                                        <p:cTn id="120" dur="166" decel="50000">
                                          <p:stCondLst>
                                            <p:cond delay="1668"/>
                                          </p:stCondLst>
                                        </p:cTn>
                                        <p:tgtEl>
                                          <p:spTgt spid="4">
                                            <p:graphicEl>
                                              <a:dgm id="{164A7878-0B1B-4025-803D-4F05B235F9C3}"/>
                                            </p:graphicEl>
                                          </p:spTgt>
                                        </p:tgtEl>
                                      </p:cBhvr>
                                      <p:to x="100000" y="100000"/>
                                    </p:animScale>
                                    <p:animScale>
                                      <p:cBhvr>
                                        <p:cTn id="121" dur="26">
                                          <p:stCondLst>
                                            <p:cond delay="1808"/>
                                          </p:stCondLst>
                                        </p:cTn>
                                        <p:tgtEl>
                                          <p:spTgt spid="4">
                                            <p:graphicEl>
                                              <a:dgm id="{164A7878-0B1B-4025-803D-4F05B235F9C3}"/>
                                            </p:graphicEl>
                                          </p:spTgt>
                                        </p:tgtEl>
                                      </p:cBhvr>
                                      <p:to x="100000" y="95000"/>
                                    </p:animScale>
                                    <p:animScale>
                                      <p:cBhvr>
                                        <p:cTn id="122" dur="166" decel="50000">
                                          <p:stCondLst>
                                            <p:cond delay="1834"/>
                                          </p:stCondLst>
                                        </p:cTn>
                                        <p:tgtEl>
                                          <p:spTgt spid="4">
                                            <p:graphicEl>
                                              <a:dgm id="{164A7878-0B1B-4025-803D-4F05B235F9C3}"/>
                                            </p:graphicEl>
                                          </p:spTgt>
                                        </p:tgtEl>
                                      </p:cBhvr>
                                      <p:to x="100000" y="100000"/>
                                    </p:animScale>
                                  </p:childTnLst>
                                </p:cTn>
                              </p:par>
                            </p:childTnLst>
                          </p:cTn>
                        </p:par>
                      </p:childTnLst>
                    </p:cTn>
                  </p:par>
                  <p:par>
                    <p:cTn id="123" fill="hold">
                      <p:stCondLst>
                        <p:cond delay="indefinite"/>
                      </p:stCondLst>
                      <p:childTnLst>
                        <p:par>
                          <p:cTn id="124" fill="hold">
                            <p:stCondLst>
                              <p:cond delay="0"/>
                            </p:stCondLst>
                            <p:childTnLst>
                              <p:par>
                                <p:cTn id="125" presetID="26" presetClass="entr" presetSubtype="0" fill="hold" grpId="0" nodeType="clickEffect">
                                  <p:stCondLst>
                                    <p:cond delay="0"/>
                                  </p:stCondLst>
                                  <p:childTnLst>
                                    <p:set>
                                      <p:cBhvr>
                                        <p:cTn id="126" dur="1" fill="hold">
                                          <p:stCondLst>
                                            <p:cond delay="0"/>
                                          </p:stCondLst>
                                        </p:cTn>
                                        <p:tgtEl>
                                          <p:spTgt spid="4">
                                            <p:graphicEl>
                                              <a:dgm id="{B29C1D25-CFE7-43DE-ABE3-D2A8AA321F46}"/>
                                            </p:graphicEl>
                                          </p:spTgt>
                                        </p:tgtEl>
                                        <p:attrNameLst>
                                          <p:attrName>style.visibility</p:attrName>
                                        </p:attrNameLst>
                                      </p:cBhvr>
                                      <p:to>
                                        <p:strVal val="visible"/>
                                      </p:to>
                                    </p:set>
                                    <p:animEffect transition="in" filter="wipe(down)">
                                      <p:cBhvr>
                                        <p:cTn id="127" dur="580">
                                          <p:stCondLst>
                                            <p:cond delay="0"/>
                                          </p:stCondLst>
                                        </p:cTn>
                                        <p:tgtEl>
                                          <p:spTgt spid="4">
                                            <p:graphicEl>
                                              <a:dgm id="{B29C1D25-CFE7-43DE-ABE3-D2A8AA321F46}"/>
                                            </p:graphicEl>
                                          </p:spTgt>
                                        </p:tgtEl>
                                      </p:cBhvr>
                                    </p:animEffect>
                                    <p:anim calcmode="lin" valueType="num">
                                      <p:cBhvr>
                                        <p:cTn id="128" dur="1822" tmFilter="0,0; 0.14,0.36; 0.43,0.73; 0.71,0.91; 1.0,1.0">
                                          <p:stCondLst>
                                            <p:cond delay="0"/>
                                          </p:stCondLst>
                                        </p:cTn>
                                        <p:tgtEl>
                                          <p:spTgt spid="4">
                                            <p:graphicEl>
                                              <a:dgm id="{B29C1D25-CFE7-43DE-ABE3-D2A8AA321F46}"/>
                                            </p:graphicEl>
                                          </p:spTgt>
                                        </p:tgtEl>
                                        <p:attrNameLst>
                                          <p:attrName>ppt_x</p:attrName>
                                        </p:attrNameLst>
                                      </p:cBhvr>
                                      <p:tavLst>
                                        <p:tav tm="0">
                                          <p:val>
                                            <p:strVal val="#ppt_x-0.25"/>
                                          </p:val>
                                        </p:tav>
                                        <p:tav tm="100000">
                                          <p:val>
                                            <p:strVal val="#ppt_x"/>
                                          </p:val>
                                        </p:tav>
                                      </p:tavLst>
                                    </p:anim>
                                    <p:anim calcmode="lin" valueType="num">
                                      <p:cBhvr>
                                        <p:cTn id="129" dur="664" tmFilter="0.0,0.0; 0.25,0.07; 0.50,0.2; 0.75,0.467; 1.0,1.0">
                                          <p:stCondLst>
                                            <p:cond delay="0"/>
                                          </p:stCondLst>
                                        </p:cTn>
                                        <p:tgtEl>
                                          <p:spTgt spid="4">
                                            <p:graphicEl>
                                              <a:dgm id="{B29C1D25-CFE7-43DE-ABE3-D2A8AA321F46}"/>
                                            </p:graphicEl>
                                          </p:spTgt>
                                        </p:tgtEl>
                                        <p:attrNameLst>
                                          <p:attrName>ppt_y</p:attrName>
                                        </p:attrNameLst>
                                      </p:cBhvr>
                                      <p:tavLst>
                                        <p:tav tm="0" fmla="#ppt_y-sin(pi*$)/3">
                                          <p:val>
                                            <p:fltVal val="0.5"/>
                                          </p:val>
                                        </p:tav>
                                        <p:tav tm="100000">
                                          <p:val>
                                            <p:fltVal val="1"/>
                                          </p:val>
                                        </p:tav>
                                      </p:tavLst>
                                    </p:anim>
                                    <p:anim calcmode="lin" valueType="num">
                                      <p:cBhvr>
                                        <p:cTn id="130" dur="664" tmFilter="0, 0; 0.125,0.2665; 0.25,0.4; 0.375,0.465; 0.5,0.5;  0.625,0.535; 0.75,0.6; 0.875,0.7335; 1,1">
                                          <p:stCondLst>
                                            <p:cond delay="664"/>
                                          </p:stCondLst>
                                        </p:cTn>
                                        <p:tgtEl>
                                          <p:spTgt spid="4">
                                            <p:graphicEl>
                                              <a:dgm id="{B29C1D25-CFE7-43DE-ABE3-D2A8AA321F46}"/>
                                            </p:graphicEl>
                                          </p:spTgt>
                                        </p:tgtEl>
                                        <p:attrNameLst>
                                          <p:attrName>ppt_y</p:attrName>
                                        </p:attrNameLst>
                                      </p:cBhvr>
                                      <p:tavLst>
                                        <p:tav tm="0" fmla="#ppt_y-sin(pi*$)/9">
                                          <p:val>
                                            <p:fltVal val="0"/>
                                          </p:val>
                                        </p:tav>
                                        <p:tav tm="100000">
                                          <p:val>
                                            <p:fltVal val="1"/>
                                          </p:val>
                                        </p:tav>
                                      </p:tavLst>
                                    </p:anim>
                                    <p:anim calcmode="lin" valueType="num">
                                      <p:cBhvr>
                                        <p:cTn id="131" dur="332" tmFilter="0, 0; 0.125,0.2665; 0.25,0.4; 0.375,0.465; 0.5,0.5;  0.625,0.535; 0.75,0.6; 0.875,0.7335; 1,1">
                                          <p:stCondLst>
                                            <p:cond delay="1324"/>
                                          </p:stCondLst>
                                        </p:cTn>
                                        <p:tgtEl>
                                          <p:spTgt spid="4">
                                            <p:graphicEl>
                                              <a:dgm id="{B29C1D25-CFE7-43DE-ABE3-D2A8AA321F46}"/>
                                            </p:graphicEl>
                                          </p:spTgt>
                                        </p:tgtEl>
                                        <p:attrNameLst>
                                          <p:attrName>ppt_y</p:attrName>
                                        </p:attrNameLst>
                                      </p:cBhvr>
                                      <p:tavLst>
                                        <p:tav tm="0" fmla="#ppt_y-sin(pi*$)/27">
                                          <p:val>
                                            <p:fltVal val="0"/>
                                          </p:val>
                                        </p:tav>
                                        <p:tav tm="100000">
                                          <p:val>
                                            <p:fltVal val="1"/>
                                          </p:val>
                                        </p:tav>
                                      </p:tavLst>
                                    </p:anim>
                                    <p:anim calcmode="lin" valueType="num">
                                      <p:cBhvr>
                                        <p:cTn id="132" dur="164" tmFilter="0, 0; 0.125,0.2665; 0.25,0.4; 0.375,0.465; 0.5,0.5;  0.625,0.535; 0.75,0.6; 0.875,0.7335; 1,1">
                                          <p:stCondLst>
                                            <p:cond delay="1656"/>
                                          </p:stCondLst>
                                        </p:cTn>
                                        <p:tgtEl>
                                          <p:spTgt spid="4">
                                            <p:graphicEl>
                                              <a:dgm id="{B29C1D25-CFE7-43DE-ABE3-D2A8AA321F46}"/>
                                            </p:graphicEl>
                                          </p:spTgt>
                                        </p:tgtEl>
                                        <p:attrNameLst>
                                          <p:attrName>ppt_y</p:attrName>
                                        </p:attrNameLst>
                                      </p:cBhvr>
                                      <p:tavLst>
                                        <p:tav tm="0" fmla="#ppt_y-sin(pi*$)/81">
                                          <p:val>
                                            <p:fltVal val="0"/>
                                          </p:val>
                                        </p:tav>
                                        <p:tav tm="100000">
                                          <p:val>
                                            <p:fltVal val="1"/>
                                          </p:val>
                                        </p:tav>
                                      </p:tavLst>
                                    </p:anim>
                                    <p:animScale>
                                      <p:cBhvr>
                                        <p:cTn id="133" dur="26">
                                          <p:stCondLst>
                                            <p:cond delay="650"/>
                                          </p:stCondLst>
                                        </p:cTn>
                                        <p:tgtEl>
                                          <p:spTgt spid="4">
                                            <p:graphicEl>
                                              <a:dgm id="{B29C1D25-CFE7-43DE-ABE3-D2A8AA321F46}"/>
                                            </p:graphicEl>
                                          </p:spTgt>
                                        </p:tgtEl>
                                      </p:cBhvr>
                                      <p:to x="100000" y="60000"/>
                                    </p:animScale>
                                    <p:animScale>
                                      <p:cBhvr>
                                        <p:cTn id="134" dur="166" decel="50000">
                                          <p:stCondLst>
                                            <p:cond delay="676"/>
                                          </p:stCondLst>
                                        </p:cTn>
                                        <p:tgtEl>
                                          <p:spTgt spid="4">
                                            <p:graphicEl>
                                              <a:dgm id="{B29C1D25-CFE7-43DE-ABE3-D2A8AA321F46}"/>
                                            </p:graphicEl>
                                          </p:spTgt>
                                        </p:tgtEl>
                                      </p:cBhvr>
                                      <p:to x="100000" y="100000"/>
                                    </p:animScale>
                                    <p:animScale>
                                      <p:cBhvr>
                                        <p:cTn id="135" dur="26">
                                          <p:stCondLst>
                                            <p:cond delay="1312"/>
                                          </p:stCondLst>
                                        </p:cTn>
                                        <p:tgtEl>
                                          <p:spTgt spid="4">
                                            <p:graphicEl>
                                              <a:dgm id="{B29C1D25-CFE7-43DE-ABE3-D2A8AA321F46}"/>
                                            </p:graphicEl>
                                          </p:spTgt>
                                        </p:tgtEl>
                                      </p:cBhvr>
                                      <p:to x="100000" y="80000"/>
                                    </p:animScale>
                                    <p:animScale>
                                      <p:cBhvr>
                                        <p:cTn id="136" dur="166" decel="50000">
                                          <p:stCondLst>
                                            <p:cond delay="1338"/>
                                          </p:stCondLst>
                                        </p:cTn>
                                        <p:tgtEl>
                                          <p:spTgt spid="4">
                                            <p:graphicEl>
                                              <a:dgm id="{B29C1D25-CFE7-43DE-ABE3-D2A8AA321F46}"/>
                                            </p:graphicEl>
                                          </p:spTgt>
                                        </p:tgtEl>
                                      </p:cBhvr>
                                      <p:to x="100000" y="100000"/>
                                    </p:animScale>
                                    <p:animScale>
                                      <p:cBhvr>
                                        <p:cTn id="137" dur="26">
                                          <p:stCondLst>
                                            <p:cond delay="1642"/>
                                          </p:stCondLst>
                                        </p:cTn>
                                        <p:tgtEl>
                                          <p:spTgt spid="4">
                                            <p:graphicEl>
                                              <a:dgm id="{B29C1D25-CFE7-43DE-ABE3-D2A8AA321F46}"/>
                                            </p:graphicEl>
                                          </p:spTgt>
                                        </p:tgtEl>
                                      </p:cBhvr>
                                      <p:to x="100000" y="90000"/>
                                    </p:animScale>
                                    <p:animScale>
                                      <p:cBhvr>
                                        <p:cTn id="138" dur="166" decel="50000">
                                          <p:stCondLst>
                                            <p:cond delay="1668"/>
                                          </p:stCondLst>
                                        </p:cTn>
                                        <p:tgtEl>
                                          <p:spTgt spid="4">
                                            <p:graphicEl>
                                              <a:dgm id="{B29C1D25-CFE7-43DE-ABE3-D2A8AA321F46}"/>
                                            </p:graphicEl>
                                          </p:spTgt>
                                        </p:tgtEl>
                                      </p:cBhvr>
                                      <p:to x="100000" y="100000"/>
                                    </p:animScale>
                                    <p:animScale>
                                      <p:cBhvr>
                                        <p:cTn id="139" dur="26">
                                          <p:stCondLst>
                                            <p:cond delay="1808"/>
                                          </p:stCondLst>
                                        </p:cTn>
                                        <p:tgtEl>
                                          <p:spTgt spid="4">
                                            <p:graphicEl>
                                              <a:dgm id="{B29C1D25-CFE7-43DE-ABE3-D2A8AA321F46}"/>
                                            </p:graphicEl>
                                          </p:spTgt>
                                        </p:tgtEl>
                                      </p:cBhvr>
                                      <p:to x="100000" y="95000"/>
                                    </p:animScale>
                                    <p:animScale>
                                      <p:cBhvr>
                                        <p:cTn id="140" dur="166" decel="50000">
                                          <p:stCondLst>
                                            <p:cond delay="1834"/>
                                          </p:stCondLst>
                                        </p:cTn>
                                        <p:tgtEl>
                                          <p:spTgt spid="4">
                                            <p:graphicEl>
                                              <a:dgm id="{B29C1D25-CFE7-43DE-ABE3-D2A8AA321F46}"/>
                                            </p:graphicEl>
                                          </p:spTgt>
                                        </p:tgtEl>
                                      </p:cBhvr>
                                      <p:to x="100000" y="100000"/>
                                    </p:animScale>
                                  </p:childTnLst>
                                </p:cTn>
                              </p:par>
                              <p:par>
                                <p:cTn id="141" presetID="26" presetClass="entr" presetSubtype="0" fill="hold" grpId="0" nodeType="withEffect">
                                  <p:stCondLst>
                                    <p:cond delay="0"/>
                                  </p:stCondLst>
                                  <p:childTnLst>
                                    <p:set>
                                      <p:cBhvr>
                                        <p:cTn id="142" dur="1" fill="hold">
                                          <p:stCondLst>
                                            <p:cond delay="0"/>
                                          </p:stCondLst>
                                        </p:cTn>
                                        <p:tgtEl>
                                          <p:spTgt spid="4">
                                            <p:graphicEl>
                                              <a:dgm id="{825385D3-D13F-4854-B66D-93CD5A3DF88C}"/>
                                            </p:graphicEl>
                                          </p:spTgt>
                                        </p:tgtEl>
                                        <p:attrNameLst>
                                          <p:attrName>style.visibility</p:attrName>
                                        </p:attrNameLst>
                                      </p:cBhvr>
                                      <p:to>
                                        <p:strVal val="visible"/>
                                      </p:to>
                                    </p:set>
                                    <p:animEffect transition="in" filter="wipe(down)">
                                      <p:cBhvr>
                                        <p:cTn id="143" dur="580">
                                          <p:stCondLst>
                                            <p:cond delay="0"/>
                                          </p:stCondLst>
                                        </p:cTn>
                                        <p:tgtEl>
                                          <p:spTgt spid="4">
                                            <p:graphicEl>
                                              <a:dgm id="{825385D3-D13F-4854-B66D-93CD5A3DF88C}"/>
                                            </p:graphicEl>
                                          </p:spTgt>
                                        </p:tgtEl>
                                      </p:cBhvr>
                                    </p:animEffect>
                                    <p:anim calcmode="lin" valueType="num">
                                      <p:cBhvr>
                                        <p:cTn id="144" dur="1822" tmFilter="0,0; 0.14,0.36; 0.43,0.73; 0.71,0.91; 1.0,1.0">
                                          <p:stCondLst>
                                            <p:cond delay="0"/>
                                          </p:stCondLst>
                                        </p:cTn>
                                        <p:tgtEl>
                                          <p:spTgt spid="4">
                                            <p:graphicEl>
                                              <a:dgm id="{825385D3-D13F-4854-B66D-93CD5A3DF88C}"/>
                                            </p:graphicEl>
                                          </p:spTgt>
                                        </p:tgtEl>
                                        <p:attrNameLst>
                                          <p:attrName>ppt_x</p:attrName>
                                        </p:attrNameLst>
                                      </p:cBhvr>
                                      <p:tavLst>
                                        <p:tav tm="0">
                                          <p:val>
                                            <p:strVal val="#ppt_x-0.25"/>
                                          </p:val>
                                        </p:tav>
                                        <p:tav tm="100000">
                                          <p:val>
                                            <p:strVal val="#ppt_x"/>
                                          </p:val>
                                        </p:tav>
                                      </p:tavLst>
                                    </p:anim>
                                    <p:anim calcmode="lin" valueType="num">
                                      <p:cBhvr>
                                        <p:cTn id="145" dur="664" tmFilter="0.0,0.0; 0.25,0.07; 0.50,0.2; 0.75,0.467; 1.0,1.0">
                                          <p:stCondLst>
                                            <p:cond delay="0"/>
                                          </p:stCondLst>
                                        </p:cTn>
                                        <p:tgtEl>
                                          <p:spTgt spid="4">
                                            <p:graphicEl>
                                              <a:dgm id="{825385D3-D13F-4854-B66D-93CD5A3DF88C}"/>
                                            </p:graphicEl>
                                          </p:spTgt>
                                        </p:tgtEl>
                                        <p:attrNameLst>
                                          <p:attrName>ppt_y</p:attrName>
                                        </p:attrNameLst>
                                      </p:cBhvr>
                                      <p:tavLst>
                                        <p:tav tm="0" fmla="#ppt_y-sin(pi*$)/3">
                                          <p:val>
                                            <p:fltVal val="0.5"/>
                                          </p:val>
                                        </p:tav>
                                        <p:tav tm="100000">
                                          <p:val>
                                            <p:fltVal val="1"/>
                                          </p:val>
                                        </p:tav>
                                      </p:tavLst>
                                    </p:anim>
                                    <p:anim calcmode="lin" valueType="num">
                                      <p:cBhvr>
                                        <p:cTn id="146" dur="664" tmFilter="0, 0; 0.125,0.2665; 0.25,0.4; 0.375,0.465; 0.5,0.5;  0.625,0.535; 0.75,0.6; 0.875,0.7335; 1,1">
                                          <p:stCondLst>
                                            <p:cond delay="664"/>
                                          </p:stCondLst>
                                        </p:cTn>
                                        <p:tgtEl>
                                          <p:spTgt spid="4">
                                            <p:graphicEl>
                                              <a:dgm id="{825385D3-D13F-4854-B66D-93CD5A3DF88C}"/>
                                            </p:graphicEl>
                                          </p:spTgt>
                                        </p:tgtEl>
                                        <p:attrNameLst>
                                          <p:attrName>ppt_y</p:attrName>
                                        </p:attrNameLst>
                                      </p:cBhvr>
                                      <p:tavLst>
                                        <p:tav tm="0" fmla="#ppt_y-sin(pi*$)/9">
                                          <p:val>
                                            <p:fltVal val="0"/>
                                          </p:val>
                                        </p:tav>
                                        <p:tav tm="100000">
                                          <p:val>
                                            <p:fltVal val="1"/>
                                          </p:val>
                                        </p:tav>
                                      </p:tavLst>
                                    </p:anim>
                                    <p:anim calcmode="lin" valueType="num">
                                      <p:cBhvr>
                                        <p:cTn id="147" dur="332" tmFilter="0, 0; 0.125,0.2665; 0.25,0.4; 0.375,0.465; 0.5,0.5;  0.625,0.535; 0.75,0.6; 0.875,0.7335; 1,1">
                                          <p:stCondLst>
                                            <p:cond delay="1324"/>
                                          </p:stCondLst>
                                        </p:cTn>
                                        <p:tgtEl>
                                          <p:spTgt spid="4">
                                            <p:graphicEl>
                                              <a:dgm id="{825385D3-D13F-4854-B66D-93CD5A3DF88C}"/>
                                            </p:graphicEl>
                                          </p:spTgt>
                                        </p:tgtEl>
                                        <p:attrNameLst>
                                          <p:attrName>ppt_y</p:attrName>
                                        </p:attrNameLst>
                                      </p:cBhvr>
                                      <p:tavLst>
                                        <p:tav tm="0" fmla="#ppt_y-sin(pi*$)/27">
                                          <p:val>
                                            <p:fltVal val="0"/>
                                          </p:val>
                                        </p:tav>
                                        <p:tav tm="100000">
                                          <p:val>
                                            <p:fltVal val="1"/>
                                          </p:val>
                                        </p:tav>
                                      </p:tavLst>
                                    </p:anim>
                                    <p:anim calcmode="lin" valueType="num">
                                      <p:cBhvr>
                                        <p:cTn id="148" dur="164" tmFilter="0, 0; 0.125,0.2665; 0.25,0.4; 0.375,0.465; 0.5,0.5;  0.625,0.535; 0.75,0.6; 0.875,0.7335; 1,1">
                                          <p:stCondLst>
                                            <p:cond delay="1656"/>
                                          </p:stCondLst>
                                        </p:cTn>
                                        <p:tgtEl>
                                          <p:spTgt spid="4">
                                            <p:graphicEl>
                                              <a:dgm id="{825385D3-D13F-4854-B66D-93CD5A3DF88C}"/>
                                            </p:graphicEl>
                                          </p:spTgt>
                                        </p:tgtEl>
                                        <p:attrNameLst>
                                          <p:attrName>ppt_y</p:attrName>
                                        </p:attrNameLst>
                                      </p:cBhvr>
                                      <p:tavLst>
                                        <p:tav tm="0" fmla="#ppt_y-sin(pi*$)/81">
                                          <p:val>
                                            <p:fltVal val="0"/>
                                          </p:val>
                                        </p:tav>
                                        <p:tav tm="100000">
                                          <p:val>
                                            <p:fltVal val="1"/>
                                          </p:val>
                                        </p:tav>
                                      </p:tavLst>
                                    </p:anim>
                                    <p:animScale>
                                      <p:cBhvr>
                                        <p:cTn id="149" dur="26">
                                          <p:stCondLst>
                                            <p:cond delay="650"/>
                                          </p:stCondLst>
                                        </p:cTn>
                                        <p:tgtEl>
                                          <p:spTgt spid="4">
                                            <p:graphicEl>
                                              <a:dgm id="{825385D3-D13F-4854-B66D-93CD5A3DF88C}"/>
                                            </p:graphicEl>
                                          </p:spTgt>
                                        </p:tgtEl>
                                      </p:cBhvr>
                                      <p:to x="100000" y="60000"/>
                                    </p:animScale>
                                    <p:animScale>
                                      <p:cBhvr>
                                        <p:cTn id="150" dur="166" decel="50000">
                                          <p:stCondLst>
                                            <p:cond delay="676"/>
                                          </p:stCondLst>
                                        </p:cTn>
                                        <p:tgtEl>
                                          <p:spTgt spid="4">
                                            <p:graphicEl>
                                              <a:dgm id="{825385D3-D13F-4854-B66D-93CD5A3DF88C}"/>
                                            </p:graphicEl>
                                          </p:spTgt>
                                        </p:tgtEl>
                                      </p:cBhvr>
                                      <p:to x="100000" y="100000"/>
                                    </p:animScale>
                                    <p:animScale>
                                      <p:cBhvr>
                                        <p:cTn id="151" dur="26">
                                          <p:stCondLst>
                                            <p:cond delay="1312"/>
                                          </p:stCondLst>
                                        </p:cTn>
                                        <p:tgtEl>
                                          <p:spTgt spid="4">
                                            <p:graphicEl>
                                              <a:dgm id="{825385D3-D13F-4854-B66D-93CD5A3DF88C}"/>
                                            </p:graphicEl>
                                          </p:spTgt>
                                        </p:tgtEl>
                                      </p:cBhvr>
                                      <p:to x="100000" y="80000"/>
                                    </p:animScale>
                                    <p:animScale>
                                      <p:cBhvr>
                                        <p:cTn id="152" dur="166" decel="50000">
                                          <p:stCondLst>
                                            <p:cond delay="1338"/>
                                          </p:stCondLst>
                                        </p:cTn>
                                        <p:tgtEl>
                                          <p:spTgt spid="4">
                                            <p:graphicEl>
                                              <a:dgm id="{825385D3-D13F-4854-B66D-93CD5A3DF88C}"/>
                                            </p:graphicEl>
                                          </p:spTgt>
                                        </p:tgtEl>
                                      </p:cBhvr>
                                      <p:to x="100000" y="100000"/>
                                    </p:animScale>
                                    <p:animScale>
                                      <p:cBhvr>
                                        <p:cTn id="153" dur="26">
                                          <p:stCondLst>
                                            <p:cond delay="1642"/>
                                          </p:stCondLst>
                                        </p:cTn>
                                        <p:tgtEl>
                                          <p:spTgt spid="4">
                                            <p:graphicEl>
                                              <a:dgm id="{825385D3-D13F-4854-B66D-93CD5A3DF88C}"/>
                                            </p:graphicEl>
                                          </p:spTgt>
                                        </p:tgtEl>
                                      </p:cBhvr>
                                      <p:to x="100000" y="90000"/>
                                    </p:animScale>
                                    <p:animScale>
                                      <p:cBhvr>
                                        <p:cTn id="154" dur="166" decel="50000">
                                          <p:stCondLst>
                                            <p:cond delay="1668"/>
                                          </p:stCondLst>
                                        </p:cTn>
                                        <p:tgtEl>
                                          <p:spTgt spid="4">
                                            <p:graphicEl>
                                              <a:dgm id="{825385D3-D13F-4854-B66D-93CD5A3DF88C}"/>
                                            </p:graphicEl>
                                          </p:spTgt>
                                        </p:tgtEl>
                                      </p:cBhvr>
                                      <p:to x="100000" y="100000"/>
                                    </p:animScale>
                                    <p:animScale>
                                      <p:cBhvr>
                                        <p:cTn id="155" dur="26">
                                          <p:stCondLst>
                                            <p:cond delay="1808"/>
                                          </p:stCondLst>
                                        </p:cTn>
                                        <p:tgtEl>
                                          <p:spTgt spid="4">
                                            <p:graphicEl>
                                              <a:dgm id="{825385D3-D13F-4854-B66D-93CD5A3DF88C}"/>
                                            </p:graphicEl>
                                          </p:spTgt>
                                        </p:tgtEl>
                                      </p:cBhvr>
                                      <p:to x="100000" y="95000"/>
                                    </p:animScale>
                                    <p:animScale>
                                      <p:cBhvr>
                                        <p:cTn id="156" dur="166" decel="50000">
                                          <p:stCondLst>
                                            <p:cond delay="1834"/>
                                          </p:stCondLst>
                                        </p:cTn>
                                        <p:tgtEl>
                                          <p:spTgt spid="4">
                                            <p:graphicEl>
                                              <a:dgm id="{825385D3-D13F-4854-B66D-93CD5A3DF88C}"/>
                                            </p:graphicEl>
                                          </p:spTgt>
                                        </p:tgtEl>
                                      </p:cBhvr>
                                      <p:to x="100000" y="100000"/>
                                    </p:animScale>
                                  </p:childTnLst>
                                </p:cTn>
                              </p:par>
                            </p:childTnLst>
                          </p:cTn>
                        </p:par>
                      </p:childTnLst>
                    </p:cTn>
                  </p:par>
                  <p:par>
                    <p:cTn id="157" fill="hold">
                      <p:stCondLst>
                        <p:cond delay="indefinite"/>
                      </p:stCondLst>
                      <p:childTnLst>
                        <p:par>
                          <p:cTn id="158" fill="hold">
                            <p:stCondLst>
                              <p:cond delay="0"/>
                            </p:stCondLst>
                            <p:childTnLst>
                              <p:par>
                                <p:cTn id="159" presetID="26" presetClass="entr" presetSubtype="0" fill="hold" grpId="0" nodeType="clickEffect">
                                  <p:stCondLst>
                                    <p:cond delay="0"/>
                                  </p:stCondLst>
                                  <p:childTnLst>
                                    <p:set>
                                      <p:cBhvr>
                                        <p:cTn id="160" dur="1" fill="hold">
                                          <p:stCondLst>
                                            <p:cond delay="0"/>
                                          </p:stCondLst>
                                        </p:cTn>
                                        <p:tgtEl>
                                          <p:spTgt spid="4">
                                            <p:graphicEl>
                                              <a:dgm id="{82B724F4-3537-4BE5-B739-56CE87AF28DA}"/>
                                            </p:graphicEl>
                                          </p:spTgt>
                                        </p:tgtEl>
                                        <p:attrNameLst>
                                          <p:attrName>style.visibility</p:attrName>
                                        </p:attrNameLst>
                                      </p:cBhvr>
                                      <p:to>
                                        <p:strVal val="visible"/>
                                      </p:to>
                                    </p:set>
                                    <p:animEffect transition="in" filter="wipe(down)">
                                      <p:cBhvr>
                                        <p:cTn id="161" dur="580">
                                          <p:stCondLst>
                                            <p:cond delay="0"/>
                                          </p:stCondLst>
                                        </p:cTn>
                                        <p:tgtEl>
                                          <p:spTgt spid="4">
                                            <p:graphicEl>
                                              <a:dgm id="{82B724F4-3537-4BE5-B739-56CE87AF28DA}"/>
                                            </p:graphicEl>
                                          </p:spTgt>
                                        </p:tgtEl>
                                      </p:cBhvr>
                                    </p:animEffect>
                                    <p:anim calcmode="lin" valueType="num">
                                      <p:cBhvr>
                                        <p:cTn id="162" dur="1822" tmFilter="0,0; 0.14,0.36; 0.43,0.73; 0.71,0.91; 1.0,1.0">
                                          <p:stCondLst>
                                            <p:cond delay="0"/>
                                          </p:stCondLst>
                                        </p:cTn>
                                        <p:tgtEl>
                                          <p:spTgt spid="4">
                                            <p:graphicEl>
                                              <a:dgm id="{82B724F4-3537-4BE5-B739-56CE87AF28DA}"/>
                                            </p:graphicEl>
                                          </p:spTgt>
                                        </p:tgtEl>
                                        <p:attrNameLst>
                                          <p:attrName>ppt_x</p:attrName>
                                        </p:attrNameLst>
                                      </p:cBhvr>
                                      <p:tavLst>
                                        <p:tav tm="0">
                                          <p:val>
                                            <p:strVal val="#ppt_x-0.25"/>
                                          </p:val>
                                        </p:tav>
                                        <p:tav tm="100000">
                                          <p:val>
                                            <p:strVal val="#ppt_x"/>
                                          </p:val>
                                        </p:tav>
                                      </p:tavLst>
                                    </p:anim>
                                    <p:anim calcmode="lin" valueType="num">
                                      <p:cBhvr>
                                        <p:cTn id="163" dur="664" tmFilter="0.0,0.0; 0.25,0.07; 0.50,0.2; 0.75,0.467; 1.0,1.0">
                                          <p:stCondLst>
                                            <p:cond delay="0"/>
                                          </p:stCondLst>
                                        </p:cTn>
                                        <p:tgtEl>
                                          <p:spTgt spid="4">
                                            <p:graphicEl>
                                              <a:dgm id="{82B724F4-3537-4BE5-B739-56CE87AF28DA}"/>
                                            </p:graphicEl>
                                          </p:spTgt>
                                        </p:tgtEl>
                                        <p:attrNameLst>
                                          <p:attrName>ppt_y</p:attrName>
                                        </p:attrNameLst>
                                      </p:cBhvr>
                                      <p:tavLst>
                                        <p:tav tm="0" fmla="#ppt_y-sin(pi*$)/3">
                                          <p:val>
                                            <p:fltVal val="0.5"/>
                                          </p:val>
                                        </p:tav>
                                        <p:tav tm="100000">
                                          <p:val>
                                            <p:fltVal val="1"/>
                                          </p:val>
                                        </p:tav>
                                      </p:tavLst>
                                    </p:anim>
                                    <p:anim calcmode="lin" valueType="num">
                                      <p:cBhvr>
                                        <p:cTn id="164" dur="664" tmFilter="0, 0; 0.125,0.2665; 0.25,0.4; 0.375,0.465; 0.5,0.5;  0.625,0.535; 0.75,0.6; 0.875,0.7335; 1,1">
                                          <p:stCondLst>
                                            <p:cond delay="664"/>
                                          </p:stCondLst>
                                        </p:cTn>
                                        <p:tgtEl>
                                          <p:spTgt spid="4">
                                            <p:graphicEl>
                                              <a:dgm id="{82B724F4-3537-4BE5-B739-56CE87AF28DA}"/>
                                            </p:graphicEl>
                                          </p:spTgt>
                                        </p:tgtEl>
                                        <p:attrNameLst>
                                          <p:attrName>ppt_y</p:attrName>
                                        </p:attrNameLst>
                                      </p:cBhvr>
                                      <p:tavLst>
                                        <p:tav tm="0" fmla="#ppt_y-sin(pi*$)/9">
                                          <p:val>
                                            <p:fltVal val="0"/>
                                          </p:val>
                                        </p:tav>
                                        <p:tav tm="100000">
                                          <p:val>
                                            <p:fltVal val="1"/>
                                          </p:val>
                                        </p:tav>
                                      </p:tavLst>
                                    </p:anim>
                                    <p:anim calcmode="lin" valueType="num">
                                      <p:cBhvr>
                                        <p:cTn id="165" dur="332" tmFilter="0, 0; 0.125,0.2665; 0.25,0.4; 0.375,0.465; 0.5,0.5;  0.625,0.535; 0.75,0.6; 0.875,0.7335; 1,1">
                                          <p:stCondLst>
                                            <p:cond delay="1324"/>
                                          </p:stCondLst>
                                        </p:cTn>
                                        <p:tgtEl>
                                          <p:spTgt spid="4">
                                            <p:graphicEl>
                                              <a:dgm id="{82B724F4-3537-4BE5-B739-56CE87AF28DA}"/>
                                            </p:graphicEl>
                                          </p:spTgt>
                                        </p:tgtEl>
                                        <p:attrNameLst>
                                          <p:attrName>ppt_y</p:attrName>
                                        </p:attrNameLst>
                                      </p:cBhvr>
                                      <p:tavLst>
                                        <p:tav tm="0" fmla="#ppt_y-sin(pi*$)/27">
                                          <p:val>
                                            <p:fltVal val="0"/>
                                          </p:val>
                                        </p:tav>
                                        <p:tav tm="100000">
                                          <p:val>
                                            <p:fltVal val="1"/>
                                          </p:val>
                                        </p:tav>
                                      </p:tavLst>
                                    </p:anim>
                                    <p:anim calcmode="lin" valueType="num">
                                      <p:cBhvr>
                                        <p:cTn id="166" dur="164" tmFilter="0, 0; 0.125,0.2665; 0.25,0.4; 0.375,0.465; 0.5,0.5;  0.625,0.535; 0.75,0.6; 0.875,0.7335; 1,1">
                                          <p:stCondLst>
                                            <p:cond delay="1656"/>
                                          </p:stCondLst>
                                        </p:cTn>
                                        <p:tgtEl>
                                          <p:spTgt spid="4">
                                            <p:graphicEl>
                                              <a:dgm id="{82B724F4-3537-4BE5-B739-56CE87AF28DA}"/>
                                            </p:graphicEl>
                                          </p:spTgt>
                                        </p:tgtEl>
                                        <p:attrNameLst>
                                          <p:attrName>ppt_y</p:attrName>
                                        </p:attrNameLst>
                                      </p:cBhvr>
                                      <p:tavLst>
                                        <p:tav tm="0" fmla="#ppt_y-sin(pi*$)/81">
                                          <p:val>
                                            <p:fltVal val="0"/>
                                          </p:val>
                                        </p:tav>
                                        <p:tav tm="100000">
                                          <p:val>
                                            <p:fltVal val="1"/>
                                          </p:val>
                                        </p:tav>
                                      </p:tavLst>
                                    </p:anim>
                                    <p:animScale>
                                      <p:cBhvr>
                                        <p:cTn id="167" dur="26">
                                          <p:stCondLst>
                                            <p:cond delay="650"/>
                                          </p:stCondLst>
                                        </p:cTn>
                                        <p:tgtEl>
                                          <p:spTgt spid="4">
                                            <p:graphicEl>
                                              <a:dgm id="{82B724F4-3537-4BE5-B739-56CE87AF28DA}"/>
                                            </p:graphicEl>
                                          </p:spTgt>
                                        </p:tgtEl>
                                      </p:cBhvr>
                                      <p:to x="100000" y="60000"/>
                                    </p:animScale>
                                    <p:animScale>
                                      <p:cBhvr>
                                        <p:cTn id="168" dur="166" decel="50000">
                                          <p:stCondLst>
                                            <p:cond delay="676"/>
                                          </p:stCondLst>
                                        </p:cTn>
                                        <p:tgtEl>
                                          <p:spTgt spid="4">
                                            <p:graphicEl>
                                              <a:dgm id="{82B724F4-3537-4BE5-B739-56CE87AF28DA}"/>
                                            </p:graphicEl>
                                          </p:spTgt>
                                        </p:tgtEl>
                                      </p:cBhvr>
                                      <p:to x="100000" y="100000"/>
                                    </p:animScale>
                                    <p:animScale>
                                      <p:cBhvr>
                                        <p:cTn id="169" dur="26">
                                          <p:stCondLst>
                                            <p:cond delay="1312"/>
                                          </p:stCondLst>
                                        </p:cTn>
                                        <p:tgtEl>
                                          <p:spTgt spid="4">
                                            <p:graphicEl>
                                              <a:dgm id="{82B724F4-3537-4BE5-B739-56CE87AF28DA}"/>
                                            </p:graphicEl>
                                          </p:spTgt>
                                        </p:tgtEl>
                                      </p:cBhvr>
                                      <p:to x="100000" y="80000"/>
                                    </p:animScale>
                                    <p:animScale>
                                      <p:cBhvr>
                                        <p:cTn id="170" dur="166" decel="50000">
                                          <p:stCondLst>
                                            <p:cond delay="1338"/>
                                          </p:stCondLst>
                                        </p:cTn>
                                        <p:tgtEl>
                                          <p:spTgt spid="4">
                                            <p:graphicEl>
                                              <a:dgm id="{82B724F4-3537-4BE5-B739-56CE87AF28DA}"/>
                                            </p:graphicEl>
                                          </p:spTgt>
                                        </p:tgtEl>
                                      </p:cBhvr>
                                      <p:to x="100000" y="100000"/>
                                    </p:animScale>
                                    <p:animScale>
                                      <p:cBhvr>
                                        <p:cTn id="171" dur="26">
                                          <p:stCondLst>
                                            <p:cond delay="1642"/>
                                          </p:stCondLst>
                                        </p:cTn>
                                        <p:tgtEl>
                                          <p:spTgt spid="4">
                                            <p:graphicEl>
                                              <a:dgm id="{82B724F4-3537-4BE5-B739-56CE87AF28DA}"/>
                                            </p:graphicEl>
                                          </p:spTgt>
                                        </p:tgtEl>
                                      </p:cBhvr>
                                      <p:to x="100000" y="90000"/>
                                    </p:animScale>
                                    <p:animScale>
                                      <p:cBhvr>
                                        <p:cTn id="172" dur="166" decel="50000">
                                          <p:stCondLst>
                                            <p:cond delay="1668"/>
                                          </p:stCondLst>
                                        </p:cTn>
                                        <p:tgtEl>
                                          <p:spTgt spid="4">
                                            <p:graphicEl>
                                              <a:dgm id="{82B724F4-3537-4BE5-B739-56CE87AF28DA}"/>
                                            </p:graphicEl>
                                          </p:spTgt>
                                        </p:tgtEl>
                                      </p:cBhvr>
                                      <p:to x="100000" y="100000"/>
                                    </p:animScale>
                                    <p:animScale>
                                      <p:cBhvr>
                                        <p:cTn id="173" dur="26">
                                          <p:stCondLst>
                                            <p:cond delay="1808"/>
                                          </p:stCondLst>
                                        </p:cTn>
                                        <p:tgtEl>
                                          <p:spTgt spid="4">
                                            <p:graphicEl>
                                              <a:dgm id="{82B724F4-3537-4BE5-B739-56CE87AF28DA}"/>
                                            </p:graphicEl>
                                          </p:spTgt>
                                        </p:tgtEl>
                                      </p:cBhvr>
                                      <p:to x="100000" y="95000"/>
                                    </p:animScale>
                                    <p:animScale>
                                      <p:cBhvr>
                                        <p:cTn id="174" dur="166" decel="50000">
                                          <p:stCondLst>
                                            <p:cond delay="1834"/>
                                          </p:stCondLst>
                                        </p:cTn>
                                        <p:tgtEl>
                                          <p:spTgt spid="4">
                                            <p:graphicEl>
                                              <a:dgm id="{82B724F4-3537-4BE5-B739-56CE87AF28DA}"/>
                                            </p:graphicEl>
                                          </p:spTgt>
                                        </p:tgtEl>
                                      </p:cBhvr>
                                      <p:to x="100000" y="100000"/>
                                    </p:animScale>
                                  </p:childTnLst>
                                </p:cTn>
                              </p:par>
                              <p:par>
                                <p:cTn id="175" presetID="26" presetClass="entr" presetSubtype="0" fill="hold" grpId="0" nodeType="withEffect">
                                  <p:stCondLst>
                                    <p:cond delay="0"/>
                                  </p:stCondLst>
                                  <p:childTnLst>
                                    <p:set>
                                      <p:cBhvr>
                                        <p:cTn id="176" dur="1" fill="hold">
                                          <p:stCondLst>
                                            <p:cond delay="0"/>
                                          </p:stCondLst>
                                        </p:cTn>
                                        <p:tgtEl>
                                          <p:spTgt spid="4">
                                            <p:graphicEl>
                                              <a:dgm id="{16A46285-82B4-459F-A2C5-9FDCAB2657FF}"/>
                                            </p:graphicEl>
                                          </p:spTgt>
                                        </p:tgtEl>
                                        <p:attrNameLst>
                                          <p:attrName>style.visibility</p:attrName>
                                        </p:attrNameLst>
                                      </p:cBhvr>
                                      <p:to>
                                        <p:strVal val="visible"/>
                                      </p:to>
                                    </p:set>
                                    <p:animEffect transition="in" filter="wipe(down)">
                                      <p:cBhvr>
                                        <p:cTn id="177" dur="580">
                                          <p:stCondLst>
                                            <p:cond delay="0"/>
                                          </p:stCondLst>
                                        </p:cTn>
                                        <p:tgtEl>
                                          <p:spTgt spid="4">
                                            <p:graphicEl>
                                              <a:dgm id="{16A46285-82B4-459F-A2C5-9FDCAB2657FF}"/>
                                            </p:graphicEl>
                                          </p:spTgt>
                                        </p:tgtEl>
                                      </p:cBhvr>
                                    </p:animEffect>
                                    <p:anim calcmode="lin" valueType="num">
                                      <p:cBhvr>
                                        <p:cTn id="178" dur="1822" tmFilter="0,0; 0.14,0.36; 0.43,0.73; 0.71,0.91; 1.0,1.0">
                                          <p:stCondLst>
                                            <p:cond delay="0"/>
                                          </p:stCondLst>
                                        </p:cTn>
                                        <p:tgtEl>
                                          <p:spTgt spid="4">
                                            <p:graphicEl>
                                              <a:dgm id="{16A46285-82B4-459F-A2C5-9FDCAB2657FF}"/>
                                            </p:graphicEl>
                                          </p:spTgt>
                                        </p:tgtEl>
                                        <p:attrNameLst>
                                          <p:attrName>ppt_x</p:attrName>
                                        </p:attrNameLst>
                                      </p:cBhvr>
                                      <p:tavLst>
                                        <p:tav tm="0">
                                          <p:val>
                                            <p:strVal val="#ppt_x-0.25"/>
                                          </p:val>
                                        </p:tav>
                                        <p:tav tm="100000">
                                          <p:val>
                                            <p:strVal val="#ppt_x"/>
                                          </p:val>
                                        </p:tav>
                                      </p:tavLst>
                                    </p:anim>
                                    <p:anim calcmode="lin" valueType="num">
                                      <p:cBhvr>
                                        <p:cTn id="179" dur="664" tmFilter="0.0,0.0; 0.25,0.07; 0.50,0.2; 0.75,0.467; 1.0,1.0">
                                          <p:stCondLst>
                                            <p:cond delay="0"/>
                                          </p:stCondLst>
                                        </p:cTn>
                                        <p:tgtEl>
                                          <p:spTgt spid="4">
                                            <p:graphicEl>
                                              <a:dgm id="{16A46285-82B4-459F-A2C5-9FDCAB2657FF}"/>
                                            </p:graphicEl>
                                          </p:spTgt>
                                        </p:tgtEl>
                                        <p:attrNameLst>
                                          <p:attrName>ppt_y</p:attrName>
                                        </p:attrNameLst>
                                      </p:cBhvr>
                                      <p:tavLst>
                                        <p:tav tm="0" fmla="#ppt_y-sin(pi*$)/3">
                                          <p:val>
                                            <p:fltVal val="0.5"/>
                                          </p:val>
                                        </p:tav>
                                        <p:tav tm="100000">
                                          <p:val>
                                            <p:fltVal val="1"/>
                                          </p:val>
                                        </p:tav>
                                      </p:tavLst>
                                    </p:anim>
                                    <p:anim calcmode="lin" valueType="num">
                                      <p:cBhvr>
                                        <p:cTn id="180" dur="664" tmFilter="0, 0; 0.125,0.2665; 0.25,0.4; 0.375,0.465; 0.5,0.5;  0.625,0.535; 0.75,0.6; 0.875,0.7335; 1,1">
                                          <p:stCondLst>
                                            <p:cond delay="664"/>
                                          </p:stCondLst>
                                        </p:cTn>
                                        <p:tgtEl>
                                          <p:spTgt spid="4">
                                            <p:graphicEl>
                                              <a:dgm id="{16A46285-82B4-459F-A2C5-9FDCAB2657FF}"/>
                                            </p:graphicEl>
                                          </p:spTgt>
                                        </p:tgtEl>
                                        <p:attrNameLst>
                                          <p:attrName>ppt_y</p:attrName>
                                        </p:attrNameLst>
                                      </p:cBhvr>
                                      <p:tavLst>
                                        <p:tav tm="0" fmla="#ppt_y-sin(pi*$)/9">
                                          <p:val>
                                            <p:fltVal val="0"/>
                                          </p:val>
                                        </p:tav>
                                        <p:tav tm="100000">
                                          <p:val>
                                            <p:fltVal val="1"/>
                                          </p:val>
                                        </p:tav>
                                      </p:tavLst>
                                    </p:anim>
                                    <p:anim calcmode="lin" valueType="num">
                                      <p:cBhvr>
                                        <p:cTn id="181" dur="332" tmFilter="0, 0; 0.125,0.2665; 0.25,0.4; 0.375,0.465; 0.5,0.5;  0.625,0.535; 0.75,0.6; 0.875,0.7335; 1,1">
                                          <p:stCondLst>
                                            <p:cond delay="1324"/>
                                          </p:stCondLst>
                                        </p:cTn>
                                        <p:tgtEl>
                                          <p:spTgt spid="4">
                                            <p:graphicEl>
                                              <a:dgm id="{16A46285-82B4-459F-A2C5-9FDCAB2657FF}"/>
                                            </p:graphicEl>
                                          </p:spTgt>
                                        </p:tgtEl>
                                        <p:attrNameLst>
                                          <p:attrName>ppt_y</p:attrName>
                                        </p:attrNameLst>
                                      </p:cBhvr>
                                      <p:tavLst>
                                        <p:tav tm="0" fmla="#ppt_y-sin(pi*$)/27">
                                          <p:val>
                                            <p:fltVal val="0"/>
                                          </p:val>
                                        </p:tav>
                                        <p:tav tm="100000">
                                          <p:val>
                                            <p:fltVal val="1"/>
                                          </p:val>
                                        </p:tav>
                                      </p:tavLst>
                                    </p:anim>
                                    <p:anim calcmode="lin" valueType="num">
                                      <p:cBhvr>
                                        <p:cTn id="182" dur="164" tmFilter="0, 0; 0.125,0.2665; 0.25,0.4; 0.375,0.465; 0.5,0.5;  0.625,0.535; 0.75,0.6; 0.875,0.7335; 1,1">
                                          <p:stCondLst>
                                            <p:cond delay="1656"/>
                                          </p:stCondLst>
                                        </p:cTn>
                                        <p:tgtEl>
                                          <p:spTgt spid="4">
                                            <p:graphicEl>
                                              <a:dgm id="{16A46285-82B4-459F-A2C5-9FDCAB2657FF}"/>
                                            </p:graphicEl>
                                          </p:spTgt>
                                        </p:tgtEl>
                                        <p:attrNameLst>
                                          <p:attrName>ppt_y</p:attrName>
                                        </p:attrNameLst>
                                      </p:cBhvr>
                                      <p:tavLst>
                                        <p:tav tm="0" fmla="#ppt_y-sin(pi*$)/81">
                                          <p:val>
                                            <p:fltVal val="0"/>
                                          </p:val>
                                        </p:tav>
                                        <p:tav tm="100000">
                                          <p:val>
                                            <p:fltVal val="1"/>
                                          </p:val>
                                        </p:tav>
                                      </p:tavLst>
                                    </p:anim>
                                    <p:animScale>
                                      <p:cBhvr>
                                        <p:cTn id="183" dur="26">
                                          <p:stCondLst>
                                            <p:cond delay="650"/>
                                          </p:stCondLst>
                                        </p:cTn>
                                        <p:tgtEl>
                                          <p:spTgt spid="4">
                                            <p:graphicEl>
                                              <a:dgm id="{16A46285-82B4-459F-A2C5-9FDCAB2657FF}"/>
                                            </p:graphicEl>
                                          </p:spTgt>
                                        </p:tgtEl>
                                      </p:cBhvr>
                                      <p:to x="100000" y="60000"/>
                                    </p:animScale>
                                    <p:animScale>
                                      <p:cBhvr>
                                        <p:cTn id="184" dur="166" decel="50000">
                                          <p:stCondLst>
                                            <p:cond delay="676"/>
                                          </p:stCondLst>
                                        </p:cTn>
                                        <p:tgtEl>
                                          <p:spTgt spid="4">
                                            <p:graphicEl>
                                              <a:dgm id="{16A46285-82B4-459F-A2C5-9FDCAB2657FF}"/>
                                            </p:graphicEl>
                                          </p:spTgt>
                                        </p:tgtEl>
                                      </p:cBhvr>
                                      <p:to x="100000" y="100000"/>
                                    </p:animScale>
                                    <p:animScale>
                                      <p:cBhvr>
                                        <p:cTn id="185" dur="26">
                                          <p:stCondLst>
                                            <p:cond delay="1312"/>
                                          </p:stCondLst>
                                        </p:cTn>
                                        <p:tgtEl>
                                          <p:spTgt spid="4">
                                            <p:graphicEl>
                                              <a:dgm id="{16A46285-82B4-459F-A2C5-9FDCAB2657FF}"/>
                                            </p:graphicEl>
                                          </p:spTgt>
                                        </p:tgtEl>
                                      </p:cBhvr>
                                      <p:to x="100000" y="80000"/>
                                    </p:animScale>
                                    <p:animScale>
                                      <p:cBhvr>
                                        <p:cTn id="186" dur="166" decel="50000">
                                          <p:stCondLst>
                                            <p:cond delay="1338"/>
                                          </p:stCondLst>
                                        </p:cTn>
                                        <p:tgtEl>
                                          <p:spTgt spid="4">
                                            <p:graphicEl>
                                              <a:dgm id="{16A46285-82B4-459F-A2C5-9FDCAB2657FF}"/>
                                            </p:graphicEl>
                                          </p:spTgt>
                                        </p:tgtEl>
                                      </p:cBhvr>
                                      <p:to x="100000" y="100000"/>
                                    </p:animScale>
                                    <p:animScale>
                                      <p:cBhvr>
                                        <p:cTn id="187" dur="26">
                                          <p:stCondLst>
                                            <p:cond delay="1642"/>
                                          </p:stCondLst>
                                        </p:cTn>
                                        <p:tgtEl>
                                          <p:spTgt spid="4">
                                            <p:graphicEl>
                                              <a:dgm id="{16A46285-82B4-459F-A2C5-9FDCAB2657FF}"/>
                                            </p:graphicEl>
                                          </p:spTgt>
                                        </p:tgtEl>
                                      </p:cBhvr>
                                      <p:to x="100000" y="90000"/>
                                    </p:animScale>
                                    <p:animScale>
                                      <p:cBhvr>
                                        <p:cTn id="188" dur="166" decel="50000">
                                          <p:stCondLst>
                                            <p:cond delay="1668"/>
                                          </p:stCondLst>
                                        </p:cTn>
                                        <p:tgtEl>
                                          <p:spTgt spid="4">
                                            <p:graphicEl>
                                              <a:dgm id="{16A46285-82B4-459F-A2C5-9FDCAB2657FF}"/>
                                            </p:graphicEl>
                                          </p:spTgt>
                                        </p:tgtEl>
                                      </p:cBhvr>
                                      <p:to x="100000" y="100000"/>
                                    </p:animScale>
                                    <p:animScale>
                                      <p:cBhvr>
                                        <p:cTn id="189" dur="26">
                                          <p:stCondLst>
                                            <p:cond delay="1808"/>
                                          </p:stCondLst>
                                        </p:cTn>
                                        <p:tgtEl>
                                          <p:spTgt spid="4">
                                            <p:graphicEl>
                                              <a:dgm id="{16A46285-82B4-459F-A2C5-9FDCAB2657FF}"/>
                                            </p:graphicEl>
                                          </p:spTgt>
                                        </p:tgtEl>
                                      </p:cBhvr>
                                      <p:to x="100000" y="95000"/>
                                    </p:animScale>
                                    <p:animScale>
                                      <p:cBhvr>
                                        <p:cTn id="190" dur="166" decel="50000">
                                          <p:stCondLst>
                                            <p:cond delay="1834"/>
                                          </p:stCondLst>
                                        </p:cTn>
                                        <p:tgtEl>
                                          <p:spTgt spid="4">
                                            <p:graphicEl>
                                              <a:dgm id="{16A46285-82B4-459F-A2C5-9FDCAB2657FF}"/>
                                            </p:graphicEl>
                                          </p:spTgt>
                                        </p:tgtEl>
                                      </p:cBhvr>
                                      <p:to x="100000" y="100000"/>
                                    </p:animScale>
                                  </p:childTnLst>
                                </p:cTn>
                              </p:par>
                            </p:childTnLst>
                          </p:cTn>
                        </p:par>
                      </p:childTnLst>
                    </p:cTn>
                  </p:par>
                  <p:par>
                    <p:cTn id="191" fill="hold">
                      <p:stCondLst>
                        <p:cond delay="indefinite"/>
                      </p:stCondLst>
                      <p:childTnLst>
                        <p:par>
                          <p:cTn id="192" fill="hold">
                            <p:stCondLst>
                              <p:cond delay="0"/>
                            </p:stCondLst>
                            <p:childTnLst>
                              <p:par>
                                <p:cTn id="193" presetID="26" presetClass="entr" presetSubtype="0" fill="hold" grpId="0" nodeType="clickEffect">
                                  <p:stCondLst>
                                    <p:cond delay="0"/>
                                  </p:stCondLst>
                                  <p:childTnLst>
                                    <p:set>
                                      <p:cBhvr>
                                        <p:cTn id="194" dur="1" fill="hold">
                                          <p:stCondLst>
                                            <p:cond delay="0"/>
                                          </p:stCondLst>
                                        </p:cTn>
                                        <p:tgtEl>
                                          <p:spTgt spid="4">
                                            <p:graphicEl>
                                              <a:dgm id="{597DD257-EA1B-4889-989A-C05129C7A11A}"/>
                                            </p:graphicEl>
                                          </p:spTgt>
                                        </p:tgtEl>
                                        <p:attrNameLst>
                                          <p:attrName>style.visibility</p:attrName>
                                        </p:attrNameLst>
                                      </p:cBhvr>
                                      <p:to>
                                        <p:strVal val="visible"/>
                                      </p:to>
                                    </p:set>
                                    <p:animEffect transition="in" filter="wipe(down)">
                                      <p:cBhvr>
                                        <p:cTn id="195" dur="580">
                                          <p:stCondLst>
                                            <p:cond delay="0"/>
                                          </p:stCondLst>
                                        </p:cTn>
                                        <p:tgtEl>
                                          <p:spTgt spid="4">
                                            <p:graphicEl>
                                              <a:dgm id="{597DD257-EA1B-4889-989A-C05129C7A11A}"/>
                                            </p:graphicEl>
                                          </p:spTgt>
                                        </p:tgtEl>
                                      </p:cBhvr>
                                    </p:animEffect>
                                    <p:anim calcmode="lin" valueType="num">
                                      <p:cBhvr>
                                        <p:cTn id="196" dur="1822" tmFilter="0,0; 0.14,0.36; 0.43,0.73; 0.71,0.91; 1.0,1.0">
                                          <p:stCondLst>
                                            <p:cond delay="0"/>
                                          </p:stCondLst>
                                        </p:cTn>
                                        <p:tgtEl>
                                          <p:spTgt spid="4">
                                            <p:graphicEl>
                                              <a:dgm id="{597DD257-EA1B-4889-989A-C05129C7A11A}"/>
                                            </p:graphicEl>
                                          </p:spTgt>
                                        </p:tgtEl>
                                        <p:attrNameLst>
                                          <p:attrName>ppt_x</p:attrName>
                                        </p:attrNameLst>
                                      </p:cBhvr>
                                      <p:tavLst>
                                        <p:tav tm="0">
                                          <p:val>
                                            <p:strVal val="#ppt_x-0.25"/>
                                          </p:val>
                                        </p:tav>
                                        <p:tav tm="100000">
                                          <p:val>
                                            <p:strVal val="#ppt_x"/>
                                          </p:val>
                                        </p:tav>
                                      </p:tavLst>
                                    </p:anim>
                                    <p:anim calcmode="lin" valueType="num">
                                      <p:cBhvr>
                                        <p:cTn id="197" dur="664" tmFilter="0.0,0.0; 0.25,0.07; 0.50,0.2; 0.75,0.467; 1.0,1.0">
                                          <p:stCondLst>
                                            <p:cond delay="0"/>
                                          </p:stCondLst>
                                        </p:cTn>
                                        <p:tgtEl>
                                          <p:spTgt spid="4">
                                            <p:graphicEl>
                                              <a:dgm id="{597DD257-EA1B-4889-989A-C05129C7A11A}"/>
                                            </p:graphicEl>
                                          </p:spTgt>
                                        </p:tgtEl>
                                        <p:attrNameLst>
                                          <p:attrName>ppt_y</p:attrName>
                                        </p:attrNameLst>
                                      </p:cBhvr>
                                      <p:tavLst>
                                        <p:tav tm="0" fmla="#ppt_y-sin(pi*$)/3">
                                          <p:val>
                                            <p:fltVal val="0.5"/>
                                          </p:val>
                                        </p:tav>
                                        <p:tav tm="100000">
                                          <p:val>
                                            <p:fltVal val="1"/>
                                          </p:val>
                                        </p:tav>
                                      </p:tavLst>
                                    </p:anim>
                                    <p:anim calcmode="lin" valueType="num">
                                      <p:cBhvr>
                                        <p:cTn id="198" dur="664" tmFilter="0, 0; 0.125,0.2665; 0.25,0.4; 0.375,0.465; 0.5,0.5;  0.625,0.535; 0.75,0.6; 0.875,0.7335; 1,1">
                                          <p:stCondLst>
                                            <p:cond delay="664"/>
                                          </p:stCondLst>
                                        </p:cTn>
                                        <p:tgtEl>
                                          <p:spTgt spid="4">
                                            <p:graphicEl>
                                              <a:dgm id="{597DD257-EA1B-4889-989A-C05129C7A11A}"/>
                                            </p:graphicEl>
                                          </p:spTgt>
                                        </p:tgtEl>
                                        <p:attrNameLst>
                                          <p:attrName>ppt_y</p:attrName>
                                        </p:attrNameLst>
                                      </p:cBhvr>
                                      <p:tavLst>
                                        <p:tav tm="0" fmla="#ppt_y-sin(pi*$)/9">
                                          <p:val>
                                            <p:fltVal val="0"/>
                                          </p:val>
                                        </p:tav>
                                        <p:tav tm="100000">
                                          <p:val>
                                            <p:fltVal val="1"/>
                                          </p:val>
                                        </p:tav>
                                      </p:tavLst>
                                    </p:anim>
                                    <p:anim calcmode="lin" valueType="num">
                                      <p:cBhvr>
                                        <p:cTn id="199" dur="332" tmFilter="0, 0; 0.125,0.2665; 0.25,0.4; 0.375,0.465; 0.5,0.5;  0.625,0.535; 0.75,0.6; 0.875,0.7335; 1,1">
                                          <p:stCondLst>
                                            <p:cond delay="1324"/>
                                          </p:stCondLst>
                                        </p:cTn>
                                        <p:tgtEl>
                                          <p:spTgt spid="4">
                                            <p:graphicEl>
                                              <a:dgm id="{597DD257-EA1B-4889-989A-C05129C7A11A}"/>
                                            </p:graphicEl>
                                          </p:spTgt>
                                        </p:tgtEl>
                                        <p:attrNameLst>
                                          <p:attrName>ppt_y</p:attrName>
                                        </p:attrNameLst>
                                      </p:cBhvr>
                                      <p:tavLst>
                                        <p:tav tm="0" fmla="#ppt_y-sin(pi*$)/27">
                                          <p:val>
                                            <p:fltVal val="0"/>
                                          </p:val>
                                        </p:tav>
                                        <p:tav tm="100000">
                                          <p:val>
                                            <p:fltVal val="1"/>
                                          </p:val>
                                        </p:tav>
                                      </p:tavLst>
                                    </p:anim>
                                    <p:anim calcmode="lin" valueType="num">
                                      <p:cBhvr>
                                        <p:cTn id="200" dur="164" tmFilter="0, 0; 0.125,0.2665; 0.25,0.4; 0.375,0.465; 0.5,0.5;  0.625,0.535; 0.75,0.6; 0.875,0.7335; 1,1">
                                          <p:stCondLst>
                                            <p:cond delay="1656"/>
                                          </p:stCondLst>
                                        </p:cTn>
                                        <p:tgtEl>
                                          <p:spTgt spid="4">
                                            <p:graphicEl>
                                              <a:dgm id="{597DD257-EA1B-4889-989A-C05129C7A11A}"/>
                                            </p:graphicEl>
                                          </p:spTgt>
                                        </p:tgtEl>
                                        <p:attrNameLst>
                                          <p:attrName>ppt_y</p:attrName>
                                        </p:attrNameLst>
                                      </p:cBhvr>
                                      <p:tavLst>
                                        <p:tav tm="0" fmla="#ppt_y-sin(pi*$)/81">
                                          <p:val>
                                            <p:fltVal val="0"/>
                                          </p:val>
                                        </p:tav>
                                        <p:tav tm="100000">
                                          <p:val>
                                            <p:fltVal val="1"/>
                                          </p:val>
                                        </p:tav>
                                      </p:tavLst>
                                    </p:anim>
                                    <p:animScale>
                                      <p:cBhvr>
                                        <p:cTn id="201" dur="26">
                                          <p:stCondLst>
                                            <p:cond delay="650"/>
                                          </p:stCondLst>
                                        </p:cTn>
                                        <p:tgtEl>
                                          <p:spTgt spid="4">
                                            <p:graphicEl>
                                              <a:dgm id="{597DD257-EA1B-4889-989A-C05129C7A11A}"/>
                                            </p:graphicEl>
                                          </p:spTgt>
                                        </p:tgtEl>
                                      </p:cBhvr>
                                      <p:to x="100000" y="60000"/>
                                    </p:animScale>
                                    <p:animScale>
                                      <p:cBhvr>
                                        <p:cTn id="202" dur="166" decel="50000">
                                          <p:stCondLst>
                                            <p:cond delay="676"/>
                                          </p:stCondLst>
                                        </p:cTn>
                                        <p:tgtEl>
                                          <p:spTgt spid="4">
                                            <p:graphicEl>
                                              <a:dgm id="{597DD257-EA1B-4889-989A-C05129C7A11A}"/>
                                            </p:graphicEl>
                                          </p:spTgt>
                                        </p:tgtEl>
                                      </p:cBhvr>
                                      <p:to x="100000" y="100000"/>
                                    </p:animScale>
                                    <p:animScale>
                                      <p:cBhvr>
                                        <p:cTn id="203" dur="26">
                                          <p:stCondLst>
                                            <p:cond delay="1312"/>
                                          </p:stCondLst>
                                        </p:cTn>
                                        <p:tgtEl>
                                          <p:spTgt spid="4">
                                            <p:graphicEl>
                                              <a:dgm id="{597DD257-EA1B-4889-989A-C05129C7A11A}"/>
                                            </p:graphicEl>
                                          </p:spTgt>
                                        </p:tgtEl>
                                      </p:cBhvr>
                                      <p:to x="100000" y="80000"/>
                                    </p:animScale>
                                    <p:animScale>
                                      <p:cBhvr>
                                        <p:cTn id="204" dur="166" decel="50000">
                                          <p:stCondLst>
                                            <p:cond delay="1338"/>
                                          </p:stCondLst>
                                        </p:cTn>
                                        <p:tgtEl>
                                          <p:spTgt spid="4">
                                            <p:graphicEl>
                                              <a:dgm id="{597DD257-EA1B-4889-989A-C05129C7A11A}"/>
                                            </p:graphicEl>
                                          </p:spTgt>
                                        </p:tgtEl>
                                      </p:cBhvr>
                                      <p:to x="100000" y="100000"/>
                                    </p:animScale>
                                    <p:animScale>
                                      <p:cBhvr>
                                        <p:cTn id="205" dur="26">
                                          <p:stCondLst>
                                            <p:cond delay="1642"/>
                                          </p:stCondLst>
                                        </p:cTn>
                                        <p:tgtEl>
                                          <p:spTgt spid="4">
                                            <p:graphicEl>
                                              <a:dgm id="{597DD257-EA1B-4889-989A-C05129C7A11A}"/>
                                            </p:graphicEl>
                                          </p:spTgt>
                                        </p:tgtEl>
                                      </p:cBhvr>
                                      <p:to x="100000" y="90000"/>
                                    </p:animScale>
                                    <p:animScale>
                                      <p:cBhvr>
                                        <p:cTn id="206" dur="166" decel="50000">
                                          <p:stCondLst>
                                            <p:cond delay="1668"/>
                                          </p:stCondLst>
                                        </p:cTn>
                                        <p:tgtEl>
                                          <p:spTgt spid="4">
                                            <p:graphicEl>
                                              <a:dgm id="{597DD257-EA1B-4889-989A-C05129C7A11A}"/>
                                            </p:graphicEl>
                                          </p:spTgt>
                                        </p:tgtEl>
                                      </p:cBhvr>
                                      <p:to x="100000" y="100000"/>
                                    </p:animScale>
                                    <p:animScale>
                                      <p:cBhvr>
                                        <p:cTn id="207" dur="26">
                                          <p:stCondLst>
                                            <p:cond delay="1808"/>
                                          </p:stCondLst>
                                        </p:cTn>
                                        <p:tgtEl>
                                          <p:spTgt spid="4">
                                            <p:graphicEl>
                                              <a:dgm id="{597DD257-EA1B-4889-989A-C05129C7A11A}"/>
                                            </p:graphicEl>
                                          </p:spTgt>
                                        </p:tgtEl>
                                      </p:cBhvr>
                                      <p:to x="100000" y="95000"/>
                                    </p:animScale>
                                    <p:animScale>
                                      <p:cBhvr>
                                        <p:cTn id="208" dur="166" decel="50000">
                                          <p:stCondLst>
                                            <p:cond delay="1834"/>
                                          </p:stCondLst>
                                        </p:cTn>
                                        <p:tgtEl>
                                          <p:spTgt spid="4">
                                            <p:graphicEl>
                                              <a:dgm id="{597DD257-EA1B-4889-989A-C05129C7A11A}"/>
                                            </p:graphicEl>
                                          </p:spTgt>
                                        </p:tgtEl>
                                      </p:cBhvr>
                                      <p:to x="100000" y="100000"/>
                                    </p:animScale>
                                  </p:childTnLst>
                                </p:cTn>
                              </p:par>
                              <p:par>
                                <p:cTn id="209" presetID="26" presetClass="entr" presetSubtype="0" fill="hold" grpId="0" nodeType="withEffect">
                                  <p:stCondLst>
                                    <p:cond delay="0"/>
                                  </p:stCondLst>
                                  <p:childTnLst>
                                    <p:set>
                                      <p:cBhvr>
                                        <p:cTn id="210" dur="1" fill="hold">
                                          <p:stCondLst>
                                            <p:cond delay="0"/>
                                          </p:stCondLst>
                                        </p:cTn>
                                        <p:tgtEl>
                                          <p:spTgt spid="4">
                                            <p:graphicEl>
                                              <a:dgm id="{F53FE985-D76F-4E50-B50F-29A6044465DF}"/>
                                            </p:graphicEl>
                                          </p:spTgt>
                                        </p:tgtEl>
                                        <p:attrNameLst>
                                          <p:attrName>style.visibility</p:attrName>
                                        </p:attrNameLst>
                                      </p:cBhvr>
                                      <p:to>
                                        <p:strVal val="visible"/>
                                      </p:to>
                                    </p:set>
                                    <p:animEffect transition="in" filter="wipe(down)">
                                      <p:cBhvr>
                                        <p:cTn id="211" dur="580">
                                          <p:stCondLst>
                                            <p:cond delay="0"/>
                                          </p:stCondLst>
                                        </p:cTn>
                                        <p:tgtEl>
                                          <p:spTgt spid="4">
                                            <p:graphicEl>
                                              <a:dgm id="{F53FE985-D76F-4E50-B50F-29A6044465DF}"/>
                                            </p:graphicEl>
                                          </p:spTgt>
                                        </p:tgtEl>
                                      </p:cBhvr>
                                    </p:animEffect>
                                    <p:anim calcmode="lin" valueType="num">
                                      <p:cBhvr>
                                        <p:cTn id="212" dur="1822" tmFilter="0,0; 0.14,0.36; 0.43,0.73; 0.71,0.91; 1.0,1.0">
                                          <p:stCondLst>
                                            <p:cond delay="0"/>
                                          </p:stCondLst>
                                        </p:cTn>
                                        <p:tgtEl>
                                          <p:spTgt spid="4">
                                            <p:graphicEl>
                                              <a:dgm id="{F53FE985-D76F-4E50-B50F-29A6044465DF}"/>
                                            </p:graphicEl>
                                          </p:spTgt>
                                        </p:tgtEl>
                                        <p:attrNameLst>
                                          <p:attrName>ppt_x</p:attrName>
                                        </p:attrNameLst>
                                      </p:cBhvr>
                                      <p:tavLst>
                                        <p:tav tm="0">
                                          <p:val>
                                            <p:strVal val="#ppt_x-0.25"/>
                                          </p:val>
                                        </p:tav>
                                        <p:tav tm="100000">
                                          <p:val>
                                            <p:strVal val="#ppt_x"/>
                                          </p:val>
                                        </p:tav>
                                      </p:tavLst>
                                    </p:anim>
                                    <p:anim calcmode="lin" valueType="num">
                                      <p:cBhvr>
                                        <p:cTn id="213" dur="664" tmFilter="0.0,0.0; 0.25,0.07; 0.50,0.2; 0.75,0.467; 1.0,1.0">
                                          <p:stCondLst>
                                            <p:cond delay="0"/>
                                          </p:stCondLst>
                                        </p:cTn>
                                        <p:tgtEl>
                                          <p:spTgt spid="4">
                                            <p:graphicEl>
                                              <a:dgm id="{F53FE985-D76F-4E50-B50F-29A6044465DF}"/>
                                            </p:graphicEl>
                                          </p:spTgt>
                                        </p:tgtEl>
                                        <p:attrNameLst>
                                          <p:attrName>ppt_y</p:attrName>
                                        </p:attrNameLst>
                                      </p:cBhvr>
                                      <p:tavLst>
                                        <p:tav tm="0" fmla="#ppt_y-sin(pi*$)/3">
                                          <p:val>
                                            <p:fltVal val="0.5"/>
                                          </p:val>
                                        </p:tav>
                                        <p:tav tm="100000">
                                          <p:val>
                                            <p:fltVal val="1"/>
                                          </p:val>
                                        </p:tav>
                                      </p:tavLst>
                                    </p:anim>
                                    <p:anim calcmode="lin" valueType="num">
                                      <p:cBhvr>
                                        <p:cTn id="214" dur="664" tmFilter="0, 0; 0.125,0.2665; 0.25,0.4; 0.375,0.465; 0.5,0.5;  0.625,0.535; 0.75,0.6; 0.875,0.7335; 1,1">
                                          <p:stCondLst>
                                            <p:cond delay="664"/>
                                          </p:stCondLst>
                                        </p:cTn>
                                        <p:tgtEl>
                                          <p:spTgt spid="4">
                                            <p:graphicEl>
                                              <a:dgm id="{F53FE985-D76F-4E50-B50F-29A6044465DF}"/>
                                            </p:graphicEl>
                                          </p:spTgt>
                                        </p:tgtEl>
                                        <p:attrNameLst>
                                          <p:attrName>ppt_y</p:attrName>
                                        </p:attrNameLst>
                                      </p:cBhvr>
                                      <p:tavLst>
                                        <p:tav tm="0" fmla="#ppt_y-sin(pi*$)/9">
                                          <p:val>
                                            <p:fltVal val="0"/>
                                          </p:val>
                                        </p:tav>
                                        <p:tav tm="100000">
                                          <p:val>
                                            <p:fltVal val="1"/>
                                          </p:val>
                                        </p:tav>
                                      </p:tavLst>
                                    </p:anim>
                                    <p:anim calcmode="lin" valueType="num">
                                      <p:cBhvr>
                                        <p:cTn id="215" dur="332" tmFilter="0, 0; 0.125,0.2665; 0.25,0.4; 0.375,0.465; 0.5,0.5;  0.625,0.535; 0.75,0.6; 0.875,0.7335; 1,1">
                                          <p:stCondLst>
                                            <p:cond delay="1324"/>
                                          </p:stCondLst>
                                        </p:cTn>
                                        <p:tgtEl>
                                          <p:spTgt spid="4">
                                            <p:graphicEl>
                                              <a:dgm id="{F53FE985-D76F-4E50-B50F-29A6044465DF}"/>
                                            </p:graphicEl>
                                          </p:spTgt>
                                        </p:tgtEl>
                                        <p:attrNameLst>
                                          <p:attrName>ppt_y</p:attrName>
                                        </p:attrNameLst>
                                      </p:cBhvr>
                                      <p:tavLst>
                                        <p:tav tm="0" fmla="#ppt_y-sin(pi*$)/27">
                                          <p:val>
                                            <p:fltVal val="0"/>
                                          </p:val>
                                        </p:tav>
                                        <p:tav tm="100000">
                                          <p:val>
                                            <p:fltVal val="1"/>
                                          </p:val>
                                        </p:tav>
                                      </p:tavLst>
                                    </p:anim>
                                    <p:anim calcmode="lin" valueType="num">
                                      <p:cBhvr>
                                        <p:cTn id="216" dur="164" tmFilter="0, 0; 0.125,0.2665; 0.25,0.4; 0.375,0.465; 0.5,0.5;  0.625,0.535; 0.75,0.6; 0.875,0.7335; 1,1">
                                          <p:stCondLst>
                                            <p:cond delay="1656"/>
                                          </p:stCondLst>
                                        </p:cTn>
                                        <p:tgtEl>
                                          <p:spTgt spid="4">
                                            <p:graphicEl>
                                              <a:dgm id="{F53FE985-D76F-4E50-B50F-29A6044465DF}"/>
                                            </p:graphicEl>
                                          </p:spTgt>
                                        </p:tgtEl>
                                        <p:attrNameLst>
                                          <p:attrName>ppt_y</p:attrName>
                                        </p:attrNameLst>
                                      </p:cBhvr>
                                      <p:tavLst>
                                        <p:tav tm="0" fmla="#ppt_y-sin(pi*$)/81">
                                          <p:val>
                                            <p:fltVal val="0"/>
                                          </p:val>
                                        </p:tav>
                                        <p:tav tm="100000">
                                          <p:val>
                                            <p:fltVal val="1"/>
                                          </p:val>
                                        </p:tav>
                                      </p:tavLst>
                                    </p:anim>
                                    <p:animScale>
                                      <p:cBhvr>
                                        <p:cTn id="217" dur="26">
                                          <p:stCondLst>
                                            <p:cond delay="650"/>
                                          </p:stCondLst>
                                        </p:cTn>
                                        <p:tgtEl>
                                          <p:spTgt spid="4">
                                            <p:graphicEl>
                                              <a:dgm id="{F53FE985-D76F-4E50-B50F-29A6044465DF}"/>
                                            </p:graphicEl>
                                          </p:spTgt>
                                        </p:tgtEl>
                                      </p:cBhvr>
                                      <p:to x="100000" y="60000"/>
                                    </p:animScale>
                                    <p:animScale>
                                      <p:cBhvr>
                                        <p:cTn id="218" dur="166" decel="50000">
                                          <p:stCondLst>
                                            <p:cond delay="676"/>
                                          </p:stCondLst>
                                        </p:cTn>
                                        <p:tgtEl>
                                          <p:spTgt spid="4">
                                            <p:graphicEl>
                                              <a:dgm id="{F53FE985-D76F-4E50-B50F-29A6044465DF}"/>
                                            </p:graphicEl>
                                          </p:spTgt>
                                        </p:tgtEl>
                                      </p:cBhvr>
                                      <p:to x="100000" y="100000"/>
                                    </p:animScale>
                                    <p:animScale>
                                      <p:cBhvr>
                                        <p:cTn id="219" dur="26">
                                          <p:stCondLst>
                                            <p:cond delay="1312"/>
                                          </p:stCondLst>
                                        </p:cTn>
                                        <p:tgtEl>
                                          <p:spTgt spid="4">
                                            <p:graphicEl>
                                              <a:dgm id="{F53FE985-D76F-4E50-B50F-29A6044465DF}"/>
                                            </p:graphicEl>
                                          </p:spTgt>
                                        </p:tgtEl>
                                      </p:cBhvr>
                                      <p:to x="100000" y="80000"/>
                                    </p:animScale>
                                    <p:animScale>
                                      <p:cBhvr>
                                        <p:cTn id="220" dur="166" decel="50000">
                                          <p:stCondLst>
                                            <p:cond delay="1338"/>
                                          </p:stCondLst>
                                        </p:cTn>
                                        <p:tgtEl>
                                          <p:spTgt spid="4">
                                            <p:graphicEl>
                                              <a:dgm id="{F53FE985-D76F-4E50-B50F-29A6044465DF}"/>
                                            </p:graphicEl>
                                          </p:spTgt>
                                        </p:tgtEl>
                                      </p:cBhvr>
                                      <p:to x="100000" y="100000"/>
                                    </p:animScale>
                                    <p:animScale>
                                      <p:cBhvr>
                                        <p:cTn id="221" dur="26">
                                          <p:stCondLst>
                                            <p:cond delay="1642"/>
                                          </p:stCondLst>
                                        </p:cTn>
                                        <p:tgtEl>
                                          <p:spTgt spid="4">
                                            <p:graphicEl>
                                              <a:dgm id="{F53FE985-D76F-4E50-B50F-29A6044465DF}"/>
                                            </p:graphicEl>
                                          </p:spTgt>
                                        </p:tgtEl>
                                      </p:cBhvr>
                                      <p:to x="100000" y="90000"/>
                                    </p:animScale>
                                    <p:animScale>
                                      <p:cBhvr>
                                        <p:cTn id="222" dur="166" decel="50000">
                                          <p:stCondLst>
                                            <p:cond delay="1668"/>
                                          </p:stCondLst>
                                        </p:cTn>
                                        <p:tgtEl>
                                          <p:spTgt spid="4">
                                            <p:graphicEl>
                                              <a:dgm id="{F53FE985-D76F-4E50-B50F-29A6044465DF}"/>
                                            </p:graphicEl>
                                          </p:spTgt>
                                        </p:tgtEl>
                                      </p:cBhvr>
                                      <p:to x="100000" y="100000"/>
                                    </p:animScale>
                                    <p:animScale>
                                      <p:cBhvr>
                                        <p:cTn id="223" dur="26">
                                          <p:stCondLst>
                                            <p:cond delay="1808"/>
                                          </p:stCondLst>
                                        </p:cTn>
                                        <p:tgtEl>
                                          <p:spTgt spid="4">
                                            <p:graphicEl>
                                              <a:dgm id="{F53FE985-D76F-4E50-B50F-29A6044465DF}"/>
                                            </p:graphicEl>
                                          </p:spTgt>
                                        </p:tgtEl>
                                      </p:cBhvr>
                                      <p:to x="100000" y="95000"/>
                                    </p:animScale>
                                    <p:animScale>
                                      <p:cBhvr>
                                        <p:cTn id="224" dur="166" decel="50000">
                                          <p:stCondLst>
                                            <p:cond delay="1834"/>
                                          </p:stCondLst>
                                        </p:cTn>
                                        <p:tgtEl>
                                          <p:spTgt spid="4">
                                            <p:graphicEl>
                                              <a:dgm id="{F53FE985-D76F-4E50-B50F-29A6044465DF}"/>
                                            </p:graphic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2EA164-B830-4E29-82BD-FC38B5AA8307}"/>
              </a:ext>
            </a:extLst>
          </p:cNvPr>
          <p:cNvSpPr txBox="1"/>
          <p:nvPr/>
        </p:nvSpPr>
        <p:spPr>
          <a:xfrm flipH="1">
            <a:off x="908175" y="1963642"/>
            <a:ext cx="6035038" cy="584775"/>
          </a:xfrm>
          <a:prstGeom prst="rect">
            <a:avLst/>
          </a:prstGeom>
          <a:noFill/>
        </p:spPr>
        <p:txBody>
          <a:bodyPr wrap="square" rtlCol="0">
            <a:spAutoFit/>
          </a:bodyPr>
          <a:lstStyle/>
          <a:p>
            <a:r>
              <a:rPr lang="en-US" sz="3200" dirty="0" err="1">
                <a:solidFill>
                  <a:schemeClr val="accent2">
                    <a:lumMod val="75000"/>
                  </a:schemeClr>
                </a:solidFill>
                <a:latin typeface="NikoshBAN" panose="02000000000000000000" pitchFamily="2" charset="0"/>
                <a:cs typeface="NikoshBAN" panose="02000000000000000000" pitchFamily="2" charset="0"/>
              </a:rPr>
              <a:t>i</a:t>
            </a:r>
            <a:r>
              <a:rPr lang="en-US" sz="3200" dirty="0">
                <a:solidFill>
                  <a:schemeClr val="accent2">
                    <a:lumMod val="75000"/>
                  </a:schemeClr>
                </a:solidFill>
                <a:latin typeface="NikoshBAN" panose="02000000000000000000" pitchFamily="2" charset="0"/>
                <a:cs typeface="NikoshBAN" panose="02000000000000000000" pitchFamily="2" charset="0"/>
              </a:rPr>
              <a:t>) </a:t>
            </a:r>
            <a:r>
              <a:rPr lang="as-IN" sz="3200" dirty="0">
                <a:solidFill>
                  <a:schemeClr val="accent2">
                    <a:lumMod val="75000"/>
                  </a:schemeClr>
                </a:solidFill>
                <a:latin typeface="NikoshBAN" panose="02000000000000000000" pitchFamily="2" charset="0"/>
                <a:cs typeface="NikoshBAN" panose="02000000000000000000" pitchFamily="2" charset="0"/>
              </a:rPr>
              <a:t>আস্তরণ ভূমিক্ষয় </a:t>
            </a:r>
            <a:r>
              <a:rPr lang="en-US" sz="3200" b="0" i="0" dirty="0">
                <a:solidFill>
                  <a:schemeClr val="accent2">
                    <a:lumMod val="75000"/>
                  </a:schemeClr>
                </a:solidFill>
                <a:effectLst/>
                <a:latin typeface="Google Sans"/>
              </a:rPr>
              <a:t>(Sheet Erosion)</a:t>
            </a:r>
            <a:endParaRPr lang="en-US" sz="3200" dirty="0">
              <a:solidFill>
                <a:schemeClr val="accent2">
                  <a:lumMod val="75000"/>
                </a:schemeClr>
              </a:solidFill>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4A8D9262-5FDA-4140-B217-3B9AFF012385}"/>
              </a:ext>
            </a:extLst>
          </p:cNvPr>
          <p:cNvSpPr txBox="1"/>
          <p:nvPr/>
        </p:nvSpPr>
        <p:spPr>
          <a:xfrm flipH="1">
            <a:off x="908175" y="2733083"/>
            <a:ext cx="6182362" cy="2554545"/>
          </a:xfrm>
          <a:prstGeom prst="rect">
            <a:avLst/>
          </a:prstGeom>
          <a:noFill/>
        </p:spPr>
        <p:txBody>
          <a:bodyPr wrap="square" rtlCol="0">
            <a:spAutoFit/>
          </a:bodyPr>
          <a:lstStyle/>
          <a:p>
            <a:pPr algn="just"/>
            <a:r>
              <a:rPr lang="as-IN" sz="3200" b="0" i="0" dirty="0">
                <a:solidFill>
                  <a:srgbClr val="212529"/>
                </a:solidFill>
                <a:effectLst/>
                <a:latin typeface="NikoshBAN" panose="02000000000000000000" pitchFamily="2" charset="0"/>
                <a:cs typeface="NikoshBAN" panose="02000000000000000000" pitchFamily="2" charset="0"/>
              </a:rPr>
              <a:t>বৃষ্টির পানি উঁচু স্থান থেকে ঢাল বেয়ে জমির নিচের দিকে নামার সময় মাটির আস্তরণের মতো মাটির স্তর ফেটে যায়, এটা হচ্ছে আস্তরণ ভূমিক্ষয়।</a:t>
            </a:r>
            <a:endParaRPr lang="en-US" sz="3200" dirty="0">
              <a:latin typeface="NikoshBAN" panose="02000000000000000000" pitchFamily="2" charset="0"/>
              <a:cs typeface="NikoshBAN" panose="02000000000000000000" pitchFamily="2" charset="0"/>
            </a:endParaRPr>
          </a:p>
        </p:txBody>
      </p:sp>
      <p:pic>
        <p:nvPicPr>
          <p:cNvPr id="5" name="Picture 4">
            <a:extLst>
              <a:ext uri="{FF2B5EF4-FFF2-40B4-BE49-F238E27FC236}">
                <a16:creationId xmlns:a16="http://schemas.microsoft.com/office/drawing/2014/main" id="{4292A512-0A7B-42C1-B7A9-A22C14C210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5680" y="898414"/>
            <a:ext cx="4297680" cy="5136626"/>
          </a:xfrm>
          <a:prstGeom prst="rect">
            <a:avLst/>
          </a:prstGeom>
        </p:spPr>
      </p:pic>
      <p:sp>
        <p:nvSpPr>
          <p:cNvPr id="6" name="TextBox 5">
            <a:extLst>
              <a:ext uri="{FF2B5EF4-FFF2-40B4-BE49-F238E27FC236}">
                <a16:creationId xmlns:a16="http://schemas.microsoft.com/office/drawing/2014/main" id="{30578D85-1473-46D3-8689-6CBD989F695B}"/>
              </a:ext>
            </a:extLst>
          </p:cNvPr>
          <p:cNvSpPr txBox="1"/>
          <p:nvPr/>
        </p:nvSpPr>
        <p:spPr>
          <a:xfrm>
            <a:off x="1010918" y="589280"/>
            <a:ext cx="4556762" cy="523220"/>
          </a:xfrm>
          <a:prstGeom prst="rect">
            <a:avLst/>
          </a:prstGeom>
          <a:ln/>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2800" dirty="0">
                <a:latin typeface="NikoshBAN" panose="02000000000000000000" pitchFamily="2" charset="0"/>
                <a:cs typeface="NikoshBAN" panose="02000000000000000000" pitchFamily="2" charset="0"/>
              </a:rPr>
              <a:t>ক। </a:t>
            </a:r>
            <a:r>
              <a:rPr lang="en-US" sz="2800" dirty="0" err="1">
                <a:latin typeface="NikoshBAN" panose="02000000000000000000" pitchFamily="2" charset="0"/>
                <a:cs typeface="NikoshBAN" panose="02000000000000000000" pitchFamily="2" charset="0"/>
              </a:rPr>
              <a:t>বৃষ্টিপাতজনিত</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ভূমিক্ষয়ঃ</a:t>
            </a:r>
            <a:endParaRPr lang="en-US" sz="2800" dirty="0">
              <a:latin typeface="NikoshBAN" panose="02000000000000000000" pitchFamily="2" charset="0"/>
              <a:cs typeface="NikoshBAN" panose="02000000000000000000" pitchFamily="2" charset="0"/>
            </a:endParaRPr>
          </a:p>
        </p:txBody>
      </p:sp>
      <p:sp>
        <p:nvSpPr>
          <p:cNvPr id="7" name="TextBox 6">
            <a:extLst>
              <a:ext uri="{FF2B5EF4-FFF2-40B4-BE49-F238E27FC236}">
                <a16:creationId xmlns:a16="http://schemas.microsoft.com/office/drawing/2014/main" id="{BACF8D5D-04B4-493A-B645-DE4071A3A676}"/>
              </a:ext>
            </a:extLst>
          </p:cNvPr>
          <p:cNvSpPr txBox="1"/>
          <p:nvPr/>
        </p:nvSpPr>
        <p:spPr>
          <a:xfrm>
            <a:off x="1010918" y="1420276"/>
            <a:ext cx="6035040" cy="461665"/>
          </a:xfrm>
          <a:prstGeom prst="rect">
            <a:avLst/>
          </a:prstGeom>
          <a:noFill/>
        </p:spPr>
        <p:txBody>
          <a:bodyPr wrap="square" rtlCol="0">
            <a:spAutoFit/>
          </a:bodyPr>
          <a:lstStyle/>
          <a:p>
            <a:r>
              <a:rPr lang="en-US" sz="2400" dirty="0" err="1">
                <a:latin typeface="NikoshBAN" panose="02000000000000000000" pitchFamily="2" charset="0"/>
                <a:cs typeface="NikoshBAN" panose="02000000000000000000" pitchFamily="2" charset="0"/>
              </a:rPr>
              <a:t>এই</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ভূমিক্ষয়</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চারটি</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শ্রেণিতে</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ভাগ</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করা</a:t>
            </a:r>
            <a:r>
              <a:rPr lang="en-US" sz="2400" dirty="0">
                <a:latin typeface="NikoshBAN" panose="02000000000000000000" pitchFamily="2" charset="0"/>
                <a:cs typeface="NikoshBAN" panose="02000000000000000000" pitchFamily="2" charset="0"/>
              </a:rPr>
              <a:t> </a:t>
            </a:r>
            <a:r>
              <a:rPr lang="en-US" sz="2400" dirty="0" err="1">
                <a:latin typeface="NikoshBAN" panose="02000000000000000000" pitchFamily="2" charset="0"/>
                <a:cs typeface="NikoshBAN" panose="02000000000000000000" pitchFamily="2" charset="0"/>
              </a:rPr>
              <a:t>যায়ঃ</a:t>
            </a:r>
            <a:r>
              <a:rPr lang="en-US" sz="2400" dirty="0">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192620036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96F8FD-BE2E-4219-A20D-56611AA2DCCD}"/>
              </a:ext>
            </a:extLst>
          </p:cNvPr>
          <p:cNvSpPr txBox="1"/>
          <p:nvPr/>
        </p:nvSpPr>
        <p:spPr>
          <a:xfrm flipH="1">
            <a:off x="685798" y="863600"/>
            <a:ext cx="3418842" cy="707886"/>
          </a:xfrm>
          <a:prstGeom prst="rect">
            <a:avLst/>
          </a:prstGeom>
          <a:noFill/>
        </p:spPr>
        <p:txBody>
          <a:bodyPr wrap="square" rtlCol="0">
            <a:spAutoFit/>
          </a:bodyPr>
          <a:lstStyle/>
          <a:p>
            <a:r>
              <a:rPr lang="en-US" sz="4000" dirty="0">
                <a:solidFill>
                  <a:schemeClr val="accent2">
                    <a:lumMod val="75000"/>
                  </a:schemeClr>
                </a:solidFill>
                <a:latin typeface="NikoshBAN" panose="02000000000000000000" pitchFamily="2" charset="0"/>
                <a:cs typeface="NikoshBAN" panose="02000000000000000000" pitchFamily="2" charset="0"/>
              </a:rPr>
              <a:t>ii) </a:t>
            </a:r>
            <a:r>
              <a:rPr lang="en-US" sz="4000" dirty="0" err="1">
                <a:solidFill>
                  <a:schemeClr val="accent2">
                    <a:lumMod val="75000"/>
                  </a:schemeClr>
                </a:solidFill>
                <a:latin typeface="NikoshBAN" panose="02000000000000000000" pitchFamily="2" charset="0"/>
                <a:cs typeface="NikoshBAN" panose="02000000000000000000" pitchFamily="2" charset="0"/>
              </a:rPr>
              <a:t>রিল</a:t>
            </a:r>
            <a:r>
              <a:rPr lang="en-US" sz="4000" dirty="0">
                <a:solidFill>
                  <a:schemeClr val="accent2">
                    <a:lumMod val="75000"/>
                  </a:schemeClr>
                </a:solidFill>
                <a:latin typeface="NikoshBAN" panose="02000000000000000000" pitchFamily="2" charset="0"/>
                <a:cs typeface="NikoshBAN" panose="02000000000000000000" pitchFamily="2" charset="0"/>
              </a:rPr>
              <a:t> </a:t>
            </a:r>
            <a:r>
              <a:rPr lang="en-US" sz="4000" dirty="0" err="1">
                <a:solidFill>
                  <a:schemeClr val="accent2">
                    <a:lumMod val="75000"/>
                  </a:schemeClr>
                </a:solidFill>
                <a:latin typeface="NikoshBAN" panose="02000000000000000000" pitchFamily="2" charset="0"/>
                <a:cs typeface="NikoshBAN" panose="02000000000000000000" pitchFamily="2" charset="0"/>
              </a:rPr>
              <a:t>ভূমিক্ষয়</a:t>
            </a:r>
            <a:r>
              <a:rPr lang="en-US" sz="4000" dirty="0">
                <a:solidFill>
                  <a:schemeClr val="accent2">
                    <a:lumMod val="75000"/>
                  </a:schemeClr>
                </a:solidFill>
                <a:latin typeface="NikoshBAN" panose="02000000000000000000" pitchFamily="2" charset="0"/>
                <a:cs typeface="NikoshBAN" panose="02000000000000000000" pitchFamily="2" charset="0"/>
              </a:rPr>
              <a:t> </a:t>
            </a:r>
          </a:p>
        </p:txBody>
      </p:sp>
      <p:sp>
        <p:nvSpPr>
          <p:cNvPr id="3" name="TextBox 2">
            <a:extLst>
              <a:ext uri="{FF2B5EF4-FFF2-40B4-BE49-F238E27FC236}">
                <a16:creationId xmlns:a16="http://schemas.microsoft.com/office/drawing/2014/main" id="{19AD3285-2C05-489D-AD2E-DA583274CFB0}"/>
              </a:ext>
            </a:extLst>
          </p:cNvPr>
          <p:cNvSpPr txBox="1"/>
          <p:nvPr/>
        </p:nvSpPr>
        <p:spPr>
          <a:xfrm>
            <a:off x="685798" y="1859340"/>
            <a:ext cx="5648960" cy="2246769"/>
          </a:xfrm>
          <a:prstGeom prst="rect">
            <a:avLst/>
          </a:prstGeom>
          <a:noFill/>
        </p:spPr>
        <p:txBody>
          <a:bodyPr wrap="square" rtlCol="0">
            <a:spAutoFit/>
          </a:bodyPr>
          <a:lstStyle/>
          <a:p>
            <a:pPr algn="just"/>
            <a:r>
              <a:rPr lang="en-US" sz="2800" b="0" i="0" dirty="0" err="1">
                <a:solidFill>
                  <a:srgbClr val="212529"/>
                </a:solidFill>
                <a:effectLst/>
                <a:latin typeface="NikoshBAN" panose="02000000000000000000" pitchFamily="2" charset="0"/>
                <a:cs typeface="NikoshBAN" panose="02000000000000000000" pitchFamily="2" charset="0"/>
              </a:rPr>
              <a:t>রিল</a:t>
            </a:r>
            <a:r>
              <a:rPr lang="en-US" sz="2800" b="0" i="0" dirty="0">
                <a:solidFill>
                  <a:srgbClr val="212529"/>
                </a:solidFill>
                <a:effectLst/>
                <a:latin typeface="NikoshBAN" panose="02000000000000000000" pitchFamily="2" charset="0"/>
                <a:cs typeface="NikoshBAN" panose="02000000000000000000" pitchFamily="2" charset="0"/>
              </a:rPr>
              <a:t> </a:t>
            </a:r>
            <a:r>
              <a:rPr lang="en-US" sz="2800" b="0" i="0" dirty="0" err="1">
                <a:solidFill>
                  <a:srgbClr val="212529"/>
                </a:solidFill>
                <a:effectLst/>
                <a:latin typeface="NikoshBAN" panose="02000000000000000000" pitchFamily="2" charset="0"/>
                <a:cs typeface="NikoshBAN" panose="02000000000000000000" pitchFamily="2" charset="0"/>
              </a:rPr>
              <a:t>ভূমিক্ষয়</a:t>
            </a:r>
            <a:r>
              <a:rPr lang="en-US" sz="2800" b="0" i="0" dirty="0">
                <a:solidFill>
                  <a:srgbClr val="212529"/>
                </a:solidFill>
                <a:effectLst/>
                <a:latin typeface="NikoshBAN" panose="02000000000000000000" pitchFamily="2" charset="0"/>
                <a:cs typeface="NikoshBAN" panose="02000000000000000000" pitchFamily="2" charset="0"/>
              </a:rPr>
              <a:t> </a:t>
            </a:r>
            <a:r>
              <a:rPr lang="en-US" sz="2800" b="0" i="0" dirty="0" err="1">
                <a:solidFill>
                  <a:srgbClr val="212529"/>
                </a:solidFill>
                <a:effectLst/>
                <a:latin typeface="NikoshBAN" panose="02000000000000000000" pitchFamily="2" charset="0"/>
                <a:cs typeface="NikoshBAN" panose="02000000000000000000" pitchFamily="2" charset="0"/>
              </a:rPr>
              <a:t>আস্তরণ</a:t>
            </a:r>
            <a:r>
              <a:rPr lang="en-US" sz="2800" b="0" i="0" dirty="0">
                <a:solidFill>
                  <a:srgbClr val="212529"/>
                </a:solidFill>
                <a:effectLst/>
                <a:latin typeface="NikoshBAN" panose="02000000000000000000" pitchFamily="2" charset="0"/>
                <a:cs typeface="NikoshBAN" panose="02000000000000000000" pitchFamily="2" charset="0"/>
              </a:rPr>
              <a:t> </a:t>
            </a:r>
            <a:r>
              <a:rPr lang="en-US" sz="2800" b="0" i="0" dirty="0" err="1">
                <a:solidFill>
                  <a:srgbClr val="212529"/>
                </a:solidFill>
                <a:effectLst/>
                <a:latin typeface="NikoshBAN" panose="02000000000000000000" pitchFamily="2" charset="0"/>
                <a:cs typeface="NikoshBAN" panose="02000000000000000000" pitchFamily="2" charset="0"/>
              </a:rPr>
              <a:t>ভূমিক্ষয়েরই</a:t>
            </a:r>
            <a:r>
              <a:rPr lang="en-US" sz="2800" b="0" i="0" dirty="0">
                <a:solidFill>
                  <a:srgbClr val="212529"/>
                </a:solidFill>
                <a:effectLst/>
                <a:latin typeface="NikoshBAN" panose="02000000000000000000" pitchFamily="2" charset="0"/>
                <a:cs typeface="NikoshBAN" panose="02000000000000000000" pitchFamily="2" charset="0"/>
              </a:rPr>
              <a:t> </a:t>
            </a:r>
            <a:r>
              <a:rPr lang="en-US" sz="2800" b="0" i="0" dirty="0" err="1">
                <a:solidFill>
                  <a:srgbClr val="212529"/>
                </a:solidFill>
                <a:effectLst/>
                <a:latin typeface="NikoshBAN" panose="02000000000000000000" pitchFamily="2" charset="0"/>
                <a:cs typeface="NikoshBAN" panose="02000000000000000000" pitchFamily="2" charset="0"/>
              </a:rPr>
              <a:t>দ্বিতীয়</a:t>
            </a:r>
            <a:r>
              <a:rPr lang="en-US" sz="2800" b="0" i="0" dirty="0">
                <a:solidFill>
                  <a:srgbClr val="212529"/>
                </a:solidFill>
                <a:effectLst/>
                <a:latin typeface="NikoshBAN" panose="02000000000000000000" pitchFamily="2" charset="0"/>
                <a:cs typeface="NikoshBAN" panose="02000000000000000000" pitchFamily="2" charset="0"/>
              </a:rPr>
              <a:t> </a:t>
            </a:r>
            <a:r>
              <a:rPr lang="en-US" sz="2800" b="0" i="0" dirty="0" err="1">
                <a:solidFill>
                  <a:srgbClr val="212529"/>
                </a:solidFill>
                <a:effectLst/>
                <a:latin typeface="NikoshBAN" panose="02000000000000000000" pitchFamily="2" charset="0"/>
                <a:cs typeface="NikoshBAN" panose="02000000000000000000" pitchFamily="2" charset="0"/>
              </a:rPr>
              <a:t>ধাপ</a:t>
            </a:r>
            <a:r>
              <a:rPr lang="en-US" sz="2800" b="0" i="0" dirty="0">
                <a:solidFill>
                  <a:srgbClr val="212529"/>
                </a:solidFill>
                <a:effectLst/>
                <a:latin typeface="NikoshBAN" panose="02000000000000000000" pitchFamily="2" charset="0"/>
                <a:cs typeface="NikoshBAN" panose="02000000000000000000" pitchFamily="2" charset="0"/>
              </a:rPr>
              <a:t>। </a:t>
            </a:r>
            <a:r>
              <a:rPr lang="as-IN" sz="2800" b="0" i="0" dirty="0">
                <a:solidFill>
                  <a:srgbClr val="212529"/>
                </a:solidFill>
                <a:effectLst/>
                <a:latin typeface="NikoshBAN" panose="02000000000000000000" pitchFamily="2" charset="0"/>
                <a:cs typeface="NikoshBAN" panose="02000000000000000000" pitchFamily="2" charset="0"/>
              </a:rPr>
              <a:t>প্রচুর বৃষ্টিপাত হলে জমির ঢাল বরাবর নালা করে </a:t>
            </a:r>
            <a:r>
              <a:rPr lang="as-IN"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মাটি</a:t>
            </a:r>
            <a:r>
              <a:rPr lang="en-US" sz="2800" dirty="0">
                <a:latin typeface="NikoshBAN" panose="02000000000000000000" pitchFamily="2" charset="0"/>
                <a:cs typeface="NikoshBAN" panose="02000000000000000000" pitchFamily="2" charset="0"/>
              </a:rPr>
              <a:t> </a:t>
            </a:r>
            <a:r>
              <a:rPr lang="as-IN" sz="2800" b="0" i="0" dirty="0">
                <a:solidFill>
                  <a:srgbClr val="212529"/>
                </a:solidFill>
                <a:effectLst/>
                <a:latin typeface="NikoshBAN" panose="02000000000000000000" pitchFamily="2" charset="0"/>
                <a:cs typeface="NikoshBAN" panose="02000000000000000000" pitchFamily="2" charset="0"/>
              </a:rPr>
              <a:t>ফেটে যায়, এটা রিল ভূমিক্ষয়। রিল ভূমিক্ষয় থেকে নালা ভূমিক্ষয়ের সৃষ্টি।</a:t>
            </a:r>
            <a:endParaRPr lang="en-US" sz="2800" dirty="0">
              <a:latin typeface="NikoshBAN" panose="02000000000000000000" pitchFamily="2" charset="0"/>
              <a:cs typeface="NikoshBAN" panose="02000000000000000000" pitchFamily="2" charset="0"/>
            </a:endParaRPr>
          </a:p>
        </p:txBody>
      </p:sp>
      <p:pic>
        <p:nvPicPr>
          <p:cNvPr id="5" name="Picture 4">
            <a:extLst>
              <a:ext uri="{FF2B5EF4-FFF2-40B4-BE49-F238E27FC236}">
                <a16:creationId xmlns:a16="http://schemas.microsoft.com/office/drawing/2014/main" id="{53EF8D08-4AE4-4A97-B77A-B6F8C168F3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82080" y="863600"/>
            <a:ext cx="4663440" cy="5303520"/>
          </a:xfrm>
          <a:prstGeom prst="rect">
            <a:avLst/>
          </a:prstGeom>
        </p:spPr>
      </p:pic>
    </p:spTree>
    <p:extLst>
      <p:ext uri="{BB962C8B-B14F-4D97-AF65-F5344CB8AC3E}">
        <p14:creationId xmlns:p14="http://schemas.microsoft.com/office/powerpoint/2010/main" val="33572094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3F06D4-2A5D-40F8-A95E-0967DE48A971}"/>
              </a:ext>
            </a:extLst>
          </p:cNvPr>
          <p:cNvSpPr txBox="1"/>
          <p:nvPr/>
        </p:nvSpPr>
        <p:spPr>
          <a:xfrm flipH="1">
            <a:off x="675637" y="660400"/>
            <a:ext cx="5278122" cy="646331"/>
          </a:xfrm>
          <a:prstGeom prst="rect">
            <a:avLst/>
          </a:prstGeom>
          <a:noFill/>
        </p:spPr>
        <p:txBody>
          <a:bodyPr wrap="square" rtlCol="0">
            <a:spAutoFit/>
          </a:bodyPr>
          <a:lstStyle/>
          <a:p>
            <a:pPr algn="l"/>
            <a:r>
              <a:rPr lang="en-US" sz="3600" b="0" i="0" dirty="0">
                <a:solidFill>
                  <a:schemeClr val="accent2">
                    <a:lumMod val="75000"/>
                  </a:schemeClr>
                </a:solidFill>
                <a:effectLst/>
                <a:latin typeface="NikoshBAN" panose="02000000000000000000" pitchFamily="2" charset="0"/>
                <a:cs typeface="NikoshBAN" panose="02000000000000000000" pitchFamily="2" charset="0"/>
              </a:rPr>
              <a:t>iii) </a:t>
            </a:r>
            <a:r>
              <a:rPr lang="en-US" sz="3600" b="0" i="0" dirty="0" err="1">
                <a:solidFill>
                  <a:schemeClr val="accent2">
                    <a:lumMod val="75000"/>
                  </a:schemeClr>
                </a:solidFill>
                <a:effectLst/>
                <a:latin typeface="NikoshBAN" panose="02000000000000000000" pitchFamily="2" charset="0"/>
                <a:cs typeface="NikoshBAN" panose="02000000000000000000" pitchFamily="2" charset="0"/>
              </a:rPr>
              <a:t>নালা</a:t>
            </a:r>
            <a:r>
              <a:rPr lang="as-IN" sz="3600" b="0" i="0" dirty="0">
                <a:solidFill>
                  <a:schemeClr val="accent2">
                    <a:lumMod val="75000"/>
                  </a:schemeClr>
                </a:solidFill>
                <a:effectLst/>
                <a:latin typeface="NikoshBAN" panose="02000000000000000000" pitchFamily="2" charset="0"/>
                <a:cs typeface="NikoshBAN" panose="02000000000000000000" pitchFamily="2" charset="0"/>
              </a:rPr>
              <a:t> </a:t>
            </a:r>
            <a:r>
              <a:rPr lang="en-US" sz="3600" b="0" i="0" dirty="0" err="1">
                <a:solidFill>
                  <a:schemeClr val="accent2">
                    <a:lumMod val="75000"/>
                  </a:schemeClr>
                </a:solidFill>
                <a:effectLst/>
                <a:latin typeface="NikoshBAN" panose="02000000000000000000" pitchFamily="2" charset="0"/>
                <a:cs typeface="NikoshBAN" panose="02000000000000000000" pitchFamily="2" charset="0"/>
              </a:rPr>
              <a:t>বা</a:t>
            </a:r>
            <a:r>
              <a:rPr lang="en-US" sz="3600" b="0" i="0" dirty="0">
                <a:solidFill>
                  <a:schemeClr val="accent2">
                    <a:lumMod val="75000"/>
                  </a:schemeClr>
                </a:solidFill>
                <a:effectLst/>
                <a:latin typeface="NikoshBAN" panose="02000000000000000000" pitchFamily="2" charset="0"/>
                <a:cs typeface="NikoshBAN" panose="02000000000000000000" pitchFamily="2" charset="0"/>
              </a:rPr>
              <a:t> </a:t>
            </a:r>
            <a:r>
              <a:rPr lang="as-IN" sz="3600" b="0" i="0" dirty="0">
                <a:solidFill>
                  <a:schemeClr val="accent2">
                    <a:lumMod val="75000"/>
                  </a:schemeClr>
                </a:solidFill>
                <a:effectLst/>
                <a:latin typeface="NikoshBAN" panose="02000000000000000000" pitchFamily="2" charset="0"/>
                <a:cs typeface="NikoshBAN" panose="02000000000000000000" pitchFamily="2" charset="0"/>
              </a:rPr>
              <a:t>গালি</a:t>
            </a:r>
            <a:r>
              <a:rPr lang="en-US" sz="3600" b="0" i="0" dirty="0">
                <a:solidFill>
                  <a:schemeClr val="accent2">
                    <a:lumMod val="75000"/>
                  </a:schemeClr>
                </a:solidFill>
                <a:effectLst/>
                <a:latin typeface="NikoshBAN" panose="02000000000000000000" pitchFamily="2" charset="0"/>
                <a:cs typeface="NikoshBAN" panose="02000000000000000000" pitchFamily="2" charset="0"/>
              </a:rPr>
              <a:t> </a:t>
            </a:r>
            <a:r>
              <a:rPr lang="as-IN" sz="3600" b="0" i="0" dirty="0">
                <a:solidFill>
                  <a:schemeClr val="accent2">
                    <a:lumMod val="75000"/>
                  </a:schemeClr>
                </a:solidFill>
                <a:effectLst/>
                <a:latin typeface="NikoshBAN" panose="02000000000000000000" pitchFamily="2" charset="0"/>
                <a:cs typeface="NikoshBAN" panose="02000000000000000000" pitchFamily="2" charset="0"/>
              </a:rPr>
              <a:t>ভূমিক্ষয় </a:t>
            </a:r>
          </a:p>
        </p:txBody>
      </p:sp>
      <p:sp>
        <p:nvSpPr>
          <p:cNvPr id="3" name="TextBox 2">
            <a:extLst>
              <a:ext uri="{FF2B5EF4-FFF2-40B4-BE49-F238E27FC236}">
                <a16:creationId xmlns:a16="http://schemas.microsoft.com/office/drawing/2014/main" id="{1A23A404-D251-4B20-8C8C-85E420A4DDA5}"/>
              </a:ext>
            </a:extLst>
          </p:cNvPr>
          <p:cNvSpPr txBox="1"/>
          <p:nvPr/>
        </p:nvSpPr>
        <p:spPr>
          <a:xfrm flipH="1">
            <a:off x="675639" y="1673285"/>
            <a:ext cx="6253481" cy="4832092"/>
          </a:xfrm>
          <a:prstGeom prst="rect">
            <a:avLst/>
          </a:prstGeom>
          <a:noFill/>
        </p:spPr>
        <p:txBody>
          <a:bodyPr wrap="square" rtlCol="0">
            <a:spAutoFit/>
          </a:bodyPr>
          <a:lstStyle/>
          <a:p>
            <a:pPr algn="just"/>
            <a:r>
              <a:rPr lang="as-IN" sz="2800" b="0" i="0" dirty="0">
                <a:solidFill>
                  <a:srgbClr val="212529"/>
                </a:solidFill>
                <a:effectLst/>
                <a:latin typeface="NikoshBAN" panose="02000000000000000000" pitchFamily="2" charset="0"/>
                <a:cs typeface="NikoshBAN" panose="02000000000000000000" pitchFamily="2" charset="0"/>
              </a:rPr>
              <a:t>নালা ভূমিক্ষয় আস্তরণ ভূমিক্ষয়ের তৃতীয় ধাপ। অর্থাৎ রিল ভূমিক্ষয় থেকেই নালা বা গালি ভূমিক্ষয়ের উদ্ভব। দীর্ঘকাল রিল ভূমিক্ষয়ের ফলে এর ছোট ছোট নালাগুলো দৈর্ঘ্য ও প্রস্থে বৃদ্ধি পেতে থাকে। আর ফসলের মাটিও বেশি ক্ষয় হতে থাকে। এক সময় এগুলো নর্দমা বা ছোট নদীর মতো দেখায়। বৃষ্টিপাতের পরিমাণ যত বেশি হয় নালা বা গালি ভূমিক্ষয় ততই বেশি হয়। নালা ভূমিক্ষয়! বাংলাদেশের পার্বত্য অঞ্চলে দেখা যায়।</a:t>
            </a:r>
            <a:endParaRPr lang="en-US" sz="2800" dirty="0">
              <a:latin typeface="NikoshBAN" panose="02000000000000000000" pitchFamily="2" charset="0"/>
              <a:cs typeface="NikoshBAN" panose="02000000000000000000" pitchFamily="2" charset="0"/>
            </a:endParaRPr>
          </a:p>
        </p:txBody>
      </p:sp>
      <p:pic>
        <p:nvPicPr>
          <p:cNvPr id="5" name="Picture 4">
            <a:extLst>
              <a:ext uri="{FF2B5EF4-FFF2-40B4-BE49-F238E27FC236}">
                <a16:creationId xmlns:a16="http://schemas.microsoft.com/office/drawing/2014/main" id="{14023AE9-5311-423E-8A74-48641A46EF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0752" y="812973"/>
            <a:ext cx="4225609" cy="5384627"/>
          </a:xfrm>
          <a:prstGeom prst="rect">
            <a:avLst/>
          </a:prstGeom>
        </p:spPr>
      </p:pic>
    </p:spTree>
    <p:extLst>
      <p:ext uri="{BB962C8B-B14F-4D97-AF65-F5344CB8AC3E}">
        <p14:creationId xmlns:p14="http://schemas.microsoft.com/office/powerpoint/2010/main" val="337181199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61E9EC-F048-48E1-A8B2-124897F680E1}"/>
              </a:ext>
            </a:extLst>
          </p:cNvPr>
          <p:cNvSpPr txBox="1"/>
          <p:nvPr/>
        </p:nvSpPr>
        <p:spPr>
          <a:xfrm flipH="1">
            <a:off x="939798" y="660400"/>
            <a:ext cx="2890521" cy="646331"/>
          </a:xfrm>
          <a:prstGeom prst="rect">
            <a:avLst/>
          </a:prstGeom>
          <a:noFill/>
        </p:spPr>
        <p:txBody>
          <a:bodyPr wrap="square" rtlCol="0">
            <a:spAutoFit/>
          </a:bodyPr>
          <a:lstStyle/>
          <a:p>
            <a:r>
              <a:rPr lang="en-US" sz="3600" b="0" i="0" dirty="0">
                <a:solidFill>
                  <a:schemeClr val="accent2">
                    <a:lumMod val="75000"/>
                  </a:schemeClr>
                </a:solidFill>
                <a:effectLst/>
                <a:latin typeface="NikoshBAN" panose="02000000000000000000" pitchFamily="2" charset="0"/>
                <a:cs typeface="NikoshBAN" panose="02000000000000000000" pitchFamily="2" charset="0"/>
              </a:rPr>
              <a:t>iv) </a:t>
            </a:r>
            <a:r>
              <a:rPr lang="as-IN" sz="3600" b="0" i="0" dirty="0">
                <a:solidFill>
                  <a:schemeClr val="accent2">
                    <a:lumMod val="75000"/>
                  </a:schemeClr>
                </a:solidFill>
                <a:effectLst/>
                <a:latin typeface="NikoshBAN" panose="02000000000000000000" pitchFamily="2" charset="0"/>
                <a:cs typeface="NikoshBAN" panose="02000000000000000000" pitchFamily="2" charset="0"/>
              </a:rPr>
              <a:t>নদী ভাঙন</a:t>
            </a:r>
            <a:endParaRPr lang="en-US" sz="3600" dirty="0">
              <a:solidFill>
                <a:schemeClr val="accent2">
                  <a:lumMod val="75000"/>
                </a:schemeClr>
              </a:solidFill>
              <a:latin typeface="NikoshBAN" panose="02000000000000000000" pitchFamily="2" charset="0"/>
              <a:cs typeface="NikoshBAN" panose="02000000000000000000" pitchFamily="2" charset="0"/>
            </a:endParaRPr>
          </a:p>
        </p:txBody>
      </p:sp>
      <p:sp>
        <p:nvSpPr>
          <p:cNvPr id="3" name="TextBox 2">
            <a:extLst>
              <a:ext uri="{FF2B5EF4-FFF2-40B4-BE49-F238E27FC236}">
                <a16:creationId xmlns:a16="http://schemas.microsoft.com/office/drawing/2014/main" id="{FA329226-A96D-48AF-B0AB-0DD5133D9A15}"/>
              </a:ext>
            </a:extLst>
          </p:cNvPr>
          <p:cNvSpPr txBox="1"/>
          <p:nvPr/>
        </p:nvSpPr>
        <p:spPr>
          <a:xfrm>
            <a:off x="939799" y="1429841"/>
            <a:ext cx="5537200" cy="3046988"/>
          </a:xfrm>
          <a:prstGeom prst="rect">
            <a:avLst/>
          </a:prstGeom>
          <a:noFill/>
        </p:spPr>
        <p:txBody>
          <a:bodyPr wrap="square" rtlCol="0">
            <a:spAutoFit/>
          </a:bodyPr>
          <a:lstStyle/>
          <a:p>
            <a:r>
              <a:rPr lang="as-IN" sz="2400" b="0" i="0" dirty="0">
                <a:solidFill>
                  <a:srgbClr val="474747"/>
                </a:solidFill>
                <a:effectLst/>
                <a:latin typeface="NikoshBAN" panose="02000000000000000000" pitchFamily="2" charset="0"/>
                <a:cs typeface="NikoshBAN" panose="02000000000000000000" pitchFamily="2" charset="0"/>
              </a:rPr>
              <a:t>বাংলাদেশের</a:t>
            </a:r>
            <a:r>
              <a:rPr lang="en-US" sz="2400" b="0" i="0" dirty="0">
                <a:solidFill>
                  <a:srgbClr val="474747"/>
                </a:solidFill>
                <a:effectLst/>
                <a:latin typeface="NikoshBAN" panose="02000000000000000000" pitchFamily="2" charset="0"/>
                <a:cs typeface="NikoshBAN" panose="02000000000000000000" pitchFamily="2" charset="0"/>
              </a:rPr>
              <a:t> </a:t>
            </a:r>
            <a:r>
              <a:rPr lang="en-US" sz="2400" b="0" i="0" dirty="0" err="1">
                <a:solidFill>
                  <a:srgbClr val="474747"/>
                </a:solidFill>
                <a:effectLst/>
                <a:latin typeface="NikoshBAN" panose="02000000000000000000" pitchFamily="2" charset="0"/>
                <a:cs typeface="NikoshBAN" panose="02000000000000000000" pitchFamily="2" charset="0"/>
              </a:rPr>
              <a:t>ভূমিক্ষয়ের</a:t>
            </a:r>
            <a:r>
              <a:rPr lang="en-US" sz="2400" b="0" i="0" dirty="0">
                <a:solidFill>
                  <a:srgbClr val="474747"/>
                </a:solidFill>
                <a:effectLst/>
                <a:latin typeface="NikoshBAN" panose="02000000000000000000" pitchFamily="2" charset="0"/>
                <a:cs typeface="NikoshBAN" panose="02000000000000000000" pitchFamily="2" charset="0"/>
              </a:rPr>
              <a:t> </a:t>
            </a:r>
            <a:r>
              <a:rPr lang="as-IN" sz="2400" b="0" i="0" dirty="0">
                <a:solidFill>
                  <a:srgbClr val="474747"/>
                </a:solidFill>
                <a:effectLst/>
                <a:latin typeface="NikoshBAN" panose="02000000000000000000" pitchFamily="2" charset="0"/>
                <a:cs typeface="NikoshBAN" panose="02000000000000000000" pitchFamily="2" charset="0"/>
              </a:rPr>
              <a:t>একটি</a:t>
            </a:r>
            <a:r>
              <a:rPr lang="en-US" sz="2400" b="0" i="0" dirty="0">
                <a:solidFill>
                  <a:srgbClr val="474747"/>
                </a:solidFill>
                <a:effectLst/>
                <a:latin typeface="NikoshBAN" panose="02000000000000000000" pitchFamily="2" charset="0"/>
                <a:cs typeface="NikoshBAN" panose="02000000000000000000" pitchFamily="2" charset="0"/>
              </a:rPr>
              <a:t> </a:t>
            </a:r>
            <a:r>
              <a:rPr lang="as-IN" sz="2400" b="0" i="0" dirty="0">
                <a:solidFill>
                  <a:srgbClr val="474747"/>
                </a:solidFill>
                <a:effectLst/>
                <a:latin typeface="NikoshBAN" panose="02000000000000000000" pitchFamily="2" charset="0"/>
                <a:cs typeface="NikoshBAN" panose="02000000000000000000" pitchFamily="2" charset="0"/>
              </a:rPr>
              <a:t>উল্লেখযোগ্য কারণ।</a:t>
            </a:r>
            <a:r>
              <a:rPr lang="en-US" sz="2400" b="0" i="0" dirty="0">
                <a:solidFill>
                  <a:srgbClr val="474747"/>
                </a:solidFill>
                <a:effectLst/>
                <a:latin typeface="NikoshBAN" panose="02000000000000000000" pitchFamily="2" charset="0"/>
                <a:cs typeface="NikoshBAN" panose="02000000000000000000" pitchFamily="2" charset="0"/>
              </a:rPr>
              <a:t> </a:t>
            </a:r>
            <a:r>
              <a:rPr lang="as-IN" sz="2400" b="0" i="0" dirty="0">
                <a:solidFill>
                  <a:srgbClr val="474747"/>
                </a:solidFill>
                <a:effectLst/>
                <a:latin typeface="NikoshBAN" panose="02000000000000000000" pitchFamily="2" charset="0"/>
                <a:cs typeface="NikoshBAN" panose="02000000000000000000" pitchFamily="2" charset="0"/>
              </a:rPr>
              <a:t>চাঁদপুর,</a:t>
            </a:r>
            <a:r>
              <a:rPr lang="en-US" sz="2400" b="0" i="0" dirty="0">
                <a:solidFill>
                  <a:srgbClr val="474747"/>
                </a:solidFill>
                <a:effectLst/>
                <a:latin typeface="NikoshBAN" panose="02000000000000000000" pitchFamily="2" charset="0"/>
                <a:cs typeface="NikoshBAN" panose="02000000000000000000" pitchFamily="2" charset="0"/>
              </a:rPr>
              <a:t> </a:t>
            </a:r>
            <a:r>
              <a:rPr lang="as-IN" sz="2400" b="0" i="0" dirty="0">
                <a:solidFill>
                  <a:srgbClr val="474747"/>
                </a:solidFill>
                <a:effectLst/>
                <a:latin typeface="NikoshBAN" panose="02000000000000000000" pitchFamily="2" charset="0"/>
                <a:cs typeface="NikoshBAN" panose="02000000000000000000" pitchFamily="2" charset="0"/>
              </a:rPr>
              <a:t>সিরাজগঞ্জ,</a:t>
            </a:r>
            <a:r>
              <a:rPr lang="en-US" sz="2400" b="0" i="0" dirty="0">
                <a:solidFill>
                  <a:srgbClr val="474747"/>
                </a:solidFill>
                <a:effectLst/>
                <a:latin typeface="NikoshBAN" panose="02000000000000000000" pitchFamily="2" charset="0"/>
                <a:cs typeface="NikoshBAN" panose="02000000000000000000" pitchFamily="2" charset="0"/>
              </a:rPr>
              <a:t> </a:t>
            </a:r>
            <a:r>
              <a:rPr lang="as-IN" sz="2400" b="0" i="0" dirty="0">
                <a:solidFill>
                  <a:srgbClr val="474747"/>
                </a:solidFill>
                <a:effectLst/>
                <a:latin typeface="NikoshBAN" panose="02000000000000000000" pitchFamily="2" charset="0"/>
                <a:cs typeface="NikoshBAN" panose="02000000000000000000" pitchFamily="2" charset="0"/>
              </a:rPr>
              <a:t>গোলালন্দ প্রভৃতি অঞ্চলে প্রতি বছরই </a:t>
            </a:r>
            <a:r>
              <a:rPr lang="as-IN" sz="2400" i="0" dirty="0">
                <a:solidFill>
                  <a:srgbClr val="767676"/>
                </a:solidFill>
                <a:effectLst/>
                <a:latin typeface="NikoshBAN" panose="02000000000000000000" pitchFamily="2" charset="0"/>
                <a:cs typeface="NikoshBAN" panose="02000000000000000000" pitchFamily="2" charset="0"/>
              </a:rPr>
              <a:t>নদীভাঙনে</a:t>
            </a:r>
            <a:r>
              <a:rPr lang="as-IN" sz="2400" b="0" i="0" dirty="0">
                <a:solidFill>
                  <a:srgbClr val="474747"/>
                </a:solidFill>
                <a:effectLst/>
                <a:latin typeface="NikoshBAN" panose="02000000000000000000" pitchFamily="2" charset="0"/>
                <a:cs typeface="NikoshBAN" panose="02000000000000000000" pitchFamily="2" charset="0"/>
              </a:rPr>
              <a:t> শত শত হেক্টর জমি নদী গর্ভে বিলীন হচ্ছে। </a:t>
            </a:r>
            <a:r>
              <a:rPr lang="as-IN" sz="2400" b="0" i="0" dirty="0">
                <a:solidFill>
                  <a:srgbClr val="212529"/>
                </a:solidFill>
                <a:effectLst/>
                <a:latin typeface="NikoshBAN" panose="02000000000000000000" pitchFamily="2" charset="0"/>
                <a:cs typeface="NikoshBAN" panose="02000000000000000000" pitchFamily="2" charset="0"/>
              </a:rPr>
              <a:t>বর্ষার শুরুতে কিংবা বর্ষার শেষে নদীতে প্রবল স্রোত সৃষ্টি হয় এবং এর ফলে নদীতীরের কৃষিজমি নদীগর্ভে বিলীন হয়ে যায়।</a:t>
            </a:r>
            <a:endParaRPr lang="en-US" sz="2400" dirty="0">
              <a:latin typeface="NikoshBAN" panose="02000000000000000000" pitchFamily="2" charset="0"/>
              <a:cs typeface="NikoshBAN" panose="02000000000000000000" pitchFamily="2" charset="0"/>
            </a:endParaRPr>
          </a:p>
        </p:txBody>
      </p:sp>
      <p:pic>
        <p:nvPicPr>
          <p:cNvPr id="5" name="Picture 4">
            <a:extLst>
              <a:ext uri="{FF2B5EF4-FFF2-40B4-BE49-F238E27FC236}">
                <a16:creationId xmlns:a16="http://schemas.microsoft.com/office/drawing/2014/main" id="{0E665951-137C-4873-A6F5-9B678FD4F9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8161" y="660400"/>
            <a:ext cx="4826000" cy="5242560"/>
          </a:xfrm>
          <a:prstGeom prst="rect">
            <a:avLst/>
          </a:prstGeom>
        </p:spPr>
      </p:pic>
    </p:spTree>
    <p:extLst>
      <p:ext uri="{BB962C8B-B14F-4D97-AF65-F5344CB8AC3E}">
        <p14:creationId xmlns:p14="http://schemas.microsoft.com/office/powerpoint/2010/main" val="131106290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1A918F-03CD-415D-BA2C-6DE1A4EA41C5}"/>
              </a:ext>
            </a:extLst>
          </p:cNvPr>
          <p:cNvSpPr txBox="1"/>
          <p:nvPr/>
        </p:nvSpPr>
        <p:spPr>
          <a:xfrm>
            <a:off x="416560" y="1473200"/>
            <a:ext cx="6187440" cy="4832092"/>
          </a:xfrm>
          <a:prstGeom prst="rect">
            <a:avLst/>
          </a:prstGeom>
          <a:noFill/>
        </p:spPr>
        <p:txBody>
          <a:bodyPr wrap="square">
            <a:spAutoFit/>
          </a:bodyPr>
          <a:lstStyle/>
          <a:p>
            <a:pPr algn="just"/>
            <a:r>
              <a:rPr lang="en-US" sz="2800" dirty="0" err="1">
                <a:solidFill>
                  <a:schemeClr val="tx1"/>
                </a:solidFill>
                <a:latin typeface="NikoshBAN" pitchFamily="2" charset="0"/>
                <a:cs typeface="NikoshBAN" pitchFamily="2" charset="0"/>
              </a:rPr>
              <a:t>গতিশীল</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বায়ুপ্রবাহ</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কর্তৃক</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এক</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স্থানের</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মাটি</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অন্যত্র</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বয়ে</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নেওয়ার</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প্রক্রিয়াকে</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বাত্যাজনিত</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ভূমিক্ষয়</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বলে</a:t>
            </a:r>
            <a:r>
              <a:rPr lang="en-US" sz="2800" dirty="0">
                <a:solidFill>
                  <a:schemeClr val="tx1"/>
                </a:solidFill>
                <a:latin typeface="NikoshBAN" pitchFamily="2" charset="0"/>
                <a:cs typeface="NikoshBAN" pitchFamily="2" charset="0"/>
              </a:rPr>
              <a:t> ।</a:t>
            </a:r>
          </a:p>
          <a:p>
            <a:pPr algn="just"/>
            <a:endParaRPr lang="en-US" sz="2800" dirty="0">
              <a:solidFill>
                <a:schemeClr val="tx1"/>
              </a:solidFill>
              <a:latin typeface="NikoshBAN" pitchFamily="2" charset="0"/>
              <a:cs typeface="NikoshBAN" pitchFamily="2" charset="0"/>
            </a:endParaRPr>
          </a:p>
          <a:p>
            <a:r>
              <a:rPr lang="en-US" sz="2800" dirty="0" err="1">
                <a:solidFill>
                  <a:srgbClr val="0070C0"/>
                </a:solidFill>
                <a:latin typeface="NikoshBAN" pitchFamily="2" charset="0"/>
                <a:cs typeface="NikoshBAN" pitchFamily="2" charset="0"/>
              </a:rPr>
              <a:t>বায়ুজনিত</a:t>
            </a:r>
            <a:r>
              <a:rPr lang="en-US" sz="2800" dirty="0">
                <a:solidFill>
                  <a:srgbClr val="0070C0"/>
                </a:solidFill>
                <a:latin typeface="NikoshBAN" pitchFamily="2" charset="0"/>
                <a:cs typeface="NikoshBAN" pitchFamily="2" charset="0"/>
              </a:rPr>
              <a:t> </a:t>
            </a:r>
            <a:r>
              <a:rPr lang="en-US" sz="2800" dirty="0" err="1">
                <a:solidFill>
                  <a:srgbClr val="0070C0"/>
                </a:solidFill>
                <a:latin typeface="NikoshBAN" pitchFamily="2" charset="0"/>
                <a:cs typeface="NikoshBAN" pitchFamily="2" charset="0"/>
              </a:rPr>
              <a:t>ভূমিক্ষয়ের</a:t>
            </a:r>
            <a:r>
              <a:rPr lang="en-US" sz="2800" dirty="0">
                <a:solidFill>
                  <a:srgbClr val="0070C0"/>
                </a:solidFill>
                <a:latin typeface="NikoshBAN" pitchFamily="2" charset="0"/>
                <a:cs typeface="NikoshBAN" pitchFamily="2" charset="0"/>
              </a:rPr>
              <a:t> </a:t>
            </a:r>
            <a:r>
              <a:rPr lang="en-US" sz="2800" dirty="0" err="1">
                <a:solidFill>
                  <a:srgbClr val="0070C0"/>
                </a:solidFill>
                <a:latin typeface="NikoshBAN" pitchFamily="2" charset="0"/>
                <a:cs typeface="NikoshBAN" pitchFamily="2" charset="0"/>
              </a:rPr>
              <a:t>কারণ</a:t>
            </a:r>
            <a:r>
              <a:rPr lang="en-US" sz="2800" dirty="0">
                <a:solidFill>
                  <a:srgbClr val="0070C0"/>
                </a:solidFill>
                <a:latin typeface="NikoshBAN" pitchFamily="2" charset="0"/>
                <a:cs typeface="NikoshBAN" pitchFamily="2" charset="0"/>
              </a:rPr>
              <a:t>-</a:t>
            </a:r>
          </a:p>
          <a:p>
            <a:endParaRPr lang="en-US" sz="2800" dirty="0">
              <a:solidFill>
                <a:srgbClr val="0070C0"/>
              </a:solidFill>
              <a:latin typeface="NikoshBAN" pitchFamily="2" charset="0"/>
              <a:cs typeface="NikoshBAN" pitchFamily="2" charset="0"/>
            </a:endParaRPr>
          </a:p>
          <a:p>
            <a:pPr>
              <a:buFont typeface="Wingdings" pitchFamily="2" charset="2"/>
              <a:buChar char="Ø"/>
            </a:pPr>
            <a:r>
              <a:rPr lang="en-US" sz="2800" dirty="0" err="1">
                <a:solidFill>
                  <a:schemeClr val="tx1"/>
                </a:solidFill>
                <a:latin typeface="NikoshBAN" pitchFamily="2" charset="0"/>
                <a:cs typeface="NikoshBAN" pitchFamily="2" charset="0"/>
              </a:rPr>
              <a:t>শুষ্ক</a:t>
            </a:r>
            <a:r>
              <a:rPr lang="en-US" sz="2800" dirty="0">
                <a:solidFill>
                  <a:schemeClr val="tx1"/>
                </a:solidFill>
                <a:latin typeface="NikoshBAN" pitchFamily="2" charset="0"/>
                <a:cs typeface="NikoshBAN" pitchFamily="2" charset="0"/>
              </a:rPr>
              <a:t> ও </a:t>
            </a:r>
            <a:r>
              <a:rPr lang="en-US" sz="2800" dirty="0" err="1">
                <a:solidFill>
                  <a:schemeClr val="tx1"/>
                </a:solidFill>
                <a:latin typeface="NikoshBAN" pitchFamily="2" charset="0"/>
                <a:cs typeface="NikoshBAN" pitchFamily="2" charset="0"/>
              </a:rPr>
              <a:t>উন্মুক্ত</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ভূমি</a:t>
            </a:r>
            <a:endParaRPr lang="en-US" sz="2800" dirty="0">
              <a:solidFill>
                <a:schemeClr val="tx1"/>
              </a:solidFill>
              <a:latin typeface="NikoshBAN" pitchFamily="2" charset="0"/>
              <a:cs typeface="NikoshBAN" pitchFamily="2" charset="0"/>
            </a:endParaRPr>
          </a:p>
          <a:p>
            <a:pPr>
              <a:buFont typeface="Wingdings" pitchFamily="2" charset="2"/>
              <a:buChar char="Ø"/>
            </a:pPr>
            <a:r>
              <a:rPr lang="en-US" sz="2800" dirty="0" err="1">
                <a:solidFill>
                  <a:schemeClr val="tx1"/>
                </a:solidFill>
                <a:latin typeface="NikoshBAN" pitchFamily="2" charset="0"/>
                <a:cs typeface="NikoshBAN" pitchFamily="2" charset="0"/>
              </a:rPr>
              <a:t>বালুকাময়</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মাটি</a:t>
            </a:r>
            <a:endParaRPr lang="en-US" sz="2800" dirty="0">
              <a:solidFill>
                <a:schemeClr val="tx1"/>
              </a:solidFill>
              <a:latin typeface="NikoshBAN" pitchFamily="2" charset="0"/>
              <a:cs typeface="NikoshBAN" pitchFamily="2" charset="0"/>
            </a:endParaRPr>
          </a:p>
          <a:p>
            <a:pPr>
              <a:buFont typeface="Wingdings" pitchFamily="2" charset="2"/>
              <a:buChar char="Ø"/>
            </a:pPr>
            <a:r>
              <a:rPr lang="en-US" sz="2800" dirty="0" err="1">
                <a:solidFill>
                  <a:schemeClr val="tx1"/>
                </a:solidFill>
                <a:latin typeface="NikoshBAN" pitchFamily="2" charset="0"/>
                <a:cs typeface="NikoshBAN" pitchFamily="2" charset="0"/>
              </a:rPr>
              <a:t>চাষাবাদের</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পর</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মাটি</a:t>
            </a:r>
            <a:endParaRPr lang="en-US" sz="2800" dirty="0">
              <a:solidFill>
                <a:schemeClr val="tx1"/>
              </a:solidFill>
              <a:latin typeface="NikoshBAN" pitchFamily="2" charset="0"/>
              <a:cs typeface="NikoshBAN" pitchFamily="2" charset="0"/>
            </a:endParaRPr>
          </a:p>
          <a:p>
            <a:pPr>
              <a:buFont typeface="Wingdings" pitchFamily="2" charset="2"/>
              <a:buChar char="Ø"/>
            </a:pPr>
            <a:r>
              <a:rPr lang="en-US" sz="2800" dirty="0" err="1">
                <a:solidFill>
                  <a:schemeClr val="tx1"/>
                </a:solidFill>
                <a:latin typeface="NikoshBAN" pitchFamily="2" charset="0"/>
                <a:cs typeface="NikoshBAN" pitchFamily="2" charset="0"/>
              </a:rPr>
              <a:t>মরুভূমি</a:t>
            </a:r>
            <a:endParaRPr lang="en-US" sz="2800" dirty="0">
              <a:solidFill>
                <a:schemeClr val="tx1"/>
              </a:solidFill>
              <a:latin typeface="NikoshBAN" pitchFamily="2" charset="0"/>
              <a:cs typeface="NikoshBAN" pitchFamily="2" charset="0"/>
            </a:endParaRPr>
          </a:p>
          <a:p>
            <a:pPr>
              <a:buFont typeface="Wingdings" pitchFamily="2" charset="2"/>
              <a:buChar char="Ø"/>
            </a:pPr>
            <a:r>
              <a:rPr lang="en-US" sz="2800" dirty="0" err="1">
                <a:solidFill>
                  <a:schemeClr val="tx1"/>
                </a:solidFill>
                <a:latin typeface="NikoshBAN" pitchFamily="2" charset="0"/>
                <a:cs typeface="NikoshBAN" pitchFamily="2" charset="0"/>
              </a:rPr>
              <a:t>বৃষ্টিপাতের</a:t>
            </a:r>
            <a:r>
              <a:rPr lang="en-US" sz="2800" dirty="0">
                <a:solidFill>
                  <a:schemeClr val="tx1"/>
                </a:solidFill>
                <a:latin typeface="NikoshBAN" pitchFamily="2" charset="0"/>
                <a:cs typeface="NikoshBAN" pitchFamily="2" charset="0"/>
              </a:rPr>
              <a:t> </a:t>
            </a:r>
            <a:r>
              <a:rPr lang="en-US" sz="2800" dirty="0" err="1">
                <a:solidFill>
                  <a:schemeClr val="tx1"/>
                </a:solidFill>
                <a:latin typeface="NikoshBAN" pitchFamily="2" charset="0"/>
                <a:cs typeface="NikoshBAN" pitchFamily="2" charset="0"/>
              </a:rPr>
              <a:t>অভাব</a:t>
            </a:r>
            <a:endParaRPr lang="en-US" sz="2800" dirty="0">
              <a:solidFill>
                <a:schemeClr val="tx1"/>
              </a:solidFill>
              <a:latin typeface="NikoshBAN" pitchFamily="2" charset="0"/>
              <a:cs typeface="NikoshBAN" pitchFamily="2" charset="0"/>
            </a:endParaRPr>
          </a:p>
        </p:txBody>
      </p:sp>
      <p:sp>
        <p:nvSpPr>
          <p:cNvPr id="4" name="TextBox 3">
            <a:extLst>
              <a:ext uri="{FF2B5EF4-FFF2-40B4-BE49-F238E27FC236}">
                <a16:creationId xmlns:a16="http://schemas.microsoft.com/office/drawing/2014/main" id="{AF381AE0-EC06-4307-89D9-436802CAC8C4}"/>
              </a:ext>
            </a:extLst>
          </p:cNvPr>
          <p:cNvSpPr txBox="1"/>
          <p:nvPr/>
        </p:nvSpPr>
        <p:spPr>
          <a:xfrm flipH="1">
            <a:off x="3996638" y="348754"/>
            <a:ext cx="4770121" cy="523220"/>
          </a:xfrm>
          <a:prstGeom prst="rect">
            <a:avLst/>
          </a:prstGeom>
          <a:solidFill>
            <a:schemeClr val="accent2">
              <a:lumMod val="40000"/>
              <a:lumOff val="6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en-US" sz="2800" dirty="0">
                <a:latin typeface="NikoshBAN" panose="02000000000000000000" pitchFamily="2" charset="0"/>
                <a:cs typeface="NikoshBAN" panose="02000000000000000000" pitchFamily="2" charset="0"/>
              </a:rPr>
              <a:t>খ) </a:t>
            </a:r>
            <a:r>
              <a:rPr lang="en-US" sz="2800" dirty="0" err="1">
                <a:latin typeface="NikoshBAN" panose="02000000000000000000" pitchFamily="2" charset="0"/>
                <a:cs typeface="NikoshBAN" panose="02000000000000000000" pitchFamily="2" charset="0"/>
              </a:rPr>
              <a:t>বায়ুপ্রবাহজনিত</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ভূমিক্ষয়</a:t>
            </a:r>
            <a:endParaRPr lang="en-US" sz="2800" dirty="0">
              <a:latin typeface="NikoshBAN" panose="02000000000000000000" pitchFamily="2" charset="0"/>
              <a:cs typeface="NikoshBAN" panose="02000000000000000000" pitchFamily="2" charset="0"/>
            </a:endParaRPr>
          </a:p>
        </p:txBody>
      </p:sp>
      <p:pic>
        <p:nvPicPr>
          <p:cNvPr id="6" name="Picture 5">
            <a:extLst>
              <a:ext uri="{FF2B5EF4-FFF2-40B4-BE49-F238E27FC236}">
                <a16:creationId xmlns:a16="http://schemas.microsoft.com/office/drawing/2014/main" id="{2618F28A-A478-4F40-8074-EDF8946B8D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4000" y="1598434"/>
            <a:ext cx="5364479" cy="4524315"/>
          </a:xfrm>
          <a:prstGeom prst="rect">
            <a:avLst/>
          </a:prstGeom>
        </p:spPr>
      </p:pic>
    </p:spTree>
    <p:extLst>
      <p:ext uri="{BB962C8B-B14F-4D97-AF65-F5344CB8AC3E}">
        <p14:creationId xmlns:p14="http://schemas.microsoft.com/office/powerpoint/2010/main" val="478922884"/>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F5C295-7D7B-47FB-A4F3-C0B7AE620487}"/>
              </a:ext>
            </a:extLst>
          </p:cNvPr>
          <p:cNvSpPr txBox="1"/>
          <p:nvPr/>
        </p:nvSpPr>
        <p:spPr>
          <a:xfrm>
            <a:off x="4124960" y="115055"/>
            <a:ext cx="3759200" cy="584775"/>
          </a:xfrm>
          <a:prstGeom prst="rect">
            <a:avLst/>
          </a:prstGeom>
          <a:solidFill>
            <a:schemeClr val="accent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en-US" sz="28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NikoshBAN" pitchFamily="2" charset="0"/>
                <a:cs typeface="NikoshBAN" pitchFamily="2" charset="0"/>
              </a:rPr>
              <a:t>মনুষ্যকর্তৃক</a:t>
            </a:r>
            <a:r>
              <a:rPr lang="en-US"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NikoshBAN" pitchFamily="2" charset="0"/>
                <a:cs typeface="NikoshBAN" pitchFamily="2" charset="0"/>
              </a:rPr>
              <a:t> </a:t>
            </a:r>
            <a:r>
              <a:rPr lang="en-US" sz="3200" b="1" dirty="0" err="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NikoshBAN" pitchFamily="2" charset="0"/>
                <a:cs typeface="NikoshBAN" pitchFamily="2" charset="0"/>
              </a:rPr>
              <a:t>ভূমিক্ষয়</a:t>
            </a:r>
            <a:endParaRPr lang="en-US" sz="32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NikoshBAN" pitchFamily="2" charset="0"/>
              <a:cs typeface="NikoshBAN" pitchFamily="2" charset="0"/>
            </a:endParaRPr>
          </a:p>
        </p:txBody>
      </p:sp>
      <p:sp>
        <p:nvSpPr>
          <p:cNvPr id="5" name="TextBox 4">
            <a:extLst>
              <a:ext uri="{FF2B5EF4-FFF2-40B4-BE49-F238E27FC236}">
                <a16:creationId xmlns:a16="http://schemas.microsoft.com/office/drawing/2014/main" id="{45D45DD6-6916-41B6-A629-3A1A84E95ED7}"/>
              </a:ext>
            </a:extLst>
          </p:cNvPr>
          <p:cNvSpPr txBox="1"/>
          <p:nvPr/>
        </p:nvSpPr>
        <p:spPr>
          <a:xfrm>
            <a:off x="111760" y="871711"/>
            <a:ext cx="11968480" cy="1384995"/>
          </a:xfrm>
          <a:prstGeom prst="rect">
            <a:avLst/>
          </a:prstGeom>
          <a:solidFill>
            <a:schemeClr val="accent2">
              <a:lumMod val="20000"/>
              <a:lumOff val="80000"/>
            </a:schemeClr>
          </a:solidFill>
        </p:spPr>
        <p:txBody>
          <a:bodyPr wrap="square">
            <a:spAutoFit/>
          </a:bodyPr>
          <a:lstStyle/>
          <a:p>
            <a:r>
              <a:rPr lang="as-IN" sz="2800" dirty="0">
                <a:latin typeface="NikoshBAN" pitchFamily="2" charset="0"/>
                <a:cs typeface="NikoshBAN" pitchFamily="2" charset="0"/>
              </a:rPr>
              <a:t>মানুষের বিভিন্ন কাজের ফলে মাটি বা ভূমি </a:t>
            </a:r>
            <a:r>
              <a:rPr lang="en-US" sz="2800" dirty="0" err="1">
                <a:latin typeface="NikoshBAN" pitchFamily="2" charset="0"/>
                <a:cs typeface="NikoshBAN" pitchFamily="2" charset="0"/>
              </a:rPr>
              <a:t>ক্ষয়</a:t>
            </a:r>
            <a:r>
              <a:rPr lang="as-IN" sz="2800" dirty="0">
                <a:latin typeface="NikoshBAN" pitchFamily="2" charset="0"/>
                <a:cs typeface="NikoshBAN" pitchFamily="2" charset="0"/>
              </a:rPr>
              <a:t>প্রাপ্ত হওয়া। সহজ ভাষায়, মানুষের কার্যকলাপের কারণে যখন মাটি </a:t>
            </a:r>
            <a:r>
              <a:rPr lang="en-US" sz="2800" dirty="0" err="1">
                <a:latin typeface="NikoshBAN" pitchFamily="2" charset="0"/>
                <a:cs typeface="NikoshBAN" pitchFamily="2" charset="0"/>
              </a:rPr>
              <a:t>কে</a:t>
            </a:r>
            <a:r>
              <a:rPr lang="en-US" sz="2800" dirty="0">
                <a:latin typeface="NikoshBAN" pitchFamily="2" charset="0"/>
                <a:cs typeface="NikoshBAN" pitchFamily="2" charset="0"/>
              </a:rPr>
              <a:t> </a:t>
            </a:r>
            <a:r>
              <a:rPr lang="en-US" sz="2800" dirty="0" err="1">
                <a:latin typeface="NikoshBAN" pitchFamily="2" charset="0"/>
                <a:cs typeface="NikoshBAN" pitchFamily="2" charset="0"/>
              </a:rPr>
              <a:t>এক</a:t>
            </a:r>
            <a:r>
              <a:rPr lang="en-US" sz="2800" dirty="0">
                <a:latin typeface="NikoshBAN" pitchFamily="2" charset="0"/>
                <a:cs typeface="NikoshBAN" pitchFamily="2" charset="0"/>
              </a:rPr>
              <a:t> </a:t>
            </a:r>
            <a:r>
              <a:rPr lang="en-US" sz="2800" dirty="0" err="1">
                <a:latin typeface="NikoshBAN" pitchFamily="2" charset="0"/>
                <a:cs typeface="NikoshBAN" pitchFamily="2" charset="0"/>
              </a:rPr>
              <a:t>স্থান</a:t>
            </a:r>
            <a:r>
              <a:rPr lang="en-US" sz="2800" dirty="0">
                <a:latin typeface="NikoshBAN" pitchFamily="2" charset="0"/>
                <a:cs typeface="NikoshBAN" pitchFamily="2" charset="0"/>
              </a:rPr>
              <a:t> </a:t>
            </a:r>
            <a:r>
              <a:rPr lang="en-US" sz="2800" dirty="0" err="1">
                <a:latin typeface="NikoshBAN" pitchFamily="2" charset="0"/>
                <a:cs typeface="NikoshBAN" pitchFamily="2" charset="0"/>
              </a:rPr>
              <a:t>থেকে</a:t>
            </a:r>
            <a:r>
              <a:rPr lang="en-US" sz="2800" dirty="0">
                <a:latin typeface="NikoshBAN" pitchFamily="2" charset="0"/>
                <a:cs typeface="NikoshBAN" pitchFamily="2" charset="0"/>
              </a:rPr>
              <a:t> </a:t>
            </a:r>
            <a:r>
              <a:rPr lang="en-US" sz="2800" dirty="0" err="1">
                <a:latin typeface="NikoshBAN" pitchFamily="2" charset="0"/>
                <a:cs typeface="NikoshBAN" pitchFamily="2" charset="0"/>
              </a:rPr>
              <a:t>অন্য</a:t>
            </a:r>
            <a:r>
              <a:rPr lang="en-US" sz="2800" dirty="0">
                <a:latin typeface="NikoshBAN" pitchFamily="2" charset="0"/>
                <a:cs typeface="NikoshBAN" pitchFamily="2" charset="0"/>
              </a:rPr>
              <a:t> </a:t>
            </a:r>
            <a:r>
              <a:rPr lang="en-US" sz="2800" dirty="0" err="1">
                <a:latin typeface="NikoshBAN" pitchFamily="2" charset="0"/>
                <a:cs typeface="NikoshBAN" pitchFamily="2" charset="0"/>
              </a:rPr>
              <a:t>নেওয়া</a:t>
            </a:r>
            <a:r>
              <a:rPr lang="en-US" sz="2800" dirty="0">
                <a:latin typeface="NikoshBAN" pitchFamily="2" charset="0"/>
                <a:cs typeface="NikoshBAN" pitchFamily="2" charset="0"/>
              </a:rPr>
              <a:t> </a:t>
            </a:r>
            <a:r>
              <a:rPr lang="en-US" sz="2800" dirty="0" err="1">
                <a:latin typeface="NikoshBAN" pitchFamily="2" charset="0"/>
                <a:cs typeface="NikoshBAN" pitchFamily="2" charset="0"/>
              </a:rPr>
              <a:t>হয়</a:t>
            </a:r>
            <a:r>
              <a:rPr lang="en-US" sz="2800" dirty="0">
                <a:latin typeface="NikoshBAN" pitchFamily="2" charset="0"/>
                <a:cs typeface="NikoshBAN" pitchFamily="2" charset="0"/>
              </a:rPr>
              <a:t> </a:t>
            </a:r>
            <a:r>
              <a:rPr lang="en-US" sz="2800" dirty="0" err="1">
                <a:latin typeface="NikoshBAN" pitchFamily="2" charset="0"/>
                <a:cs typeface="NikoshBAN" pitchFamily="2" charset="0"/>
              </a:rPr>
              <a:t>বা</a:t>
            </a:r>
            <a:r>
              <a:rPr lang="en-US" sz="2800" dirty="0">
                <a:latin typeface="NikoshBAN" pitchFamily="2" charset="0"/>
                <a:cs typeface="NikoshBAN" pitchFamily="2" charset="0"/>
              </a:rPr>
              <a:t> </a:t>
            </a:r>
            <a:r>
              <a:rPr lang="en-US" sz="2800" dirty="0" err="1">
                <a:latin typeface="NikoshBAN" pitchFamily="2" charset="0"/>
                <a:cs typeface="NikoshBAN" pitchFamily="2" charset="0"/>
              </a:rPr>
              <a:t>ক্ষয়প্রাপ্ত</a:t>
            </a:r>
            <a:r>
              <a:rPr lang="en-US" sz="2800" dirty="0">
                <a:latin typeface="NikoshBAN" pitchFamily="2" charset="0"/>
                <a:cs typeface="NikoshBAN" pitchFamily="2" charset="0"/>
              </a:rPr>
              <a:t> </a:t>
            </a:r>
            <a:r>
              <a:rPr lang="en-US" sz="2800" dirty="0" err="1">
                <a:latin typeface="NikoshBAN" pitchFamily="2" charset="0"/>
                <a:cs typeface="NikoshBAN" pitchFamily="2" charset="0"/>
              </a:rPr>
              <a:t>হয়</a:t>
            </a:r>
            <a:r>
              <a:rPr lang="as-IN" sz="2800" dirty="0">
                <a:latin typeface="NikoshBAN" pitchFamily="2" charset="0"/>
                <a:cs typeface="NikoshBAN" pitchFamily="2" charset="0"/>
              </a:rPr>
              <a:t>, তখন তাকে মনুষ্য কর্তৃক ভূমিক্ষ</a:t>
            </a:r>
            <a:r>
              <a:rPr lang="en-US" sz="2800" dirty="0">
                <a:latin typeface="NikoshBAN" pitchFamily="2" charset="0"/>
                <a:cs typeface="NikoshBAN" pitchFamily="2" charset="0"/>
              </a:rPr>
              <a:t>য়</a:t>
            </a:r>
            <a:r>
              <a:rPr lang="as-IN" sz="2800" dirty="0">
                <a:latin typeface="NikoshBAN" pitchFamily="2" charset="0"/>
                <a:cs typeface="NikoshBAN" pitchFamily="2" charset="0"/>
              </a:rPr>
              <a:t> বলা হয়</a:t>
            </a:r>
            <a:r>
              <a:rPr lang="en-US" sz="2800" dirty="0">
                <a:latin typeface="NikoshBAN" pitchFamily="2" charset="0"/>
                <a:cs typeface="NikoshBAN" pitchFamily="2" charset="0"/>
              </a:rPr>
              <a:t>।</a:t>
            </a:r>
            <a:endParaRPr lang="as-IN" sz="2800" dirty="0">
              <a:latin typeface="NikoshBAN" pitchFamily="2" charset="0"/>
              <a:cs typeface="NikoshBAN" pitchFamily="2" charset="0"/>
            </a:endParaRPr>
          </a:p>
        </p:txBody>
      </p:sp>
      <p:pic>
        <p:nvPicPr>
          <p:cNvPr id="7" name="Picture 6">
            <a:extLst>
              <a:ext uri="{FF2B5EF4-FFF2-40B4-BE49-F238E27FC236}">
                <a16:creationId xmlns:a16="http://schemas.microsoft.com/office/drawing/2014/main" id="{9EC31789-4F4D-4C23-99F2-423A8DEC7F54}"/>
              </a:ext>
            </a:extLst>
          </p:cNvPr>
          <p:cNvPicPr>
            <a:picLocks noChangeAspect="1"/>
          </p:cNvPicPr>
          <p:nvPr/>
        </p:nvPicPr>
        <p:blipFill rotWithShape="1">
          <a:blip r:embed="rId2">
            <a:extLst>
              <a:ext uri="{28A0092B-C50C-407E-A947-70E740481C1C}">
                <a14:useLocalDpi xmlns:a14="http://schemas.microsoft.com/office/drawing/2010/main" val="0"/>
              </a:ext>
            </a:extLst>
          </a:blip>
          <a:srcRect b="10456"/>
          <a:stretch/>
        </p:blipFill>
        <p:spPr>
          <a:xfrm>
            <a:off x="182880" y="2510778"/>
            <a:ext cx="5156870" cy="3840925"/>
          </a:xfrm>
          <a:prstGeom prst="rect">
            <a:avLst/>
          </a:prstGeom>
        </p:spPr>
      </p:pic>
      <p:pic>
        <p:nvPicPr>
          <p:cNvPr id="13" name="Picture 12">
            <a:extLst>
              <a:ext uri="{FF2B5EF4-FFF2-40B4-BE49-F238E27FC236}">
                <a16:creationId xmlns:a16="http://schemas.microsoft.com/office/drawing/2014/main" id="{E0DFB543-4CA8-4758-B447-AC25F82899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510778"/>
            <a:ext cx="5913120" cy="3717984"/>
          </a:xfrm>
          <a:prstGeom prst="rect">
            <a:avLst/>
          </a:prstGeom>
        </p:spPr>
      </p:pic>
    </p:spTree>
    <p:extLst>
      <p:ext uri="{BB962C8B-B14F-4D97-AF65-F5344CB8AC3E}">
        <p14:creationId xmlns:p14="http://schemas.microsoft.com/office/powerpoint/2010/main" val="648921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C72737B7-B46E-49D8-A09A-B8BAB84AC365}"/>
              </a:ext>
            </a:extLst>
          </p:cNvPr>
          <p:cNvSpPr/>
          <p:nvPr/>
        </p:nvSpPr>
        <p:spPr>
          <a:xfrm>
            <a:off x="4175760" y="223520"/>
            <a:ext cx="3840480" cy="10464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3600" dirty="0" err="1">
                <a:solidFill>
                  <a:schemeClr val="tx1"/>
                </a:solidFill>
                <a:latin typeface="NikoshBAN" pitchFamily="2" charset="0"/>
                <a:cs typeface="NikoshBAN" pitchFamily="2" charset="0"/>
              </a:rPr>
              <a:t>ভূমিক্ষয়ের</a:t>
            </a:r>
            <a:r>
              <a:rPr lang="en-US" sz="3600" dirty="0">
                <a:solidFill>
                  <a:schemeClr val="tx1"/>
                </a:solidFill>
                <a:latin typeface="NikoshBAN" pitchFamily="2" charset="0"/>
                <a:cs typeface="NikoshBAN" pitchFamily="2" charset="0"/>
              </a:rPr>
              <a:t> </a:t>
            </a:r>
            <a:r>
              <a:rPr lang="en-US" sz="3600" dirty="0" err="1">
                <a:solidFill>
                  <a:schemeClr val="tx1"/>
                </a:solidFill>
                <a:latin typeface="NikoshBAN" pitchFamily="2" charset="0"/>
                <a:cs typeface="NikoshBAN" pitchFamily="2" charset="0"/>
              </a:rPr>
              <a:t>কারণ</a:t>
            </a:r>
            <a:endParaRPr lang="en-US" sz="3600" dirty="0">
              <a:solidFill>
                <a:schemeClr val="tx1"/>
              </a:solidFill>
              <a:latin typeface="NikoshBAN" pitchFamily="2" charset="0"/>
              <a:cs typeface="NikoshBAN" pitchFamily="2" charset="0"/>
            </a:endParaRPr>
          </a:p>
        </p:txBody>
      </p:sp>
      <p:graphicFrame>
        <p:nvGraphicFramePr>
          <p:cNvPr id="7" name="Diagram 6">
            <a:extLst>
              <a:ext uri="{FF2B5EF4-FFF2-40B4-BE49-F238E27FC236}">
                <a16:creationId xmlns:a16="http://schemas.microsoft.com/office/drawing/2014/main" id="{CB0F9B18-30E3-468B-80E9-CBDF597EA672}"/>
              </a:ext>
            </a:extLst>
          </p:cNvPr>
          <p:cNvGraphicFramePr/>
          <p:nvPr>
            <p:extLst>
              <p:ext uri="{D42A27DB-BD31-4B8C-83A1-F6EECF244321}">
                <p14:modId xmlns:p14="http://schemas.microsoft.com/office/powerpoint/2010/main" val="876264438"/>
              </p:ext>
            </p:extLst>
          </p:nvPr>
        </p:nvGraphicFramePr>
        <p:xfrm>
          <a:off x="619760" y="1524000"/>
          <a:ext cx="11206480" cy="4805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8466207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graphicEl>
                                              <a:dgm id="{D400D50E-F8FF-413C-A9A7-40F7211A430C}"/>
                                            </p:graphicEl>
                                          </p:spTgt>
                                        </p:tgtEl>
                                        <p:attrNameLst>
                                          <p:attrName>style.visibility</p:attrName>
                                        </p:attrNameLst>
                                      </p:cBhvr>
                                      <p:to>
                                        <p:strVal val="visible"/>
                                      </p:to>
                                    </p:set>
                                    <p:anim calcmode="lin" valueType="num">
                                      <p:cBhvr additive="base">
                                        <p:cTn id="7" dur="500" fill="hold"/>
                                        <p:tgtEl>
                                          <p:spTgt spid="7">
                                            <p:graphicEl>
                                              <a:dgm id="{D400D50E-F8FF-413C-A9A7-40F7211A430C}"/>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graphicEl>
                                              <a:dgm id="{D400D50E-F8FF-413C-A9A7-40F7211A430C}"/>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graphicEl>
                                              <a:dgm id="{B089057F-561C-4580-BFAF-1789850CBBDE}"/>
                                            </p:graphicEl>
                                          </p:spTgt>
                                        </p:tgtEl>
                                        <p:attrNameLst>
                                          <p:attrName>style.visibility</p:attrName>
                                        </p:attrNameLst>
                                      </p:cBhvr>
                                      <p:to>
                                        <p:strVal val="visible"/>
                                      </p:to>
                                    </p:set>
                                    <p:anim calcmode="lin" valueType="num">
                                      <p:cBhvr additive="base">
                                        <p:cTn id="13" dur="500" fill="hold"/>
                                        <p:tgtEl>
                                          <p:spTgt spid="7">
                                            <p:graphicEl>
                                              <a:dgm id="{B089057F-561C-4580-BFAF-1789850CBBDE}"/>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graphicEl>
                                              <a:dgm id="{B089057F-561C-4580-BFAF-1789850CBBDE}"/>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graphicEl>
                                              <a:dgm id="{13FED7FF-EFDA-451F-8B30-52DD8F671AF6}"/>
                                            </p:graphicEl>
                                          </p:spTgt>
                                        </p:tgtEl>
                                        <p:attrNameLst>
                                          <p:attrName>style.visibility</p:attrName>
                                        </p:attrNameLst>
                                      </p:cBhvr>
                                      <p:to>
                                        <p:strVal val="visible"/>
                                      </p:to>
                                    </p:set>
                                    <p:anim calcmode="lin" valueType="num">
                                      <p:cBhvr additive="base">
                                        <p:cTn id="19" dur="500" fill="hold"/>
                                        <p:tgtEl>
                                          <p:spTgt spid="7">
                                            <p:graphicEl>
                                              <a:dgm id="{13FED7FF-EFDA-451F-8B30-52DD8F671AF6}"/>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graphicEl>
                                              <a:dgm id="{13FED7FF-EFDA-451F-8B30-52DD8F671AF6}"/>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graphicEl>
                                              <a:dgm id="{90029560-50D6-4799-BF1B-34BAC51944B0}"/>
                                            </p:graphicEl>
                                          </p:spTgt>
                                        </p:tgtEl>
                                        <p:attrNameLst>
                                          <p:attrName>style.visibility</p:attrName>
                                        </p:attrNameLst>
                                      </p:cBhvr>
                                      <p:to>
                                        <p:strVal val="visible"/>
                                      </p:to>
                                    </p:set>
                                    <p:anim calcmode="lin" valueType="num">
                                      <p:cBhvr additive="base">
                                        <p:cTn id="25" dur="500" fill="hold"/>
                                        <p:tgtEl>
                                          <p:spTgt spid="7">
                                            <p:graphicEl>
                                              <a:dgm id="{90029560-50D6-4799-BF1B-34BAC51944B0}"/>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graphicEl>
                                              <a:dgm id="{90029560-50D6-4799-BF1B-34BAC51944B0}"/>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graphicEl>
                                              <a:dgm id="{7E8E116D-44ED-4DE8-A44F-F969696D17DA}"/>
                                            </p:graphicEl>
                                          </p:spTgt>
                                        </p:tgtEl>
                                        <p:attrNameLst>
                                          <p:attrName>style.visibility</p:attrName>
                                        </p:attrNameLst>
                                      </p:cBhvr>
                                      <p:to>
                                        <p:strVal val="visible"/>
                                      </p:to>
                                    </p:set>
                                    <p:anim calcmode="lin" valueType="num">
                                      <p:cBhvr additive="base">
                                        <p:cTn id="31" dur="500" fill="hold"/>
                                        <p:tgtEl>
                                          <p:spTgt spid="7">
                                            <p:graphicEl>
                                              <a:dgm id="{7E8E116D-44ED-4DE8-A44F-F969696D17DA}"/>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graphicEl>
                                              <a:dgm id="{7E8E116D-44ED-4DE8-A44F-F969696D17DA}"/>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graphicEl>
                                              <a:dgm id="{D29DF350-A6C8-431A-9407-9F55A70E581E}"/>
                                            </p:graphicEl>
                                          </p:spTgt>
                                        </p:tgtEl>
                                        <p:attrNameLst>
                                          <p:attrName>style.visibility</p:attrName>
                                        </p:attrNameLst>
                                      </p:cBhvr>
                                      <p:to>
                                        <p:strVal val="visible"/>
                                      </p:to>
                                    </p:set>
                                    <p:anim calcmode="lin" valueType="num">
                                      <p:cBhvr additive="base">
                                        <p:cTn id="37" dur="500" fill="hold"/>
                                        <p:tgtEl>
                                          <p:spTgt spid="7">
                                            <p:graphicEl>
                                              <a:dgm id="{D29DF350-A6C8-431A-9407-9F55A70E581E}"/>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graphicEl>
                                              <a:dgm id="{D29DF350-A6C8-431A-9407-9F55A70E581E}"/>
                                            </p:graphic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graphicEl>
                                              <a:dgm id="{84766C3B-3833-4727-A360-C467229FF3B6}"/>
                                            </p:graphicEl>
                                          </p:spTgt>
                                        </p:tgtEl>
                                        <p:attrNameLst>
                                          <p:attrName>style.visibility</p:attrName>
                                        </p:attrNameLst>
                                      </p:cBhvr>
                                      <p:to>
                                        <p:strVal val="visible"/>
                                      </p:to>
                                    </p:set>
                                    <p:anim calcmode="lin" valueType="num">
                                      <p:cBhvr additive="base">
                                        <p:cTn id="43" dur="500" fill="hold"/>
                                        <p:tgtEl>
                                          <p:spTgt spid="7">
                                            <p:graphicEl>
                                              <a:dgm id="{84766C3B-3833-4727-A360-C467229FF3B6}"/>
                                            </p:graphic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graphicEl>
                                              <a:dgm id="{84766C3B-3833-4727-A360-C467229FF3B6}"/>
                                            </p:graphic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graphicEl>
                                              <a:dgm id="{F2969A14-BE29-41C2-92A3-4171E7921C8F}"/>
                                            </p:graphicEl>
                                          </p:spTgt>
                                        </p:tgtEl>
                                        <p:attrNameLst>
                                          <p:attrName>style.visibility</p:attrName>
                                        </p:attrNameLst>
                                      </p:cBhvr>
                                      <p:to>
                                        <p:strVal val="visible"/>
                                      </p:to>
                                    </p:set>
                                    <p:anim calcmode="lin" valueType="num">
                                      <p:cBhvr additive="base">
                                        <p:cTn id="49" dur="500" fill="hold"/>
                                        <p:tgtEl>
                                          <p:spTgt spid="7">
                                            <p:graphicEl>
                                              <a:dgm id="{F2969A14-BE29-41C2-92A3-4171E7921C8F}"/>
                                            </p:graphic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graphicEl>
                                              <a:dgm id="{F2969A14-BE29-41C2-92A3-4171E7921C8F}"/>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26705DF-C0A9-41DC-9A08-2ACB31D8F617}"/>
              </a:ext>
            </a:extLst>
          </p:cNvPr>
          <p:cNvSpPr txBox="1"/>
          <p:nvPr/>
        </p:nvSpPr>
        <p:spPr>
          <a:xfrm>
            <a:off x="294640" y="2312096"/>
            <a:ext cx="11526520" cy="954107"/>
          </a:xfrm>
          <a:prstGeom prst="rect">
            <a:avLst/>
          </a:prstGeom>
          <a:solidFill>
            <a:schemeClr val="accent5">
              <a:lumMod val="60000"/>
              <a:lumOff val="40000"/>
            </a:schemeClr>
          </a:solidFill>
        </p:spPr>
        <p:txBody>
          <a:bodyPr wrap="square" rtlCol="0">
            <a:spAutoFit/>
          </a:bodyPr>
          <a:lstStyle/>
          <a:p>
            <a:r>
              <a:rPr lang="en-US" sz="2800" dirty="0">
                <a:latin typeface="NikoshBAN" panose="02000000000000000000" pitchFamily="2" charset="0"/>
                <a:cs typeface="NikoshBAN" pitchFamily="2" charset="0"/>
              </a:rPr>
              <a:t>2. </a:t>
            </a:r>
            <a:r>
              <a:rPr lang="en-US" sz="2800" dirty="0" err="1">
                <a:latin typeface="NikoshBAN" panose="02000000000000000000" pitchFamily="2" charset="0"/>
                <a:cs typeface="NikoshBAN" pitchFamily="2" charset="0"/>
              </a:rPr>
              <a:t>ভূমিক্ষয়ের</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ফলে</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মাটিতে</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পুষ্টির</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অভাব</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দেখা</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দেয়</a:t>
            </a:r>
            <a:r>
              <a:rPr lang="en-US" sz="2800" dirty="0">
                <a:latin typeface="NikoshBAN" panose="02000000000000000000" pitchFamily="2" charset="0"/>
                <a:cs typeface="NikoshBAN" pitchFamily="2" charset="0"/>
              </a:rPr>
              <a:t> । </a:t>
            </a:r>
            <a:r>
              <a:rPr lang="en-US" sz="2800" dirty="0" err="1">
                <a:latin typeface="NikoshBAN" panose="02000000000000000000" pitchFamily="2" charset="0"/>
                <a:cs typeface="NikoshBAN" pitchFamily="2" charset="0"/>
              </a:rPr>
              <a:t>ফলশ্রুতিতে</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ফসলের</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বৃদ্ধি</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ব্যাঘাত</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ঘটে</a:t>
            </a:r>
            <a:r>
              <a:rPr lang="en-US" sz="2800" dirty="0">
                <a:latin typeface="NikoshBAN" panose="02000000000000000000" pitchFamily="2" charset="0"/>
                <a:cs typeface="NikoshBAN" pitchFamily="2" charset="0"/>
              </a:rPr>
              <a:t>।</a:t>
            </a:r>
          </a:p>
        </p:txBody>
      </p:sp>
      <p:sp>
        <p:nvSpPr>
          <p:cNvPr id="6" name="TextBox 5">
            <a:extLst>
              <a:ext uri="{FF2B5EF4-FFF2-40B4-BE49-F238E27FC236}">
                <a16:creationId xmlns:a16="http://schemas.microsoft.com/office/drawing/2014/main" id="{756DCEDC-AE85-4902-B47C-1E74C6316654}"/>
              </a:ext>
            </a:extLst>
          </p:cNvPr>
          <p:cNvSpPr txBox="1"/>
          <p:nvPr/>
        </p:nvSpPr>
        <p:spPr>
          <a:xfrm flipH="1">
            <a:off x="279403" y="3513537"/>
            <a:ext cx="11450318" cy="1384995"/>
          </a:xfrm>
          <a:prstGeom prst="rect">
            <a:avLst/>
          </a:prstGeom>
          <a:solidFill>
            <a:schemeClr val="accent6">
              <a:lumMod val="20000"/>
              <a:lumOff val="80000"/>
            </a:schemeClr>
          </a:solidFill>
        </p:spPr>
        <p:txBody>
          <a:bodyPr wrap="square" rtlCol="0">
            <a:spAutoFit/>
          </a:bodyPr>
          <a:lstStyle/>
          <a:p>
            <a:r>
              <a:rPr lang="en-US" sz="2800" dirty="0">
                <a:latin typeface="NikoshBAN" panose="02000000000000000000" pitchFamily="2" charset="0"/>
                <a:cs typeface="NikoshBAN" pitchFamily="2" charset="0"/>
              </a:rPr>
              <a:t>3. </a:t>
            </a:r>
            <a:r>
              <a:rPr lang="en-US" sz="2800" dirty="0" err="1">
                <a:latin typeface="NikoshBAN" panose="02000000000000000000" pitchFamily="2" charset="0"/>
                <a:cs typeface="NikoshBAN" pitchFamily="2" charset="0"/>
              </a:rPr>
              <a:t>ক্রমাগত</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ভূমিক্ষয়ের</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কারণে</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নদী-নালা</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হাওড়-বিল</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ভরাট</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হয়ে</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যায়।ফলে</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দেশে</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প্রায়ই</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বন্যার</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প্রাদুর্ভাব</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ঘটে</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এতে</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ফসল,পশুপাখি,বাড়িঘরের</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অনেক</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ক্ষতি</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হয়</a:t>
            </a:r>
            <a:r>
              <a:rPr lang="en-US" sz="2800" dirty="0">
                <a:latin typeface="NikoshBAN" panose="02000000000000000000" pitchFamily="2" charset="0"/>
                <a:cs typeface="NikoshBAN" pitchFamily="2" charset="0"/>
              </a:rPr>
              <a:t>।</a:t>
            </a:r>
          </a:p>
        </p:txBody>
      </p:sp>
      <p:sp>
        <p:nvSpPr>
          <p:cNvPr id="7" name="TextBox 6">
            <a:extLst>
              <a:ext uri="{FF2B5EF4-FFF2-40B4-BE49-F238E27FC236}">
                <a16:creationId xmlns:a16="http://schemas.microsoft.com/office/drawing/2014/main" id="{871FB267-AB64-4216-90D6-349753E6894B}"/>
              </a:ext>
            </a:extLst>
          </p:cNvPr>
          <p:cNvSpPr txBox="1"/>
          <p:nvPr/>
        </p:nvSpPr>
        <p:spPr>
          <a:xfrm>
            <a:off x="294640" y="4972155"/>
            <a:ext cx="11704320" cy="954107"/>
          </a:xfrm>
          <a:prstGeom prst="rect">
            <a:avLst/>
          </a:prstGeom>
          <a:solidFill>
            <a:schemeClr val="accent1">
              <a:lumMod val="20000"/>
              <a:lumOff val="80000"/>
            </a:schemeClr>
          </a:solidFill>
        </p:spPr>
        <p:txBody>
          <a:bodyPr wrap="square" rtlCol="0">
            <a:spAutoFit/>
          </a:bodyPr>
          <a:lstStyle/>
          <a:p>
            <a:r>
              <a:rPr lang="en-US" sz="2800" dirty="0">
                <a:latin typeface="NikoshBAN" panose="02000000000000000000" pitchFamily="2" charset="0"/>
                <a:cs typeface="NikoshBAN" pitchFamily="2" charset="0"/>
              </a:rPr>
              <a:t>4. </a:t>
            </a:r>
            <a:r>
              <a:rPr lang="en-US" sz="2800" dirty="0" err="1">
                <a:latin typeface="NikoshBAN" panose="02000000000000000000" pitchFamily="2" charset="0"/>
                <a:cs typeface="NikoshBAN" pitchFamily="2" charset="0"/>
              </a:rPr>
              <a:t>ভূমিক্ষয়ের</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বিরাট</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অংশ</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নদীতে</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জমা</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হয়</a:t>
            </a:r>
            <a:r>
              <a:rPr lang="en-US" sz="2800" dirty="0">
                <a:latin typeface="NikoshBAN" panose="02000000000000000000" pitchFamily="2" charset="0"/>
                <a:cs typeface="NikoshBAN" pitchFamily="2" charset="0"/>
              </a:rPr>
              <a:t> । </a:t>
            </a:r>
            <a:r>
              <a:rPr lang="en-US" sz="2800" dirty="0" err="1">
                <a:latin typeface="NikoshBAN" panose="02000000000000000000" pitchFamily="2" charset="0"/>
                <a:cs typeface="NikoshBAN" pitchFamily="2" charset="0"/>
              </a:rPr>
              <a:t>এতে</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নদীর</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গভীরতা</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কমে</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যায়</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এবং</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নৌ</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চলাচল</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বিঘ্ন</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ঘটে</a:t>
            </a:r>
            <a:r>
              <a:rPr lang="en-US" sz="2800" dirty="0">
                <a:latin typeface="NikoshBAN" panose="02000000000000000000" pitchFamily="2" charset="0"/>
                <a:cs typeface="NikoshBAN" pitchFamily="2" charset="0"/>
              </a:rPr>
              <a:t>।</a:t>
            </a:r>
            <a:endParaRPr lang="en-US" sz="2800" dirty="0"/>
          </a:p>
        </p:txBody>
      </p:sp>
      <p:sp>
        <p:nvSpPr>
          <p:cNvPr id="8" name="TextBox 7">
            <a:extLst>
              <a:ext uri="{FF2B5EF4-FFF2-40B4-BE49-F238E27FC236}">
                <a16:creationId xmlns:a16="http://schemas.microsoft.com/office/drawing/2014/main" id="{6E20B094-F4EF-4B18-AAE1-92208B5D2476}"/>
              </a:ext>
            </a:extLst>
          </p:cNvPr>
          <p:cNvSpPr txBox="1"/>
          <p:nvPr/>
        </p:nvSpPr>
        <p:spPr>
          <a:xfrm flipH="1">
            <a:off x="294640" y="6065658"/>
            <a:ext cx="11435081" cy="523220"/>
          </a:xfrm>
          <a:prstGeom prst="rect">
            <a:avLst/>
          </a:prstGeom>
          <a:solidFill>
            <a:schemeClr val="accent4">
              <a:lumMod val="40000"/>
              <a:lumOff val="60000"/>
            </a:schemeClr>
          </a:solidFill>
        </p:spPr>
        <p:txBody>
          <a:bodyPr wrap="square" rtlCol="0">
            <a:spAutoFit/>
          </a:bodyPr>
          <a:lstStyle/>
          <a:p>
            <a:r>
              <a:rPr lang="en-US" sz="2800" dirty="0">
                <a:latin typeface="NikoshBAN" panose="02000000000000000000" pitchFamily="2" charset="0"/>
                <a:cs typeface="NikoshBAN" pitchFamily="2" charset="0"/>
              </a:rPr>
              <a:t>5. </a:t>
            </a:r>
            <a:r>
              <a:rPr lang="en-US" sz="2800" dirty="0" err="1">
                <a:latin typeface="NikoshBAN" panose="02000000000000000000" pitchFamily="2" charset="0"/>
                <a:cs typeface="NikoshBAN" pitchFamily="2" charset="0"/>
              </a:rPr>
              <a:t>প্রবাদ</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আছে</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যে</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উর্বর</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মাটির</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ক্ষয়</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মানে</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সভ্যতার</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ক্ষয়</a:t>
            </a:r>
            <a:r>
              <a:rPr lang="en-US" sz="2800" dirty="0">
                <a:latin typeface="NikoshBAN" panose="02000000000000000000" pitchFamily="2" charset="0"/>
                <a:cs typeface="NikoshBAN" pitchFamily="2" charset="0"/>
              </a:rPr>
              <a:t>।</a:t>
            </a:r>
          </a:p>
        </p:txBody>
      </p:sp>
      <p:sp>
        <p:nvSpPr>
          <p:cNvPr id="9" name="TextBox 8">
            <a:extLst>
              <a:ext uri="{FF2B5EF4-FFF2-40B4-BE49-F238E27FC236}">
                <a16:creationId xmlns:a16="http://schemas.microsoft.com/office/drawing/2014/main" id="{63F369D2-0D4F-47F1-8B2D-D4701197AA37}"/>
              </a:ext>
            </a:extLst>
          </p:cNvPr>
          <p:cNvSpPr txBox="1"/>
          <p:nvPr/>
        </p:nvSpPr>
        <p:spPr>
          <a:xfrm>
            <a:off x="3952240" y="70226"/>
            <a:ext cx="4836160" cy="892552"/>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3600" b="1" dirty="0" err="1">
                <a:solidFill>
                  <a:schemeClr val="bg1"/>
                </a:solidFill>
                <a:latin typeface="NikoshBAN" panose="02000000000000000000" pitchFamily="2" charset="0"/>
                <a:cs typeface="NikoshBAN" pitchFamily="2" charset="0"/>
              </a:rPr>
              <a:t>ক্ষতিকারক</a:t>
            </a:r>
            <a:r>
              <a:rPr lang="en-US" sz="3600" b="1" dirty="0">
                <a:solidFill>
                  <a:schemeClr val="bg1"/>
                </a:solidFill>
                <a:latin typeface="NikoshBAN" panose="02000000000000000000" pitchFamily="2" charset="0"/>
                <a:cs typeface="NikoshBAN" pitchFamily="2" charset="0"/>
              </a:rPr>
              <a:t> </a:t>
            </a:r>
            <a:r>
              <a:rPr lang="en-US" sz="3600" b="1" dirty="0" err="1">
                <a:solidFill>
                  <a:schemeClr val="bg1"/>
                </a:solidFill>
                <a:latin typeface="NikoshBAN" panose="02000000000000000000" pitchFamily="2" charset="0"/>
                <a:cs typeface="NikoshBAN" pitchFamily="2" charset="0"/>
              </a:rPr>
              <a:t>দিকগুলো</a:t>
            </a:r>
            <a:endParaRPr lang="en-US" sz="3600" b="1" dirty="0">
              <a:solidFill>
                <a:schemeClr val="bg1"/>
              </a:solidFill>
              <a:latin typeface="NikoshBAN" panose="02000000000000000000" pitchFamily="2" charset="0"/>
              <a:cs typeface="NikoshBAN" pitchFamily="2" charset="0"/>
            </a:endParaRPr>
          </a:p>
          <a:p>
            <a:endParaRPr lang="en-US" sz="1600" dirty="0"/>
          </a:p>
        </p:txBody>
      </p:sp>
      <p:sp>
        <p:nvSpPr>
          <p:cNvPr id="10" name="TextBox 9">
            <a:extLst>
              <a:ext uri="{FF2B5EF4-FFF2-40B4-BE49-F238E27FC236}">
                <a16:creationId xmlns:a16="http://schemas.microsoft.com/office/drawing/2014/main" id="{E97F0A79-8A8A-46EC-A12F-A07278018503}"/>
              </a:ext>
            </a:extLst>
          </p:cNvPr>
          <p:cNvSpPr txBox="1"/>
          <p:nvPr/>
        </p:nvSpPr>
        <p:spPr>
          <a:xfrm>
            <a:off x="294640" y="1183056"/>
            <a:ext cx="11526520" cy="954107"/>
          </a:xfrm>
          <a:prstGeom prst="rect">
            <a:avLst/>
          </a:prstGeom>
          <a:solidFill>
            <a:schemeClr val="accent3">
              <a:lumMod val="40000"/>
              <a:lumOff val="60000"/>
            </a:schemeClr>
          </a:solidFill>
        </p:spPr>
        <p:txBody>
          <a:bodyPr wrap="square" rtlCol="0">
            <a:spAutoFit/>
          </a:bodyPr>
          <a:lstStyle/>
          <a:p>
            <a:r>
              <a:rPr lang="en-US" sz="2800" dirty="0">
                <a:latin typeface="NikoshBAN" panose="02000000000000000000" pitchFamily="2" charset="0"/>
                <a:cs typeface="NikoshBAN" pitchFamily="2" charset="0"/>
              </a:rPr>
              <a:t>১. </a:t>
            </a:r>
            <a:r>
              <a:rPr lang="en-US" sz="2800" dirty="0" err="1">
                <a:latin typeface="NikoshBAN" panose="02000000000000000000" pitchFamily="2" charset="0"/>
                <a:cs typeface="NikoshBAN" pitchFamily="2" charset="0"/>
              </a:rPr>
              <a:t>ভূমিক্ষয়ের</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কারণে</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জমির</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পুষ্টিসমৃদ্ধ</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উপরের</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স্তরের</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মাটি</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অন্যত্র</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চলে</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যায়।ফলে</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মাটির</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উর্বরতার</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ব্যাপক</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অপচয়</a:t>
            </a:r>
            <a:r>
              <a:rPr lang="en-US" sz="2800" dirty="0">
                <a:latin typeface="NikoshBAN" panose="02000000000000000000" pitchFamily="2" charset="0"/>
                <a:cs typeface="NikoshBAN" pitchFamily="2" charset="0"/>
              </a:rPr>
              <a:t> </a:t>
            </a:r>
            <a:r>
              <a:rPr lang="en-US" sz="2800" dirty="0" err="1">
                <a:latin typeface="NikoshBAN" panose="02000000000000000000" pitchFamily="2" charset="0"/>
                <a:cs typeface="NikoshBAN" pitchFamily="2" charset="0"/>
              </a:rPr>
              <a:t>হয়</a:t>
            </a:r>
            <a:r>
              <a:rPr lang="en-US" sz="2800" dirty="0">
                <a:latin typeface="NikoshBAN" panose="02000000000000000000" pitchFamily="2" charset="0"/>
                <a:cs typeface="NikoshBAN" pitchFamily="2" charset="0"/>
              </a:rPr>
              <a:t>।</a:t>
            </a:r>
          </a:p>
        </p:txBody>
      </p:sp>
    </p:spTree>
    <p:extLst>
      <p:ext uri="{BB962C8B-B14F-4D97-AF65-F5344CB8AC3E}">
        <p14:creationId xmlns:p14="http://schemas.microsoft.com/office/powerpoint/2010/main" val="15286473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7F7D2E73-E774-4A2A-B043-2196176397A9}"/>
              </a:ext>
            </a:extLst>
          </p:cNvPr>
          <p:cNvSpPr/>
          <p:nvPr/>
        </p:nvSpPr>
        <p:spPr>
          <a:xfrm>
            <a:off x="3698239" y="116839"/>
            <a:ext cx="6483451" cy="838658"/>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err="1">
                <a:solidFill>
                  <a:srgbClr val="C00000"/>
                </a:solidFill>
                <a:latin typeface="NikoshBAN" pitchFamily="2" charset="0"/>
                <a:cs typeface="NikoshBAN" pitchFamily="2" charset="0"/>
              </a:rPr>
              <a:t>ভূমিক্ষয়ের</a:t>
            </a:r>
            <a:r>
              <a:rPr lang="en-US" sz="3200" b="1" dirty="0">
                <a:solidFill>
                  <a:srgbClr val="C00000"/>
                </a:solidFill>
                <a:latin typeface="NikoshBAN" pitchFamily="2" charset="0"/>
                <a:cs typeface="NikoshBAN" pitchFamily="2" charset="0"/>
              </a:rPr>
              <a:t> </a:t>
            </a:r>
            <a:r>
              <a:rPr lang="en-US" sz="3200" b="1" dirty="0" err="1">
                <a:solidFill>
                  <a:srgbClr val="C00000"/>
                </a:solidFill>
                <a:latin typeface="NikoshBAN" pitchFamily="2" charset="0"/>
                <a:cs typeface="NikoshBAN" pitchFamily="2" charset="0"/>
              </a:rPr>
              <a:t>কার্যকরী</a:t>
            </a:r>
            <a:r>
              <a:rPr lang="en-US" sz="3200" b="1" dirty="0">
                <a:solidFill>
                  <a:srgbClr val="C00000"/>
                </a:solidFill>
                <a:latin typeface="NikoshBAN" pitchFamily="2" charset="0"/>
                <a:cs typeface="NikoshBAN" pitchFamily="2" charset="0"/>
              </a:rPr>
              <a:t> </a:t>
            </a:r>
            <a:r>
              <a:rPr lang="en-US" sz="3200" b="1" dirty="0" err="1">
                <a:solidFill>
                  <a:srgbClr val="C00000"/>
                </a:solidFill>
                <a:latin typeface="NikoshBAN" pitchFamily="2" charset="0"/>
                <a:cs typeface="NikoshBAN" pitchFamily="2" charset="0"/>
              </a:rPr>
              <a:t>উপায়সমূহ</a:t>
            </a:r>
            <a:endParaRPr lang="en-US" sz="3200" b="1" dirty="0">
              <a:solidFill>
                <a:srgbClr val="C00000"/>
              </a:solidFill>
              <a:latin typeface="NikoshBAN" pitchFamily="2" charset="0"/>
              <a:cs typeface="NikoshBAN" pitchFamily="2" charset="0"/>
            </a:endParaRPr>
          </a:p>
        </p:txBody>
      </p:sp>
      <p:graphicFrame>
        <p:nvGraphicFramePr>
          <p:cNvPr id="6" name="Diagram 5">
            <a:extLst>
              <a:ext uri="{FF2B5EF4-FFF2-40B4-BE49-F238E27FC236}">
                <a16:creationId xmlns:a16="http://schemas.microsoft.com/office/drawing/2014/main" id="{E47351EB-63E6-47B6-9638-8C4E6918D2FB}"/>
              </a:ext>
            </a:extLst>
          </p:cNvPr>
          <p:cNvGraphicFramePr/>
          <p:nvPr>
            <p:extLst>
              <p:ext uri="{D42A27DB-BD31-4B8C-83A1-F6EECF244321}">
                <p14:modId xmlns:p14="http://schemas.microsoft.com/office/powerpoint/2010/main" val="1022960320"/>
              </p:ext>
            </p:extLst>
          </p:nvPr>
        </p:nvGraphicFramePr>
        <p:xfrm>
          <a:off x="944880" y="1259840"/>
          <a:ext cx="10678160" cy="5171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948907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6">
                                            <p:graphicEl>
                                              <a:dgm id="{99B36F66-C89B-4556-803F-AA3E1046257C}"/>
                                            </p:graphicEl>
                                          </p:spTgt>
                                        </p:tgtEl>
                                        <p:attrNameLst>
                                          <p:attrName>style.visibility</p:attrName>
                                        </p:attrNameLst>
                                      </p:cBhvr>
                                      <p:to>
                                        <p:strVal val="visible"/>
                                      </p:to>
                                    </p:set>
                                    <p:anim calcmode="lin" valueType="num">
                                      <p:cBhvr additive="base">
                                        <p:cTn id="11" dur="500" fill="hold"/>
                                        <p:tgtEl>
                                          <p:spTgt spid="6">
                                            <p:graphicEl>
                                              <a:dgm id="{99B36F66-C89B-4556-803F-AA3E1046257C}"/>
                                            </p:graphic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graphicEl>
                                              <a:dgm id="{99B36F66-C89B-4556-803F-AA3E1046257C}"/>
                                            </p:graphic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graphicEl>
                                              <a:dgm id="{79028E5F-1A19-4224-94DB-3BA92CEF7747}"/>
                                            </p:graphicEl>
                                          </p:spTgt>
                                        </p:tgtEl>
                                        <p:attrNameLst>
                                          <p:attrName>style.visibility</p:attrName>
                                        </p:attrNameLst>
                                      </p:cBhvr>
                                      <p:to>
                                        <p:strVal val="visible"/>
                                      </p:to>
                                    </p:set>
                                    <p:anim calcmode="lin" valueType="num">
                                      <p:cBhvr additive="base">
                                        <p:cTn id="15" dur="500" fill="hold"/>
                                        <p:tgtEl>
                                          <p:spTgt spid="6">
                                            <p:graphicEl>
                                              <a:dgm id="{79028E5F-1A19-4224-94DB-3BA92CEF7747}"/>
                                            </p:graphic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graphicEl>
                                              <a:dgm id="{79028E5F-1A19-4224-94DB-3BA92CEF7747}"/>
                                            </p:graphic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graphicEl>
                                              <a:dgm id="{B8B9875F-F510-4E2F-BB15-7122A3DB4D1D}"/>
                                            </p:graphicEl>
                                          </p:spTgt>
                                        </p:tgtEl>
                                        <p:attrNameLst>
                                          <p:attrName>style.visibility</p:attrName>
                                        </p:attrNameLst>
                                      </p:cBhvr>
                                      <p:to>
                                        <p:strVal val="visible"/>
                                      </p:to>
                                    </p:set>
                                    <p:anim calcmode="lin" valueType="num">
                                      <p:cBhvr additive="base">
                                        <p:cTn id="21" dur="500" fill="hold"/>
                                        <p:tgtEl>
                                          <p:spTgt spid="6">
                                            <p:graphicEl>
                                              <a:dgm id="{B8B9875F-F510-4E2F-BB15-7122A3DB4D1D}"/>
                                            </p:graphic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graphicEl>
                                              <a:dgm id="{B8B9875F-F510-4E2F-BB15-7122A3DB4D1D}"/>
                                            </p:graphic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6">
                                            <p:graphicEl>
                                              <a:dgm id="{80FEA0F1-98C2-4B4A-907A-DF4C4F756931}"/>
                                            </p:graphicEl>
                                          </p:spTgt>
                                        </p:tgtEl>
                                        <p:attrNameLst>
                                          <p:attrName>style.visibility</p:attrName>
                                        </p:attrNameLst>
                                      </p:cBhvr>
                                      <p:to>
                                        <p:strVal val="visible"/>
                                      </p:to>
                                    </p:set>
                                    <p:anim calcmode="lin" valueType="num">
                                      <p:cBhvr additive="base">
                                        <p:cTn id="25" dur="500" fill="hold"/>
                                        <p:tgtEl>
                                          <p:spTgt spid="6">
                                            <p:graphicEl>
                                              <a:dgm id="{80FEA0F1-98C2-4B4A-907A-DF4C4F756931}"/>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graphicEl>
                                              <a:dgm id="{80FEA0F1-98C2-4B4A-907A-DF4C4F756931}"/>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graphicEl>
                                              <a:dgm id="{7B3B77D9-940A-43C0-9712-A18F564C778F}"/>
                                            </p:graphicEl>
                                          </p:spTgt>
                                        </p:tgtEl>
                                        <p:attrNameLst>
                                          <p:attrName>style.visibility</p:attrName>
                                        </p:attrNameLst>
                                      </p:cBhvr>
                                      <p:to>
                                        <p:strVal val="visible"/>
                                      </p:to>
                                    </p:set>
                                    <p:anim calcmode="lin" valueType="num">
                                      <p:cBhvr additive="base">
                                        <p:cTn id="31" dur="500" fill="hold"/>
                                        <p:tgtEl>
                                          <p:spTgt spid="6">
                                            <p:graphicEl>
                                              <a:dgm id="{7B3B77D9-940A-43C0-9712-A18F564C778F}"/>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graphicEl>
                                              <a:dgm id="{7B3B77D9-940A-43C0-9712-A18F564C778F}"/>
                                            </p:graphic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6">
                                            <p:graphicEl>
                                              <a:dgm id="{62057854-A293-46ED-9CBB-25EAAA07FB99}"/>
                                            </p:graphicEl>
                                          </p:spTgt>
                                        </p:tgtEl>
                                        <p:attrNameLst>
                                          <p:attrName>style.visibility</p:attrName>
                                        </p:attrNameLst>
                                      </p:cBhvr>
                                      <p:to>
                                        <p:strVal val="visible"/>
                                      </p:to>
                                    </p:set>
                                    <p:anim calcmode="lin" valueType="num">
                                      <p:cBhvr additive="base">
                                        <p:cTn id="35" dur="500" fill="hold"/>
                                        <p:tgtEl>
                                          <p:spTgt spid="6">
                                            <p:graphicEl>
                                              <a:dgm id="{62057854-A293-46ED-9CBB-25EAAA07FB99}"/>
                                            </p:graphic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graphicEl>
                                              <a:dgm id="{62057854-A293-46ED-9CBB-25EAAA07FB99}"/>
                                            </p:graphic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6">
                                            <p:graphicEl>
                                              <a:dgm id="{3E521380-D349-443E-8C7B-66A2BCE7733F}"/>
                                            </p:graphicEl>
                                          </p:spTgt>
                                        </p:tgtEl>
                                        <p:attrNameLst>
                                          <p:attrName>style.visibility</p:attrName>
                                        </p:attrNameLst>
                                      </p:cBhvr>
                                      <p:to>
                                        <p:strVal val="visible"/>
                                      </p:to>
                                    </p:set>
                                    <p:anim calcmode="lin" valueType="num">
                                      <p:cBhvr additive="base">
                                        <p:cTn id="41" dur="500" fill="hold"/>
                                        <p:tgtEl>
                                          <p:spTgt spid="6">
                                            <p:graphicEl>
                                              <a:dgm id="{3E521380-D349-443E-8C7B-66A2BCE7733F}"/>
                                            </p:graphicEl>
                                          </p:spTgt>
                                        </p:tgtEl>
                                        <p:attrNameLst>
                                          <p:attrName>ppt_x</p:attrName>
                                        </p:attrNameLst>
                                      </p:cBhvr>
                                      <p:tavLst>
                                        <p:tav tm="0">
                                          <p:val>
                                            <p:strVal val="#ppt_x"/>
                                          </p:val>
                                        </p:tav>
                                        <p:tav tm="100000">
                                          <p:val>
                                            <p:strVal val="#ppt_x"/>
                                          </p:val>
                                        </p:tav>
                                      </p:tavLst>
                                    </p:anim>
                                    <p:anim calcmode="lin" valueType="num">
                                      <p:cBhvr additive="base">
                                        <p:cTn id="42" dur="500" fill="hold"/>
                                        <p:tgtEl>
                                          <p:spTgt spid="6">
                                            <p:graphicEl>
                                              <a:dgm id="{3E521380-D349-443E-8C7B-66A2BCE7733F}"/>
                                            </p:graphicEl>
                                          </p:spTgt>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6">
                                            <p:graphicEl>
                                              <a:dgm id="{9265F98B-ADDC-45EA-8949-993794DA360A}"/>
                                            </p:graphicEl>
                                          </p:spTgt>
                                        </p:tgtEl>
                                        <p:attrNameLst>
                                          <p:attrName>style.visibility</p:attrName>
                                        </p:attrNameLst>
                                      </p:cBhvr>
                                      <p:to>
                                        <p:strVal val="visible"/>
                                      </p:to>
                                    </p:set>
                                    <p:anim calcmode="lin" valueType="num">
                                      <p:cBhvr additive="base">
                                        <p:cTn id="45" dur="500" fill="hold"/>
                                        <p:tgtEl>
                                          <p:spTgt spid="6">
                                            <p:graphicEl>
                                              <a:dgm id="{9265F98B-ADDC-45EA-8949-993794DA360A}"/>
                                            </p:graphicEl>
                                          </p:spTgt>
                                        </p:tgtEl>
                                        <p:attrNameLst>
                                          <p:attrName>ppt_x</p:attrName>
                                        </p:attrNameLst>
                                      </p:cBhvr>
                                      <p:tavLst>
                                        <p:tav tm="0">
                                          <p:val>
                                            <p:strVal val="#ppt_x"/>
                                          </p:val>
                                        </p:tav>
                                        <p:tav tm="100000">
                                          <p:val>
                                            <p:strVal val="#ppt_x"/>
                                          </p:val>
                                        </p:tav>
                                      </p:tavLst>
                                    </p:anim>
                                    <p:anim calcmode="lin" valueType="num">
                                      <p:cBhvr additive="base">
                                        <p:cTn id="46" dur="500" fill="hold"/>
                                        <p:tgtEl>
                                          <p:spTgt spid="6">
                                            <p:graphicEl>
                                              <a:dgm id="{9265F98B-ADDC-45EA-8949-993794DA360A}"/>
                                            </p:graphic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6">
                                            <p:graphicEl>
                                              <a:dgm id="{376960F8-253A-487B-8D3D-4BD372C0CE82}"/>
                                            </p:graphicEl>
                                          </p:spTgt>
                                        </p:tgtEl>
                                        <p:attrNameLst>
                                          <p:attrName>style.visibility</p:attrName>
                                        </p:attrNameLst>
                                      </p:cBhvr>
                                      <p:to>
                                        <p:strVal val="visible"/>
                                      </p:to>
                                    </p:set>
                                    <p:anim calcmode="lin" valueType="num">
                                      <p:cBhvr additive="base">
                                        <p:cTn id="51" dur="500" fill="hold"/>
                                        <p:tgtEl>
                                          <p:spTgt spid="6">
                                            <p:graphicEl>
                                              <a:dgm id="{376960F8-253A-487B-8D3D-4BD372C0CE82}"/>
                                            </p:graphicEl>
                                          </p:spTgt>
                                        </p:tgtEl>
                                        <p:attrNameLst>
                                          <p:attrName>ppt_x</p:attrName>
                                        </p:attrNameLst>
                                      </p:cBhvr>
                                      <p:tavLst>
                                        <p:tav tm="0">
                                          <p:val>
                                            <p:strVal val="#ppt_x"/>
                                          </p:val>
                                        </p:tav>
                                        <p:tav tm="100000">
                                          <p:val>
                                            <p:strVal val="#ppt_x"/>
                                          </p:val>
                                        </p:tav>
                                      </p:tavLst>
                                    </p:anim>
                                    <p:anim calcmode="lin" valueType="num">
                                      <p:cBhvr additive="base">
                                        <p:cTn id="52" dur="500" fill="hold"/>
                                        <p:tgtEl>
                                          <p:spTgt spid="6">
                                            <p:graphicEl>
                                              <a:dgm id="{376960F8-253A-487B-8D3D-4BD372C0CE82}"/>
                                            </p:graphicEl>
                                          </p:spTgt>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6">
                                            <p:graphicEl>
                                              <a:dgm id="{79B0D126-2FF2-4B71-B874-16EF64A243B4}"/>
                                            </p:graphicEl>
                                          </p:spTgt>
                                        </p:tgtEl>
                                        <p:attrNameLst>
                                          <p:attrName>style.visibility</p:attrName>
                                        </p:attrNameLst>
                                      </p:cBhvr>
                                      <p:to>
                                        <p:strVal val="visible"/>
                                      </p:to>
                                    </p:set>
                                    <p:anim calcmode="lin" valueType="num">
                                      <p:cBhvr additive="base">
                                        <p:cTn id="55" dur="500" fill="hold"/>
                                        <p:tgtEl>
                                          <p:spTgt spid="6">
                                            <p:graphicEl>
                                              <a:dgm id="{79B0D126-2FF2-4B71-B874-16EF64A243B4}"/>
                                            </p:graphic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graphicEl>
                                              <a:dgm id="{79B0D126-2FF2-4B71-B874-16EF64A243B4}"/>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Graphic spid="6" grpId="0">
        <p:bldSub>
          <a:bldDgm bld="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87D6C5F-8527-4F3E-8B8B-58D977675B49}"/>
              </a:ext>
            </a:extLst>
          </p:cNvPr>
          <p:cNvSpPr txBox="1"/>
          <p:nvPr/>
        </p:nvSpPr>
        <p:spPr>
          <a:xfrm>
            <a:off x="4572000" y="179509"/>
            <a:ext cx="3190240" cy="830997"/>
          </a:xfrm>
          <a:prstGeom prst="rect">
            <a:avLst/>
          </a:prstGeom>
          <a:solidFill>
            <a:schemeClr val="bg1"/>
          </a:solidFill>
        </p:spPr>
        <p:style>
          <a:lnRef idx="0">
            <a:schemeClr val="accent4"/>
          </a:lnRef>
          <a:fillRef idx="3">
            <a:schemeClr val="accent4"/>
          </a:fillRef>
          <a:effectRef idx="3">
            <a:schemeClr val="accent4"/>
          </a:effectRef>
          <a:fontRef idx="minor">
            <a:schemeClr val="lt1"/>
          </a:fontRef>
        </p:style>
        <p:txBody>
          <a:bodyPr wrap="square">
            <a:spAutoFit/>
          </a:bodyPr>
          <a:lstStyle/>
          <a:p>
            <a:pPr algn="ctr"/>
            <a:r>
              <a:rPr lang="en-US" sz="4800" dirty="0" err="1">
                <a:solidFill>
                  <a:schemeClr val="tx1"/>
                </a:solidFill>
                <a:latin typeface="NikoshBAN" pitchFamily="2" charset="0"/>
                <a:cs typeface="NikoshBAN" pitchFamily="2" charset="0"/>
              </a:rPr>
              <a:t>দলীয়</a:t>
            </a:r>
            <a:r>
              <a:rPr lang="en-US" sz="4800" dirty="0">
                <a:solidFill>
                  <a:schemeClr val="tx1"/>
                </a:solidFill>
                <a:latin typeface="NikoshBAN" pitchFamily="2" charset="0"/>
                <a:cs typeface="NikoshBAN" pitchFamily="2" charset="0"/>
              </a:rPr>
              <a:t> </a:t>
            </a:r>
            <a:r>
              <a:rPr lang="en-US" sz="4800" dirty="0" err="1">
                <a:solidFill>
                  <a:schemeClr val="tx1"/>
                </a:solidFill>
                <a:latin typeface="NikoshBAN" pitchFamily="2" charset="0"/>
                <a:cs typeface="NikoshBAN" pitchFamily="2" charset="0"/>
              </a:rPr>
              <a:t>কাজ</a:t>
            </a:r>
            <a:endParaRPr lang="en-US" sz="4800" dirty="0">
              <a:solidFill>
                <a:schemeClr val="tx1"/>
              </a:solidFill>
              <a:latin typeface="NikoshBAN" pitchFamily="2" charset="0"/>
              <a:cs typeface="NikoshBAN" pitchFamily="2" charset="0"/>
            </a:endParaRPr>
          </a:p>
        </p:txBody>
      </p:sp>
      <p:sp>
        <p:nvSpPr>
          <p:cNvPr id="5" name="TextBox 4">
            <a:extLst>
              <a:ext uri="{FF2B5EF4-FFF2-40B4-BE49-F238E27FC236}">
                <a16:creationId xmlns:a16="http://schemas.microsoft.com/office/drawing/2014/main" id="{63EF0FE3-84E8-4F84-862C-3975020A0C38}"/>
              </a:ext>
            </a:extLst>
          </p:cNvPr>
          <p:cNvSpPr txBox="1"/>
          <p:nvPr/>
        </p:nvSpPr>
        <p:spPr>
          <a:xfrm>
            <a:off x="985520" y="1577034"/>
            <a:ext cx="9391379" cy="461665"/>
          </a:xfrm>
          <a:prstGeom prst="rect">
            <a:avLst/>
          </a:prstGeom>
          <a:solidFill>
            <a:schemeClr val="accent4">
              <a:lumMod val="20000"/>
              <a:lumOff val="80000"/>
            </a:schemeClr>
          </a:solidFill>
        </p:spPr>
        <p:txBody>
          <a:bodyPr wrap="square">
            <a:spAutoFit/>
          </a:bodyPr>
          <a:lstStyle/>
          <a:p>
            <a:r>
              <a:rPr lang="en-US" sz="2400" dirty="0" err="1">
                <a:solidFill>
                  <a:srgbClr val="C00000"/>
                </a:solidFill>
                <a:latin typeface="NikoshBAN" pitchFamily="2" charset="0"/>
                <a:cs typeface="NikoshBAN" pitchFamily="2" charset="0"/>
              </a:rPr>
              <a:t>তোমার</a:t>
            </a:r>
            <a:r>
              <a:rPr lang="en-US" sz="2400" dirty="0">
                <a:solidFill>
                  <a:srgbClr val="C00000"/>
                </a:solidFill>
                <a:latin typeface="NikoshBAN" pitchFamily="2" charset="0"/>
                <a:cs typeface="NikoshBAN" pitchFamily="2" charset="0"/>
              </a:rPr>
              <a:t> </a:t>
            </a:r>
            <a:r>
              <a:rPr lang="en-US" sz="2400" dirty="0" err="1">
                <a:solidFill>
                  <a:srgbClr val="C00000"/>
                </a:solidFill>
                <a:latin typeface="NikoshBAN" pitchFamily="2" charset="0"/>
                <a:cs typeface="NikoshBAN" pitchFamily="2" charset="0"/>
              </a:rPr>
              <a:t>নিজ</a:t>
            </a:r>
            <a:r>
              <a:rPr lang="en-US" sz="2400" dirty="0">
                <a:solidFill>
                  <a:srgbClr val="C00000"/>
                </a:solidFill>
                <a:latin typeface="NikoshBAN" pitchFamily="2" charset="0"/>
                <a:cs typeface="NikoshBAN" pitchFamily="2" charset="0"/>
              </a:rPr>
              <a:t> </a:t>
            </a:r>
            <a:r>
              <a:rPr lang="en-US" sz="2400" dirty="0" err="1">
                <a:solidFill>
                  <a:srgbClr val="C00000"/>
                </a:solidFill>
                <a:latin typeface="NikoshBAN" pitchFamily="2" charset="0"/>
                <a:cs typeface="NikoshBAN" pitchFamily="2" charset="0"/>
              </a:rPr>
              <a:t>এলাকার</a:t>
            </a:r>
            <a:r>
              <a:rPr lang="en-US" sz="2400" dirty="0">
                <a:solidFill>
                  <a:srgbClr val="C00000"/>
                </a:solidFill>
                <a:latin typeface="NikoshBAN" pitchFamily="2" charset="0"/>
                <a:cs typeface="NikoshBAN" pitchFamily="2" charset="0"/>
              </a:rPr>
              <a:t> </a:t>
            </a:r>
            <a:r>
              <a:rPr lang="en-US" sz="2400" dirty="0" err="1">
                <a:solidFill>
                  <a:srgbClr val="C00000"/>
                </a:solidFill>
                <a:latin typeface="NikoshBAN" pitchFamily="2" charset="0"/>
                <a:cs typeface="NikoshBAN" pitchFamily="2" charset="0"/>
              </a:rPr>
              <a:t>কৃষিজমি</a:t>
            </a:r>
            <a:r>
              <a:rPr lang="en-US" sz="2400" dirty="0">
                <a:solidFill>
                  <a:srgbClr val="C00000"/>
                </a:solidFill>
                <a:latin typeface="NikoshBAN" pitchFamily="2" charset="0"/>
                <a:cs typeface="NikoshBAN" pitchFamily="2" charset="0"/>
              </a:rPr>
              <a:t> </a:t>
            </a:r>
            <a:r>
              <a:rPr lang="en-US" sz="2400" dirty="0" err="1">
                <a:solidFill>
                  <a:srgbClr val="C00000"/>
                </a:solidFill>
                <a:latin typeface="NikoshBAN" pitchFamily="2" charset="0"/>
                <a:cs typeface="NikoshBAN" pitchFamily="2" charset="0"/>
              </a:rPr>
              <a:t>ক্ষয়ের</a:t>
            </a:r>
            <a:r>
              <a:rPr lang="en-US" sz="2400" dirty="0">
                <a:solidFill>
                  <a:srgbClr val="C00000"/>
                </a:solidFill>
                <a:latin typeface="NikoshBAN" pitchFamily="2" charset="0"/>
                <a:cs typeface="NikoshBAN" pitchFamily="2" charset="0"/>
              </a:rPr>
              <a:t> </a:t>
            </a:r>
            <a:r>
              <a:rPr lang="en-US" sz="2400" dirty="0" err="1">
                <a:solidFill>
                  <a:srgbClr val="C00000"/>
                </a:solidFill>
                <a:latin typeface="NikoshBAN" pitchFamily="2" charset="0"/>
                <a:cs typeface="NikoshBAN" pitchFamily="2" charset="0"/>
              </a:rPr>
              <a:t>কারণ</a:t>
            </a:r>
            <a:r>
              <a:rPr lang="en-US" sz="2400" dirty="0">
                <a:solidFill>
                  <a:srgbClr val="C00000"/>
                </a:solidFill>
                <a:latin typeface="NikoshBAN" pitchFamily="2" charset="0"/>
                <a:cs typeface="NikoshBAN" pitchFamily="2" charset="0"/>
              </a:rPr>
              <a:t> </a:t>
            </a:r>
            <a:r>
              <a:rPr lang="en-US" sz="2400" dirty="0" err="1">
                <a:solidFill>
                  <a:srgbClr val="C00000"/>
                </a:solidFill>
                <a:latin typeface="NikoshBAN" pitchFamily="2" charset="0"/>
                <a:cs typeface="NikoshBAN" pitchFamily="2" charset="0"/>
              </a:rPr>
              <a:t>এবং</a:t>
            </a:r>
            <a:r>
              <a:rPr lang="en-US" sz="2400" dirty="0">
                <a:solidFill>
                  <a:srgbClr val="C00000"/>
                </a:solidFill>
                <a:latin typeface="NikoshBAN" pitchFamily="2" charset="0"/>
                <a:cs typeface="NikoshBAN" pitchFamily="2" charset="0"/>
              </a:rPr>
              <a:t> </a:t>
            </a:r>
            <a:r>
              <a:rPr lang="en-US" sz="2400" dirty="0" err="1">
                <a:solidFill>
                  <a:srgbClr val="C00000"/>
                </a:solidFill>
                <a:latin typeface="NikoshBAN" pitchFamily="2" charset="0"/>
                <a:cs typeface="NikoshBAN" pitchFamily="2" charset="0"/>
              </a:rPr>
              <a:t>প্রতিকারের</a:t>
            </a:r>
            <a:r>
              <a:rPr lang="en-US" sz="2400" dirty="0">
                <a:solidFill>
                  <a:srgbClr val="C00000"/>
                </a:solidFill>
                <a:latin typeface="NikoshBAN" pitchFamily="2" charset="0"/>
                <a:cs typeface="NikoshBAN" pitchFamily="2" charset="0"/>
              </a:rPr>
              <a:t> </a:t>
            </a:r>
            <a:r>
              <a:rPr lang="en-US" sz="2400" dirty="0" err="1">
                <a:solidFill>
                  <a:srgbClr val="C00000"/>
                </a:solidFill>
                <a:latin typeface="NikoshBAN" pitchFamily="2" charset="0"/>
                <a:cs typeface="NikoshBAN" pitchFamily="2" charset="0"/>
              </a:rPr>
              <a:t>উপায়</a:t>
            </a:r>
            <a:r>
              <a:rPr lang="en-US" sz="2400" dirty="0">
                <a:solidFill>
                  <a:srgbClr val="C00000"/>
                </a:solidFill>
                <a:latin typeface="NikoshBAN" pitchFamily="2" charset="0"/>
                <a:cs typeface="NikoshBAN" pitchFamily="2" charset="0"/>
              </a:rPr>
              <a:t> </a:t>
            </a:r>
            <a:r>
              <a:rPr lang="en-US" sz="2400" dirty="0" err="1">
                <a:solidFill>
                  <a:srgbClr val="C00000"/>
                </a:solidFill>
                <a:latin typeface="NikoshBAN" pitchFamily="2" charset="0"/>
                <a:cs typeface="NikoshBAN" pitchFamily="2" charset="0"/>
              </a:rPr>
              <a:t>লিখ</a:t>
            </a:r>
            <a:r>
              <a:rPr lang="en-US" sz="2400" dirty="0">
                <a:solidFill>
                  <a:srgbClr val="C00000"/>
                </a:solidFill>
                <a:latin typeface="NikoshBAN" pitchFamily="2" charset="0"/>
                <a:cs typeface="NikoshBAN" pitchFamily="2" charset="0"/>
              </a:rPr>
              <a:t>।</a:t>
            </a:r>
            <a:endParaRPr lang="en-US" sz="2400" dirty="0">
              <a:solidFill>
                <a:srgbClr val="C00000"/>
              </a:solidFill>
            </a:endParaRPr>
          </a:p>
        </p:txBody>
      </p:sp>
      <p:pic>
        <p:nvPicPr>
          <p:cNvPr id="7" name="Picture 6">
            <a:extLst>
              <a:ext uri="{FF2B5EF4-FFF2-40B4-BE49-F238E27FC236}">
                <a16:creationId xmlns:a16="http://schemas.microsoft.com/office/drawing/2014/main" id="{D29F24C5-9D6E-4EB1-B94F-6331B45648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640" y="2471671"/>
            <a:ext cx="4917440" cy="3637279"/>
          </a:xfrm>
          <a:prstGeom prst="rect">
            <a:avLst/>
          </a:prstGeom>
        </p:spPr>
      </p:pic>
      <p:pic>
        <p:nvPicPr>
          <p:cNvPr id="9" name="Picture 8">
            <a:extLst>
              <a:ext uri="{FF2B5EF4-FFF2-40B4-BE49-F238E27FC236}">
                <a16:creationId xmlns:a16="http://schemas.microsoft.com/office/drawing/2014/main" id="{717A9415-32A9-4775-9C0A-49EED279C0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523041"/>
            <a:ext cx="5110480" cy="3637279"/>
          </a:xfrm>
          <a:prstGeom prst="rect">
            <a:avLst/>
          </a:prstGeom>
        </p:spPr>
      </p:pic>
    </p:spTree>
    <p:extLst>
      <p:ext uri="{BB962C8B-B14F-4D97-AF65-F5344CB8AC3E}">
        <p14:creationId xmlns:p14="http://schemas.microsoft.com/office/powerpoint/2010/main" val="9905631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5"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2000"/>
                                        <p:tgtEl>
                                          <p:spTgt spid="5"/>
                                        </p:tgtEl>
                                      </p:cBhvr>
                                    </p:animEffect>
                                    <p:anim calcmode="lin" valueType="num">
                                      <p:cBhvr>
                                        <p:cTn id="26" dur="2000" fill="hold"/>
                                        <p:tgtEl>
                                          <p:spTgt spid="5"/>
                                        </p:tgtEl>
                                        <p:attrNameLst>
                                          <p:attrName>ppt_w</p:attrName>
                                        </p:attrNameLst>
                                      </p:cBhvr>
                                      <p:tavLst>
                                        <p:tav tm="0" fmla="#ppt_w*sin(2.5*pi*$)">
                                          <p:val>
                                            <p:fltVal val="0"/>
                                          </p:val>
                                        </p:tav>
                                        <p:tav tm="100000">
                                          <p:val>
                                            <p:fltVal val="1"/>
                                          </p:val>
                                        </p:tav>
                                      </p:tavLst>
                                    </p:anim>
                                    <p:anim calcmode="lin" valueType="num">
                                      <p:cBhvr>
                                        <p:cTn id="27" dur="2000" fill="hold"/>
                                        <p:tgtEl>
                                          <p:spTgt spid="5"/>
                                        </p:tgtEl>
                                        <p:attrNameLst>
                                          <p:attrName>ppt_h</p:attrName>
                                        </p:attrNameLst>
                                      </p:cBhvr>
                                      <p:tavLst>
                                        <p:tav tm="0">
                                          <p:val>
                                            <p:strVal val="#ppt_h"/>
                                          </p:val>
                                        </p:tav>
                                        <p:tav tm="100000">
                                          <p:val>
                                            <p:strVal val="#ppt_h"/>
                                          </p:val>
                                        </p:tav>
                                      </p:tavLst>
                                    </p:anim>
                                  </p:childTnLst>
                                </p:cTn>
                              </p:par>
                              <p:par>
                                <p:cTn id="28" presetID="45" presetClass="entr" presetSubtype="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2000"/>
                                        <p:tgtEl>
                                          <p:spTgt spid="7"/>
                                        </p:tgtEl>
                                      </p:cBhvr>
                                    </p:animEffect>
                                    <p:anim calcmode="lin" valueType="num">
                                      <p:cBhvr>
                                        <p:cTn id="31" dur="2000" fill="hold"/>
                                        <p:tgtEl>
                                          <p:spTgt spid="7"/>
                                        </p:tgtEl>
                                        <p:attrNameLst>
                                          <p:attrName>ppt_w</p:attrName>
                                        </p:attrNameLst>
                                      </p:cBhvr>
                                      <p:tavLst>
                                        <p:tav tm="0" fmla="#ppt_w*sin(2.5*pi*$)">
                                          <p:val>
                                            <p:fltVal val="0"/>
                                          </p:val>
                                        </p:tav>
                                        <p:tav tm="100000">
                                          <p:val>
                                            <p:fltVal val="1"/>
                                          </p:val>
                                        </p:tav>
                                      </p:tavLst>
                                    </p:anim>
                                    <p:anim calcmode="lin" valueType="num">
                                      <p:cBhvr>
                                        <p:cTn id="32" dur="2000" fill="hold"/>
                                        <p:tgtEl>
                                          <p:spTgt spid="7"/>
                                        </p:tgtEl>
                                        <p:attrNameLst>
                                          <p:attrName>ppt_h</p:attrName>
                                        </p:attrNameLst>
                                      </p:cBhvr>
                                      <p:tavLst>
                                        <p:tav tm="0">
                                          <p:val>
                                            <p:strVal val="#ppt_h"/>
                                          </p:val>
                                        </p:tav>
                                        <p:tav tm="100000">
                                          <p:val>
                                            <p:strVal val="#ppt_h"/>
                                          </p:val>
                                        </p:tav>
                                      </p:tavLst>
                                    </p:anim>
                                  </p:childTnLst>
                                </p:cTn>
                              </p:par>
                              <p:par>
                                <p:cTn id="33" presetID="45" presetClass="entr" presetSubtype="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2000"/>
                                        <p:tgtEl>
                                          <p:spTgt spid="9"/>
                                        </p:tgtEl>
                                      </p:cBhvr>
                                    </p:animEffect>
                                    <p:anim calcmode="lin" valueType="num">
                                      <p:cBhvr>
                                        <p:cTn id="36" dur="2000" fill="hold"/>
                                        <p:tgtEl>
                                          <p:spTgt spid="9"/>
                                        </p:tgtEl>
                                        <p:attrNameLst>
                                          <p:attrName>ppt_w</p:attrName>
                                        </p:attrNameLst>
                                      </p:cBhvr>
                                      <p:tavLst>
                                        <p:tav tm="0" fmla="#ppt_w*sin(2.5*pi*$)">
                                          <p:val>
                                            <p:fltVal val="0"/>
                                          </p:val>
                                        </p:tav>
                                        <p:tav tm="100000">
                                          <p:val>
                                            <p:fltVal val="1"/>
                                          </p:val>
                                        </p:tav>
                                      </p:tavLst>
                                    </p:anim>
                                    <p:anim calcmode="lin" valueType="num">
                                      <p:cBhvr>
                                        <p:cTn id="37" dur="2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C2A4916-C498-4F3C-9F2B-450C2F2FB77D}"/>
              </a:ext>
            </a:extLst>
          </p:cNvPr>
          <p:cNvSpPr txBox="1"/>
          <p:nvPr/>
        </p:nvSpPr>
        <p:spPr>
          <a:xfrm>
            <a:off x="4912360" y="406400"/>
            <a:ext cx="2367280" cy="83099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4800" dirty="0" err="1">
                <a:latin typeface="NikoshBAN" panose="02000000000000000000" pitchFamily="2" charset="0"/>
                <a:cs typeface="NikoshBAN" panose="02000000000000000000" pitchFamily="2" charset="0"/>
              </a:rPr>
              <a:t>মূল্যায়ন</a:t>
            </a:r>
            <a:endParaRPr lang="en-US" sz="4800" dirty="0">
              <a:latin typeface="NikoshBAN" panose="02000000000000000000" pitchFamily="2" charset="0"/>
              <a:cs typeface="NikoshBAN" panose="02000000000000000000" pitchFamily="2" charset="0"/>
            </a:endParaRPr>
          </a:p>
        </p:txBody>
      </p:sp>
      <p:sp>
        <p:nvSpPr>
          <p:cNvPr id="5" name="TextBox 4">
            <a:extLst>
              <a:ext uri="{FF2B5EF4-FFF2-40B4-BE49-F238E27FC236}">
                <a16:creationId xmlns:a16="http://schemas.microsoft.com/office/drawing/2014/main" id="{9C6370CD-FB0B-4775-8E7F-B8E4FE1D2EB5}"/>
              </a:ext>
            </a:extLst>
          </p:cNvPr>
          <p:cNvSpPr txBox="1"/>
          <p:nvPr/>
        </p:nvSpPr>
        <p:spPr>
          <a:xfrm>
            <a:off x="371125" y="1237397"/>
            <a:ext cx="3921760" cy="461665"/>
          </a:xfrm>
          <a:prstGeom prst="rect">
            <a:avLst/>
          </a:prstGeom>
          <a:solidFill>
            <a:schemeClr val="accent6">
              <a:lumMod val="60000"/>
              <a:lumOff val="40000"/>
            </a:schemeClr>
          </a:solidFill>
        </p:spPr>
        <p:txBody>
          <a:bodyPr wrap="square">
            <a:spAutoFit/>
          </a:bodyPr>
          <a:lstStyle/>
          <a:p>
            <a:r>
              <a:rPr lang="en-US" sz="2400" dirty="0" err="1">
                <a:solidFill>
                  <a:schemeClr val="tx1"/>
                </a:solidFill>
                <a:latin typeface="NikoshBAN" pitchFamily="2" charset="0"/>
                <a:cs typeface="NikoshBAN" pitchFamily="2" charset="0"/>
              </a:rPr>
              <a:t>ভূমিক্ষয়ের</a:t>
            </a:r>
            <a:r>
              <a:rPr lang="en-US" sz="2400" dirty="0">
                <a:solidFill>
                  <a:schemeClr val="tx1"/>
                </a:solidFill>
                <a:latin typeface="NikoshBAN" pitchFamily="2" charset="0"/>
                <a:cs typeface="NikoshBAN" pitchFamily="2" charset="0"/>
              </a:rPr>
              <a:t> </a:t>
            </a:r>
            <a:r>
              <a:rPr lang="en-US" sz="2400" dirty="0" err="1">
                <a:solidFill>
                  <a:schemeClr val="tx1"/>
                </a:solidFill>
                <a:latin typeface="NikoshBAN" pitchFamily="2" charset="0"/>
                <a:cs typeface="NikoshBAN" pitchFamily="2" charset="0"/>
              </a:rPr>
              <a:t>কারণ</a:t>
            </a:r>
            <a:r>
              <a:rPr lang="en-US" sz="2400" dirty="0">
                <a:solidFill>
                  <a:schemeClr val="tx1"/>
                </a:solidFill>
                <a:latin typeface="NikoshBAN" pitchFamily="2" charset="0"/>
                <a:cs typeface="NikoshBAN" pitchFamily="2" charset="0"/>
              </a:rPr>
              <a:t> </a:t>
            </a:r>
            <a:r>
              <a:rPr lang="en-US" sz="2400" dirty="0" err="1">
                <a:solidFill>
                  <a:schemeClr val="tx1"/>
                </a:solidFill>
                <a:latin typeface="NikoshBAN" pitchFamily="2" charset="0"/>
                <a:cs typeface="NikoshBAN" pitchFamily="2" charset="0"/>
              </a:rPr>
              <a:t>কোনটি</a:t>
            </a:r>
            <a:r>
              <a:rPr lang="en-US" sz="2400" dirty="0">
                <a:solidFill>
                  <a:schemeClr val="tx1"/>
                </a:solidFill>
                <a:latin typeface="NikoshBAN" pitchFamily="2" charset="0"/>
                <a:cs typeface="NikoshBAN" pitchFamily="2" charset="0"/>
              </a:rPr>
              <a:t>?</a:t>
            </a:r>
          </a:p>
        </p:txBody>
      </p:sp>
      <p:sp>
        <p:nvSpPr>
          <p:cNvPr id="8" name="TextBox 7">
            <a:extLst>
              <a:ext uri="{FF2B5EF4-FFF2-40B4-BE49-F238E27FC236}">
                <a16:creationId xmlns:a16="http://schemas.microsoft.com/office/drawing/2014/main" id="{C451C007-3EEE-4D38-AA56-E13ACB384B55}"/>
              </a:ext>
            </a:extLst>
          </p:cNvPr>
          <p:cNvSpPr txBox="1"/>
          <p:nvPr/>
        </p:nvSpPr>
        <p:spPr>
          <a:xfrm>
            <a:off x="371125" y="1803772"/>
            <a:ext cx="1676400" cy="461665"/>
          </a:xfrm>
          <a:prstGeom prst="rect">
            <a:avLst/>
          </a:prstGeom>
          <a:solidFill>
            <a:schemeClr val="accent2"/>
          </a:solidFill>
        </p:spPr>
        <p:txBody>
          <a:bodyPr wrap="square">
            <a:spAutoFit/>
          </a:bodyPr>
          <a:lstStyle/>
          <a:p>
            <a:pPr lvl="0"/>
            <a:r>
              <a:rPr lang="en-US" sz="2400" dirty="0">
                <a:solidFill>
                  <a:schemeClr val="tx1"/>
                </a:solidFill>
                <a:latin typeface="NikoshBAN" pitchFamily="2" charset="0"/>
                <a:cs typeface="NikoshBAN" pitchFamily="2" charset="0"/>
              </a:rPr>
              <a:t>১। </a:t>
            </a:r>
            <a:r>
              <a:rPr lang="en-US" sz="2400" dirty="0" err="1">
                <a:solidFill>
                  <a:schemeClr val="tx1"/>
                </a:solidFill>
                <a:latin typeface="NikoshBAN" pitchFamily="2" charset="0"/>
                <a:cs typeface="NikoshBAN" pitchFamily="2" charset="0"/>
              </a:rPr>
              <a:t>বৃষ্টিপাত</a:t>
            </a:r>
            <a:r>
              <a:rPr lang="en-US" sz="2400" dirty="0">
                <a:solidFill>
                  <a:schemeClr val="tx1"/>
                </a:solidFill>
                <a:latin typeface="NikoshBAN" pitchFamily="2" charset="0"/>
                <a:cs typeface="NikoshBAN" pitchFamily="2" charset="0"/>
              </a:rPr>
              <a:t> </a:t>
            </a:r>
            <a:endParaRPr lang="en-US" sz="2400" dirty="0"/>
          </a:p>
        </p:txBody>
      </p:sp>
      <p:sp>
        <p:nvSpPr>
          <p:cNvPr id="10" name="TextBox 9">
            <a:extLst>
              <a:ext uri="{FF2B5EF4-FFF2-40B4-BE49-F238E27FC236}">
                <a16:creationId xmlns:a16="http://schemas.microsoft.com/office/drawing/2014/main" id="{FFE0B177-5376-4425-AC9D-0CE83C06EACE}"/>
              </a:ext>
            </a:extLst>
          </p:cNvPr>
          <p:cNvSpPr txBox="1"/>
          <p:nvPr/>
        </p:nvSpPr>
        <p:spPr>
          <a:xfrm>
            <a:off x="3002565" y="1803773"/>
            <a:ext cx="1778000" cy="461665"/>
          </a:xfrm>
          <a:prstGeom prst="rect">
            <a:avLst/>
          </a:prstGeom>
          <a:solidFill>
            <a:schemeClr val="accent1"/>
          </a:solidFill>
        </p:spPr>
        <p:txBody>
          <a:bodyPr wrap="square">
            <a:spAutoFit/>
          </a:bodyPr>
          <a:lstStyle/>
          <a:p>
            <a:pPr lvl="0"/>
            <a:r>
              <a:rPr lang="en-US" sz="2400" dirty="0">
                <a:solidFill>
                  <a:schemeClr val="tx1"/>
                </a:solidFill>
                <a:latin typeface="NikoshBAN" pitchFamily="2" charset="0"/>
                <a:cs typeface="NikoshBAN" pitchFamily="2" charset="0"/>
              </a:rPr>
              <a:t>২। </a:t>
            </a:r>
            <a:r>
              <a:rPr lang="en-US" sz="2400" dirty="0" err="1">
                <a:solidFill>
                  <a:schemeClr val="tx1"/>
                </a:solidFill>
                <a:latin typeface="NikoshBAN" pitchFamily="2" charset="0"/>
                <a:cs typeface="NikoshBAN" pitchFamily="2" charset="0"/>
              </a:rPr>
              <a:t>ভূমি</a:t>
            </a:r>
            <a:r>
              <a:rPr lang="en-US" sz="2400" dirty="0">
                <a:solidFill>
                  <a:schemeClr val="tx1"/>
                </a:solidFill>
                <a:latin typeface="NikoshBAN" pitchFamily="2" charset="0"/>
                <a:cs typeface="NikoshBAN" pitchFamily="2" charset="0"/>
              </a:rPr>
              <a:t> </a:t>
            </a:r>
            <a:r>
              <a:rPr lang="en-US" sz="2400" dirty="0" err="1">
                <a:solidFill>
                  <a:schemeClr val="tx1"/>
                </a:solidFill>
                <a:latin typeface="NikoshBAN" pitchFamily="2" charset="0"/>
                <a:cs typeface="NikoshBAN" pitchFamily="2" charset="0"/>
              </a:rPr>
              <a:t>ঢাল</a:t>
            </a:r>
            <a:endParaRPr lang="en-US" sz="2400" dirty="0"/>
          </a:p>
        </p:txBody>
      </p:sp>
      <p:sp>
        <p:nvSpPr>
          <p:cNvPr id="12" name="TextBox 11">
            <a:extLst>
              <a:ext uri="{FF2B5EF4-FFF2-40B4-BE49-F238E27FC236}">
                <a16:creationId xmlns:a16="http://schemas.microsoft.com/office/drawing/2014/main" id="{C3A85982-345C-4F59-B3B8-45EB1FAB816D}"/>
              </a:ext>
            </a:extLst>
          </p:cNvPr>
          <p:cNvSpPr txBox="1"/>
          <p:nvPr/>
        </p:nvSpPr>
        <p:spPr>
          <a:xfrm>
            <a:off x="5898165" y="1803773"/>
            <a:ext cx="2367280" cy="461665"/>
          </a:xfrm>
          <a:prstGeom prst="rect">
            <a:avLst/>
          </a:prstGeom>
          <a:solidFill>
            <a:schemeClr val="accent4"/>
          </a:solidFill>
        </p:spPr>
        <p:txBody>
          <a:bodyPr wrap="square">
            <a:spAutoFit/>
          </a:bodyPr>
          <a:lstStyle/>
          <a:p>
            <a:pPr lvl="0"/>
            <a:r>
              <a:rPr lang="en-US" sz="2400" dirty="0">
                <a:solidFill>
                  <a:schemeClr val="tx1"/>
                </a:solidFill>
                <a:latin typeface="NikoshBAN" pitchFamily="2" charset="0"/>
                <a:cs typeface="NikoshBAN" pitchFamily="2" charset="0"/>
              </a:rPr>
              <a:t>৩। </a:t>
            </a:r>
            <a:r>
              <a:rPr lang="en-US" sz="2400" dirty="0" err="1">
                <a:solidFill>
                  <a:schemeClr val="tx1"/>
                </a:solidFill>
                <a:latin typeface="NikoshBAN" pitchFamily="2" charset="0"/>
                <a:cs typeface="NikoshBAN" pitchFamily="2" charset="0"/>
              </a:rPr>
              <a:t>মাটির</a:t>
            </a:r>
            <a:r>
              <a:rPr lang="en-US" sz="2400" dirty="0">
                <a:solidFill>
                  <a:schemeClr val="tx1"/>
                </a:solidFill>
                <a:latin typeface="NikoshBAN" pitchFamily="2" charset="0"/>
                <a:cs typeface="NikoshBAN" pitchFamily="2" charset="0"/>
              </a:rPr>
              <a:t> </a:t>
            </a:r>
            <a:r>
              <a:rPr lang="en-US" sz="2400" dirty="0" err="1">
                <a:solidFill>
                  <a:schemeClr val="tx1"/>
                </a:solidFill>
                <a:latin typeface="NikoshBAN" pitchFamily="2" charset="0"/>
                <a:cs typeface="NikoshBAN" pitchFamily="2" charset="0"/>
              </a:rPr>
              <a:t>প্রকৃতি</a:t>
            </a:r>
            <a:r>
              <a:rPr lang="en-US" sz="2400" dirty="0">
                <a:solidFill>
                  <a:schemeClr val="tx1"/>
                </a:solidFill>
                <a:latin typeface="NikoshBAN" pitchFamily="2" charset="0"/>
                <a:cs typeface="NikoshBAN" pitchFamily="2" charset="0"/>
              </a:rPr>
              <a:t> </a:t>
            </a:r>
            <a:endParaRPr lang="en-US" sz="2400" dirty="0"/>
          </a:p>
        </p:txBody>
      </p:sp>
      <p:sp>
        <p:nvSpPr>
          <p:cNvPr id="13" name="TextBox 12">
            <a:extLst>
              <a:ext uri="{FF2B5EF4-FFF2-40B4-BE49-F238E27FC236}">
                <a16:creationId xmlns:a16="http://schemas.microsoft.com/office/drawing/2014/main" id="{F7ACE7A1-AC3E-48F6-A5AB-30A3280553F1}"/>
              </a:ext>
            </a:extLst>
          </p:cNvPr>
          <p:cNvSpPr txBox="1"/>
          <p:nvPr/>
        </p:nvSpPr>
        <p:spPr>
          <a:xfrm>
            <a:off x="9383045" y="1803774"/>
            <a:ext cx="1645920" cy="400110"/>
          </a:xfrm>
          <a:prstGeom prst="rect">
            <a:avLst/>
          </a:prstGeom>
          <a:solidFill>
            <a:srgbClr val="FF0000"/>
          </a:solidFill>
        </p:spPr>
        <p:txBody>
          <a:bodyPr wrap="square" rtlCol="0">
            <a:spAutoFit/>
          </a:bodyPr>
          <a:lstStyle/>
          <a:p>
            <a:r>
              <a:rPr lang="en-US" sz="2000" dirty="0">
                <a:latin typeface="NikoshBAN" panose="02000000000000000000" pitchFamily="2" charset="0"/>
                <a:cs typeface="NikoshBAN" panose="02000000000000000000" pitchFamily="2" charset="0"/>
              </a:rPr>
              <a:t>৪। </a:t>
            </a:r>
            <a:r>
              <a:rPr lang="en-US" sz="2000" dirty="0" err="1">
                <a:latin typeface="NikoshBAN" panose="02000000000000000000" pitchFamily="2" charset="0"/>
                <a:cs typeface="NikoshBAN" panose="02000000000000000000" pitchFamily="2" charset="0"/>
              </a:rPr>
              <a:t>সবগুলো</a:t>
            </a:r>
            <a:endParaRPr lang="en-US" sz="2000" dirty="0">
              <a:latin typeface="NikoshBAN" panose="02000000000000000000" pitchFamily="2" charset="0"/>
              <a:cs typeface="NikoshBAN" panose="02000000000000000000" pitchFamily="2" charset="0"/>
            </a:endParaRPr>
          </a:p>
        </p:txBody>
      </p:sp>
      <p:sp>
        <p:nvSpPr>
          <p:cNvPr id="9" name="TextBox 8">
            <a:extLst>
              <a:ext uri="{FF2B5EF4-FFF2-40B4-BE49-F238E27FC236}">
                <a16:creationId xmlns:a16="http://schemas.microsoft.com/office/drawing/2014/main" id="{06A3FBF2-EF80-4C49-9AE0-F9DA7DAE6B43}"/>
              </a:ext>
            </a:extLst>
          </p:cNvPr>
          <p:cNvSpPr txBox="1"/>
          <p:nvPr/>
        </p:nvSpPr>
        <p:spPr>
          <a:xfrm>
            <a:off x="371125" y="2390273"/>
            <a:ext cx="5527040" cy="461665"/>
          </a:xfrm>
          <a:prstGeom prst="rect">
            <a:avLst/>
          </a:prstGeom>
          <a:solidFill>
            <a:schemeClr val="accent6">
              <a:lumMod val="60000"/>
              <a:lumOff val="40000"/>
            </a:schemeClr>
          </a:solidFill>
        </p:spPr>
        <p:txBody>
          <a:bodyPr wrap="square">
            <a:spAutoFit/>
          </a:bodyPr>
          <a:lstStyle/>
          <a:p>
            <a:r>
              <a:rPr lang="en-US" sz="2400" dirty="0" err="1">
                <a:latin typeface="NikoshBAN" pitchFamily="2" charset="0"/>
                <a:cs typeface="NikoshBAN" pitchFamily="2" charset="0"/>
              </a:rPr>
              <a:t>নিচের</a:t>
            </a:r>
            <a:r>
              <a:rPr lang="en-US" sz="2400" dirty="0">
                <a:latin typeface="NikoshBAN" pitchFamily="2" charset="0"/>
                <a:cs typeface="NikoshBAN" pitchFamily="2" charset="0"/>
              </a:rPr>
              <a:t> </a:t>
            </a:r>
            <a:r>
              <a:rPr lang="en-US" sz="2400" dirty="0" err="1">
                <a:solidFill>
                  <a:schemeClr val="tx1"/>
                </a:solidFill>
                <a:latin typeface="NikoshBAN" pitchFamily="2" charset="0"/>
                <a:cs typeface="NikoshBAN" pitchFamily="2" charset="0"/>
              </a:rPr>
              <a:t>কোনটি</a:t>
            </a:r>
            <a:r>
              <a:rPr lang="en-US" sz="2400" dirty="0">
                <a:solidFill>
                  <a:schemeClr val="tx1"/>
                </a:solidFill>
                <a:latin typeface="NikoshBAN" pitchFamily="2" charset="0"/>
                <a:cs typeface="NikoshBAN" pitchFamily="2" charset="0"/>
              </a:rPr>
              <a:t> </a:t>
            </a:r>
            <a:r>
              <a:rPr lang="en-US" sz="2400" dirty="0" err="1">
                <a:solidFill>
                  <a:schemeClr val="tx1"/>
                </a:solidFill>
                <a:latin typeface="NikoshBAN" pitchFamily="2" charset="0"/>
                <a:cs typeface="NikoshBAN" pitchFamily="2" charset="0"/>
              </a:rPr>
              <a:t>ভূমিক্ষয়ের</a:t>
            </a:r>
            <a:r>
              <a:rPr lang="en-US" sz="2400" dirty="0">
                <a:solidFill>
                  <a:schemeClr val="tx1"/>
                </a:solidFill>
                <a:latin typeface="NikoshBAN" pitchFamily="2" charset="0"/>
                <a:cs typeface="NikoshBAN" pitchFamily="2" charset="0"/>
              </a:rPr>
              <a:t> </a:t>
            </a:r>
            <a:r>
              <a:rPr lang="en-US" sz="2400" dirty="0" err="1">
                <a:solidFill>
                  <a:schemeClr val="tx1"/>
                </a:solidFill>
                <a:latin typeface="NikoshBAN" pitchFamily="2" charset="0"/>
                <a:cs typeface="NikoshBAN" pitchFamily="2" charset="0"/>
              </a:rPr>
              <a:t>মানবসৃষ্ট</a:t>
            </a:r>
            <a:r>
              <a:rPr lang="en-US" sz="2400" dirty="0">
                <a:solidFill>
                  <a:schemeClr val="tx1"/>
                </a:solidFill>
                <a:latin typeface="NikoshBAN" pitchFamily="2" charset="0"/>
                <a:cs typeface="NikoshBAN" pitchFamily="2" charset="0"/>
              </a:rPr>
              <a:t> </a:t>
            </a:r>
            <a:r>
              <a:rPr lang="en-US" sz="2400" dirty="0" err="1">
                <a:solidFill>
                  <a:schemeClr val="tx1"/>
                </a:solidFill>
                <a:latin typeface="NikoshBAN" pitchFamily="2" charset="0"/>
                <a:cs typeface="NikoshBAN" pitchFamily="2" charset="0"/>
              </a:rPr>
              <a:t>কারণ</a:t>
            </a:r>
            <a:r>
              <a:rPr lang="en-US" sz="2400" dirty="0">
                <a:solidFill>
                  <a:schemeClr val="tx1"/>
                </a:solidFill>
                <a:latin typeface="NikoshBAN" pitchFamily="2" charset="0"/>
                <a:cs typeface="NikoshBAN" pitchFamily="2" charset="0"/>
              </a:rPr>
              <a:t>?</a:t>
            </a:r>
          </a:p>
        </p:txBody>
      </p:sp>
      <p:sp>
        <p:nvSpPr>
          <p:cNvPr id="11" name="TextBox 10">
            <a:extLst>
              <a:ext uri="{FF2B5EF4-FFF2-40B4-BE49-F238E27FC236}">
                <a16:creationId xmlns:a16="http://schemas.microsoft.com/office/drawing/2014/main" id="{B2E24760-4743-46AC-B15B-696DAC2DC8A5}"/>
              </a:ext>
            </a:extLst>
          </p:cNvPr>
          <p:cNvSpPr txBox="1"/>
          <p:nvPr/>
        </p:nvSpPr>
        <p:spPr>
          <a:xfrm>
            <a:off x="371125" y="3156707"/>
            <a:ext cx="1676400" cy="461665"/>
          </a:xfrm>
          <a:prstGeom prst="rect">
            <a:avLst/>
          </a:prstGeom>
          <a:solidFill>
            <a:schemeClr val="accent2"/>
          </a:solidFill>
        </p:spPr>
        <p:txBody>
          <a:bodyPr wrap="square">
            <a:spAutoFit/>
          </a:bodyPr>
          <a:lstStyle/>
          <a:p>
            <a:pPr lvl="0"/>
            <a:r>
              <a:rPr lang="en-US" sz="2400" dirty="0">
                <a:solidFill>
                  <a:schemeClr val="tx1"/>
                </a:solidFill>
                <a:latin typeface="NikoshBAN" pitchFamily="2" charset="0"/>
                <a:cs typeface="NikoshBAN" pitchFamily="2" charset="0"/>
              </a:rPr>
              <a:t>১। </a:t>
            </a:r>
            <a:r>
              <a:rPr lang="en-US" sz="2400" dirty="0" err="1">
                <a:solidFill>
                  <a:schemeClr val="tx1"/>
                </a:solidFill>
                <a:latin typeface="NikoshBAN" pitchFamily="2" charset="0"/>
                <a:cs typeface="NikoshBAN" pitchFamily="2" charset="0"/>
              </a:rPr>
              <a:t>বন্যা</a:t>
            </a:r>
            <a:r>
              <a:rPr lang="en-US" sz="2400" dirty="0">
                <a:solidFill>
                  <a:schemeClr val="tx1"/>
                </a:solidFill>
                <a:latin typeface="NikoshBAN" pitchFamily="2" charset="0"/>
                <a:cs typeface="NikoshBAN" pitchFamily="2" charset="0"/>
              </a:rPr>
              <a:t>  </a:t>
            </a:r>
            <a:endParaRPr lang="en-US" sz="2400" dirty="0"/>
          </a:p>
        </p:txBody>
      </p:sp>
      <p:sp>
        <p:nvSpPr>
          <p:cNvPr id="14" name="TextBox 13">
            <a:extLst>
              <a:ext uri="{FF2B5EF4-FFF2-40B4-BE49-F238E27FC236}">
                <a16:creationId xmlns:a16="http://schemas.microsoft.com/office/drawing/2014/main" id="{75CD6A72-2F43-4C93-9A8A-901E894C61D0}"/>
              </a:ext>
            </a:extLst>
          </p:cNvPr>
          <p:cNvSpPr txBox="1"/>
          <p:nvPr/>
        </p:nvSpPr>
        <p:spPr>
          <a:xfrm>
            <a:off x="9236352" y="3173817"/>
            <a:ext cx="2733040" cy="369332"/>
          </a:xfrm>
          <a:prstGeom prst="rect">
            <a:avLst/>
          </a:prstGeom>
          <a:solidFill>
            <a:srgbClr val="FF0000"/>
          </a:solidFill>
        </p:spPr>
        <p:txBody>
          <a:bodyPr wrap="square">
            <a:spAutoFit/>
          </a:bodyPr>
          <a:lstStyle/>
          <a:p>
            <a:pPr lvl="0"/>
            <a:r>
              <a:rPr lang="en-US" dirty="0">
                <a:latin typeface="NikoshBAN" pitchFamily="2" charset="0"/>
                <a:cs typeface="NikoshBAN" pitchFamily="2" charset="0"/>
              </a:rPr>
              <a:t>৪</a:t>
            </a:r>
            <a:r>
              <a:rPr lang="en-US" dirty="0">
                <a:solidFill>
                  <a:schemeClr val="tx1"/>
                </a:solidFill>
                <a:latin typeface="NikoshBAN" pitchFamily="2" charset="0"/>
                <a:cs typeface="NikoshBAN" pitchFamily="2" charset="0"/>
              </a:rPr>
              <a:t>। </a:t>
            </a:r>
            <a:r>
              <a:rPr lang="en-US" dirty="0" err="1">
                <a:latin typeface="NikoshBAN" pitchFamily="2" charset="0"/>
                <a:cs typeface="NikoshBAN" pitchFamily="2" charset="0"/>
              </a:rPr>
              <a:t>আগ্নেয়গিরির</a:t>
            </a:r>
            <a:r>
              <a:rPr lang="en-US" dirty="0">
                <a:latin typeface="NikoshBAN" pitchFamily="2" charset="0"/>
                <a:cs typeface="NikoshBAN" pitchFamily="2" charset="0"/>
              </a:rPr>
              <a:t> </a:t>
            </a:r>
            <a:r>
              <a:rPr lang="en-US" dirty="0" err="1">
                <a:latin typeface="NikoshBAN" pitchFamily="2" charset="0"/>
                <a:cs typeface="NikoshBAN" pitchFamily="2" charset="0"/>
              </a:rPr>
              <a:t>অগ্নুৎপাত</a:t>
            </a:r>
            <a:r>
              <a:rPr lang="en-US" dirty="0">
                <a:latin typeface="NikoshBAN" pitchFamily="2" charset="0"/>
                <a:cs typeface="NikoshBAN" pitchFamily="2" charset="0"/>
              </a:rPr>
              <a:t> </a:t>
            </a:r>
            <a:endParaRPr lang="en-US" dirty="0"/>
          </a:p>
        </p:txBody>
      </p:sp>
      <p:sp>
        <p:nvSpPr>
          <p:cNvPr id="15" name="TextBox 14">
            <a:extLst>
              <a:ext uri="{FF2B5EF4-FFF2-40B4-BE49-F238E27FC236}">
                <a16:creationId xmlns:a16="http://schemas.microsoft.com/office/drawing/2014/main" id="{E029ABE6-CD63-4B25-B6B6-A9519E2A49E1}"/>
              </a:ext>
            </a:extLst>
          </p:cNvPr>
          <p:cNvSpPr txBox="1"/>
          <p:nvPr/>
        </p:nvSpPr>
        <p:spPr>
          <a:xfrm>
            <a:off x="5898165" y="3156708"/>
            <a:ext cx="2367280" cy="461665"/>
          </a:xfrm>
          <a:prstGeom prst="rect">
            <a:avLst/>
          </a:prstGeom>
          <a:solidFill>
            <a:schemeClr val="accent4"/>
          </a:solidFill>
        </p:spPr>
        <p:txBody>
          <a:bodyPr wrap="square">
            <a:spAutoFit/>
          </a:bodyPr>
          <a:lstStyle/>
          <a:p>
            <a:pPr lvl="0"/>
            <a:r>
              <a:rPr lang="en-US" sz="2400" dirty="0">
                <a:solidFill>
                  <a:schemeClr val="tx1"/>
                </a:solidFill>
                <a:latin typeface="NikoshBAN" pitchFamily="2" charset="0"/>
                <a:cs typeface="NikoshBAN" pitchFamily="2" charset="0"/>
              </a:rPr>
              <a:t>৩। </a:t>
            </a:r>
            <a:r>
              <a:rPr lang="en-US" sz="2400" dirty="0" err="1">
                <a:latin typeface="NikoshBAN" pitchFamily="2" charset="0"/>
                <a:cs typeface="NikoshBAN" pitchFamily="2" charset="0"/>
              </a:rPr>
              <a:t>অতি</a:t>
            </a:r>
            <a:r>
              <a:rPr lang="en-US" sz="2400" dirty="0">
                <a:latin typeface="NikoshBAN" pitchFamily="2" charset="0"/>
                <a:cs typeface="NikoshBAN" pitchFamily="2" charset="0"/>
              </a:rPr>
              <a:t> </a:t>
            </a:r>
            <a:r>
              <a:rPr lang="en-US" sz="2400" dirty="0" err="1">
                <a:latin typeface="NikoshBAN" pitchFamily="2" charset="0"/>
                <a:cs typeface="NikoshBAN" pitchFamily="2" charset="0"/>
              </a:rPr>
              <a:t>বৃষ্টি</a:t>
            </a:r>
            <a:r>
              <a:rPr lang="en-US" sz="2400" dirty="0">
                <a:latin typeface="NikoshBAN" pitchFamily="2" charset="0"/>
                <a:cs typeface="NikoshBAN" pitchFamily="2" charset="0"/>
              </a:rPr>
              <a:t>  </a:t>
            </a:r>
            <a:r>
              <a:rPr lang="en-US" sz="2400" dirty="0">
                <a:solidFill>
                  <a:schemeClr val="tx1"/>
                </a:solidFill>
                <a:latin typeface="NikoshBAN" pitchFamily="2" charset="0"/>
                <a:cs typeface="NikoshBAN" pitchFamily="2" charset="0"/>
              </a:rPr>
              <a:t> </a:t>
            </a:r>
            <a:endParaRPr lang="en-US" sz="2400" dirty="0"/>
          </a:p>
        </p:txBody>
      </p:sp>
      <p:sp>
        <p:nvSpPr>
          <p:cNvPr id="16" name="TextBox 15">
            <a:extLst>
              <a:ext uri="{FF2B5EF4-FFF2-40B4-BE49-F238E27FC236}">
                <a16:creationId xmlns:a16="http://schemas.microsoft.com/office/drawing/2014/main" id="{69E715E4-5991-4E79-BE2E-EF315F35F4DD}"/>
              </a:ext>
            </a:extLst>
          </p:cNvPr>
          <p:cNvSpPr txBox="1"/>
          <p:nvPr/>
        </p:nvSpPr>
        <p:spPr>
          <a:xfrm>
            <a:off x="3068605" y="3156707"/>
            <a:ext cx="1645920" cy="400110"/>
          </a:xfrm>
          <a:prstGeom prst="rect">
            <a:avLst/>
          </a:prstGeom>
          <a:solidFill>
            <a:srgbClr val="0070C0"/>
          </a:solidFill>
        </p:spPr>
        <p:txBody>
          <a:bodyPr wrap="square" rtlCol="0">
            <a:spAutoFit/>
          </a:bodyPr>
          <a:lstStyle/>
          <a:p>
            <a:r>
              <a:rPr lang="en-US" sz="2000" dirty="0">
                <a:latin typeface="NikoshBAN" panose="02000000000000000000" pitchFamily="2" charset="0"/>
                <a:cs typeface="NikoshBAN" panose="02000000000000000000" pitchFamily="2" charset="0"/>
              </a:rPr>
              <a:t>২। </a:t>
            </a:r>
            <a:r>
              <a:rPr lang="en-US" sz="2000" dirty="0" err="1">
                <a:latin typeface="NikoshBAN" panose="02000000000000000000" pitchFamily="2" charset="0"/>
                <a:cs typeface="NikoshBAN" panose="02000000000000000000" pitchFamily="2" charset="0"/>
              </a:rPr>
              <a:t>বন</a:t>
            </a:r>
            <a:r>
              <a:rPr lang="en-US" sz="2000" dirty="0">
                <a:latin typeface="NikoshBAN" panose="02000000000000000000" pitchFamily="2" charset="0"/>
                <a:cs typeface="NikoshBAN" panose="02000000000000000000" pitchFamily="2" charset="0"/>
              </a:rPr>
              <a:t> </a:t>
            </a:r>
            <a:r>
              <a:rPr lang="en-US" sz="2000" dirty="0" err="1">
                <a:latin typeface="NikoshBAN" panose="02000000000000000000" pitchFamily="2" charset="0"/>
                <a:cs typeface="NikoshBAN" panose="02000000000000000000" pitchFamily="2" charset="0"/>
              </a:rPr>
              <a:t>উজাড়</a:t>
            </a:r>
            <a:r>
              <a:rPr lang="en-US" sz="2000" dirty="0">
                <a:latin typeface="NikoshBAN" panose="02000000000000000000" pitchFamily="2" charset="0"/>
                <a:cs typeface="NikoshBAN" panose="02000000000000000000" pitchFamily="2" charset="0"/>
              </a:rPr>
              <a:t>  </a:t>
            </a:r>
          </a:p>
        </p:txBody>
      </p:sp>
      <p:sp>
        <p:nvSpPr>
          <p:cNvPr id="17" name="TextBox 16">
            <a:extLst>
              <a:ext uri="{FF2B5EF4-FFF2-40B4-BE49-F238E27FC236}">
                <a16:creationId xmlns:a16="http://schemas.microsoft.com/office/drawing/2014/main" id="{C5D9B458-8C02-495B-8D90-626832C47498}"/>
              </a:ext>
            </a:extLst>
          </p:cNvPr>
          <p:cNvSpPr txBox="1"/>
          <p:nvPr/>
        </p:nvSpPr>
        <p:spPr>
          <a:xfrm>
            <a:off x="371124" y="3725809"/>
            <a:ext cx="5724875" cy="461665"/>
          </a:xfrm>
          <a:prstGeom prst="rect">
            <a:avLst/>
          </a:prstGeom>
          <a:solidFill>
            <a:schemeClr val="accent6">
              <a:lumMod val="60000"/>
              <a:lumOff val="40000"/>
            </a:schemeClr>
          </a:solidFill>
        </p:spPr>
        <p:txBody>
          <a:bodyPr wrap="square">
            <a:spAutoFit/>
          </a:bodyPr>
          <a:lstStyle/>
          <a:p>
            <a:r>
              <a:rPr lang="en-US" sz="2400" dirty="0" err="1">
                <a:latin typeface="NikoshBAN" pitchFamily="2" charset="0"/>
                <a:cs typeface="NikoshBAN" pitchFamily="2" charset="0"/>
              </a:rPr>
              <a:t>নিচের</a:t>
            </a:r>
            <a:r>
              <a:rPr lang="en-US" sz="2400" dirty="0">
                <a:solidFill>
                  <a:schemeClr val="tx1"/>
                </a:solidFill>
                <a:latin typeface="NikoshBAN" pitchFamily="2" charset="0"/>
                <a:cs typeface="NikoshBAN" pitchFamily="2" charset="0"/>
              </a:rPr>
              <a:t> </a:t>
            </a:r>
            <a:r>
              <a:rPr lang="en-US" sz="2400" dirty="0" err="1">
                <a:solidFill>
                  <a:schemeClr val="tx1"/>
                </a:solidFill>
                <a:latin typeface="NikoshBAN" pitchFamily="2" charset="0"/>
                <a:cs typeface="NikoshBAN" pitchFamily="2" charset="0"/>
              </a:rPr>
              <a:t>কোনটি</a:t>
            </a:r>
            <a:r>
              <a:rPr lang="en-US" sz="2400" dirty="0">
                <a:solidFill>
                  <a:schemeClr val="tx1"/>
                </a:solidFill>
                <a:latin typeface="NikoshBAN" pitchFamily="2" charset="0"/>
                <a:cs typeface="NikoshBAN" pitchFamily="2" charset="0"/>
              </a:rPr>
              <a:t> </a:t>
            </a:r>
            <a:r>
              <a:rPr lang="en-US" sz="2400" dirty="0" err="1">
                <a:solidFill>
                  <a:schemeClr val="tx1"/>
                </a:solidFill>
                <a:latin typeface="NikoshBAN" pitchFamily="2" charset="0"/>
                <a:cs typeface="NikoshBAN" pitchFamily="2" charset="0"/>
              </a:rPr>
              <a:t>বায়ু</a:t>
            </a:r>
            <a:r>
              <a:rPr lang="en-US" sz="2400" dirty="0">
                <a:solidFill>
                  <a:schemeClr val="tx1"/>
                </a:solidFill>
                <a:latin typeface="NikoshBAN" pitchFamily="2" charset="0"/>
                <a:cs typeface="NikoshBAN" pitchFamily="2" charset="0"/>
              </a:rPr>
              <a:t> </a:t>
            </a:r>
            <a:r>
              <a:rPr lang="en-US" sz="2400" dirty="0" err="1">
                <a:solidFill>
                  <a:schemeClr val="tx1"/>
                </a:solidFill>
                <a:latin typeface="NikoshBAN" pitchFamily="2" charset="0"/>
                <a:cs typeface="NikoshBAN" pitchFamily="2" charset="0"/>
              </a:rPr>
              <a:t>ক্ষয়</a:t>
            </a:r>
            <a:r>
              <a:rPr lang="en-US" sz="2400" dirty="0">
                <a:solidFill>
                  <a:schemeClr val="tx1"/>
                </a:solidFill>
                <a:latin typeface="NikoshBAN" pitchFamily="2" charset="0"/>
                <a:cs typeface="NikoshBAN" pitchFamily="2" charset="0"/>
              </a:rPr>
              <a:t> </a:t>
            </a:r>
            <a:r>
              <a:rPr lang="en-US" sz="2400" dirty="0" err="1">
                <a:solidFill>
                  <a:schemeClr val="tx1"/>
                </a:solidFill>
                <a:latin typeface="NikoshBAN" pitchFamily="2" charset="0"/>
                <a:cs typeface="NikoshBAN" pitchFamily="2" charset="0"/>
              </a:rPr>
              <a:t>প্রতিরোধে</a:t>
            </a:r>
            <a:r>
              <a:rPr lang="en-US" sz="2400" dirty="0">
                <a:solidFill>
                  <a:schemeClr val="tx1"/>
                </a:solidFill>
                <a:latin typeface="NikoshBAN" pitchFamily="2" charset="0"/>
                <a:cs typeface="NikoshBAN" pitchFamily="2" charset="0"/>
              </a:rPr>
              <a:t> </a:t>
            </a:r>
            <a:r>
              <a:rPr lang="en-US" sz="2400" dirty="0" err="1">
                <a:solidFill>
                  <a:schemeClr val="tx1"/>
                </a:solidFill>
                <a:latin typeface="NikoshBAN" pitchFamily="2" charset="0"/>
                <a:cs typeface="NikoshBAN" pitchFamily="2" charset="0"/>
              </a:rPr>
              <a:t>কার্যকর</a:t>
            </a:r>
            <a:r>
              <a:rPr lang="en-US" sz="2400" dirty="0">
                <a:solidFill>
                  <a:schemeClr val="tx1"/>
                </a:solidFill>
                <a:latin typeface="NikoshBAN" pitchFamily="2" charset="0"/>
                <a:cs typeface="NikoshBAN" pitchFamily="2" charset="0"/>
              </a:rPr>
              <a:t>?</a:t>
            </a:r>
          </a:p>
        </p:txBody>
      </p:sp>
      <p:sp>
        <p:nvSpPr>
          <p:cNvPr id="18" name="TextBox 17">
            <a:extLst>
              <a:ext uri="{FF2B5EF4-FFF2-40B4-BE49-F238E27FC236}">
                <a16:creationId xmlns:a16="http://schemas.microsoft.com/office/drawing/2014/main" id="{C533B9E0-0FCE-4B53-8679-3579BC7F07B6}"/>
              </a:ext>
            </a:extLst>
          </p:cNvPr>
          <p:cNvSpPr txBox="1"/>
          <p:nvPr/>
        </p:nvSpPr>
        <p:spPr>
          <a:xfrm>
            <a:off x="371125" y="4292184"/>
            <a:ext cx="2454268" cy="369332"/>
          </a:xfrm>
          <a:prstGeom prst="rect">
            <a:avLst/>
          </a:prstGeom>
          <a:solidFill>
            <a:schemeClr val="accent2"/>
          </a:solidFill>
        </p:spPr>
        <p:txBody>
          <a:bodyPr wrap="square">
            <a:spAutoFit/>
          </a:bodyPr>
          <a:lstStyle/>
          <a:p>
            <a:pPr lvl="0"/>
            <a:r>
              <a:rPr lang="en-US" dirty="0">
                <a:solidFill>
                  <a:schemeClr val="tx1"/>
                </a:solidFill>
                <a:latin typeface="NikoshBAN" pitchFamily="2" charset="0"/>
                <a:cs typeface="NikoshBAN" pitchFamily="2" charset="0"/>
              </a:rPr>
              <a:t>১। </a:t>
            </a:r>
            <a:r>
              <a:rPr lang="en-US" dirty="0" err="1">
                <a:latin typeface="NikoshBAN" pitchFamily="2" charset="0"/>
                <a:cs typeface="NikoshBAN" pitchFamily="2" charset="0"/>
              </a:rPr>
              <a:t>জমি</a:t>
            </a:r>
            <a:r>
              <a:rPr lang="en-US" dirty="0">
                <a:latin typeface="NikoshBAN" pitchFamily="2" charset="0"/>
                <a:cs typeface="NikoshBAN" pitchFamily="2" charset="0"/>
              </a:rPr>
              <a:t> </a:t>
            </a:r>
            <a:r>
              <a:rPr lang="en-US" dirty="0" err="1">
                <a:latin typeface="NikoshBAN" pitchFamily="2" charset="0"/>
                <a:cs typeface="NikoshBAN" pitchFamily="2" charset="0"/>
              </a:rPr>
              <a:t>অনাবাদী</a:t>
            </a:r>
            <a:r>
              <a:rPr lang="en-US" dirty="0">
                <a:latin typeface="NikoshBAN" pitchFamily="2" charset="0"/>
                <a:cs typeface="NikoshBAN" pitchFamily="2" charset="0"/>
              </a:rPr>
              <a:t> </a:t>
            </a:r>
            <a:r>
              <a:rPr lang="en-US" dirty="0" err="1">
                <a:latin typeface="NikoshBAN" pitchFamily="2" charset="0"/>
                <a:cs typeface="NikoshBAN" pitchFamily="2" charset="0"/>
              </a:rPr>
              <a:t>রাখা</a:t>
            </a:r>
            <a:r>
              <a:rPr lang="en-US" dirty="0">
                <a:latin typeface="NikoshBAN" pitchFamily="2" charset="0"/>
                <a:cs typeface="NikoshBAN" pitchFamily="2" charset="0"/>
              </a:rPr>
              <a:t> </a:t>
            </a:r>
            <a:r>
              <a:rPr lang="en-US" dirty="0">
                <a:solidFill>
                  <a:schemeClr val="tx1"/>
                </a:solidFill>
                <a:latin typeface="NikoshBAN" pitchFamily="2" charset="0"/>
                <a:cs typeface="NikoshBAN" pitchFamily="2" charset="0"/>
              </a:rPr>
              <a:t> </a:t>
            </a:r>
            <a:endParaRPr lang="en-US" dirty="0"/>
          </a:p>
        </p:txBody>
      </p:sp>
      <p:sp>
        <p:nvSpPr>
          <p:cNvPr id="19" name="TextBox 18">
            <a:extLst>
              <a:ext uri="{FF2B5EF4-FFF2-40B4-BE49-F238E27FC236}">
                <a16:creationId xmlns:a16="http://schemas.microsoft.com/office/drawing/2014/main" id="{D194D7E7-5792-418A-B14A-FF3EAAE19B01}"/>
              </a:ext>
            </a:extLst>
          </p:cNvPr>
          <p:cNvSpPr txBox="1"/>
          <p:nvPr/>
        </p:nvSpPr>
        <p:spPr>
          <a:xfrm>
            <a:off x="3002565" y="4292185"/>
            <a:ext cx="2733040" cy="400110"/>
          </a:xfrm>
          <a:prstGeom prst="rect">
            <a:avLst/>
          </a:prstGeom>
          <a:solidFill>
            <a:schemeClr val="accent1"/>
          </a:solidFill>
        </p:spPr>
        <p:txBody>
          <a:bodyPr wrap="square">
            <a:spAutoFit/>
          </a:bodyPr>
          <a:lstStyle/>
          <a:p>
            <a:pPr lvl="0"/>
            <a:r>
              <a:rPr lang="en-US" sz="2000" dirty="0">
                <a:solidFill>
                  <a:schemeClr val="tx1"/>
                </a:solidFill>
                <a:latin typeface="NikoshBAN" pitchFamily="2" charset="0"/>
                <a:cs typeface="NikoshBAN" pitchFamily="2" charset="0"/>
              </a:rPr>
              <a:t>২। </a:t>
            </a:r>
            <a:r>
              <a:rPr lang="en-US" sz="2000" dirty="0" err="1">
                <a:solidFill>
                  <a:schemeClr val="tx1"/>
                </a:solidFill>
                <a:latin typeface="NikoshBAN" pitchFamily="2" charset="0"/>
                <a:cs typeface="NikoshBAN" pitchFamily="2" charset="0"/>
              </a:rPr>
              <a:t>অতিরিক্ত</a:t>
            </a:r>
            <a:r>
              <a:rPr lang="en-US" sz="2000" dirty="0">
                <a:solidFill>
                  <a:schemeClr val="tx1"/>
                </a:solidFill>
                <a:latin typeface="NikoshBAN" pitchFamily="2" charset="0"/>
                <a:cs typeface="NikoshBAN" pitchFamily="2" charset="0"/>
              </a:rPr>
              <a:t> </a:t>
            </a:r>
            <a:r>
              <a:rPr lang="en-US" sz="2000" dirty="0" err="1">
                <a:solidFill>
                  <a:schemeClr val="tx1"/>
                </a:solidFill>
                <a:latin typeface="NikoshBAN" pitchFamily="2" charset="0"/>
                <a:cs typeface="NikoshBAN" pitchFamily="2" charset="0"/>
              </a:rPr>
              <a:t>সেচ</a:t>
            </a:r>
            <a:r>
              <a:rPr lang="en-US" sz="2000" dirty="0">
                <a:solidFill>
                  <a:schemeClr val="tx1"/>
                </a:solidFill>
                <a:latin typeface="NikoshBAN" pitchFamily="2" charset="0"/>
                <a:cs typeface="NikoshBAN" pitchFamily="2" charset="0"/>
              </a:rPr>
              <a:t> </a:t>
            </a:r>
            <a:r>
              <a:rPr lang="en-US" sz="2000" dirty="0" err="1">
                <a:solidFill>
                  <a:schemeClr val="tx1"/>
                </a:solidFill>
                <a:latin typeface="NikoshBAN" pitchFamily="2" charset="0"/>
                <a:cs typeface="NikoshBAN" pitchFamily="2" charset="0"/>
              </a:rPr>
              <a:t>দেওয়া</a:t>
            </a:r>
            <a:r>
              <a:rPr lang="en-US" sz="2000" dirty="0">
                <a:solidFill>
                  <a:schemeClr val="tx1"/>
                </a:solidFill>
                <a:latin typeface="NikoshBAN" pitchFamily="2" charset="0"/>
                <a:cs typeface="NikoshBAN" pitchFamily="2" charset="0"/>
              </a:rPr>
              <a:t> </a:t>
            </a:r>
            <a:endParaRPr lang="en-US" sz="2000" dirty="0"/>
          </a:p>
        </p:txBody>
      </p:sp>
      <p:sp>
        <p:nvSpPr>
          <p:cNvPr id="20" name="TextBox 19">
            <a:extLst>
              <a:ext uri="{FF2B5EF4-FFF2-40B4-BE49-F238E27FC236}">
                <a16:creationId xmlns:a16="http://schemas.microsoft.com/office/drawing/2014/main" id="{903EAD62-D4FE-4C83-B810-0AE90DD07609}"/>
              </a:ext>
            </a:extLst>
          </p:cNvPr>
          <p:cNvSpPr txBox="1"/>
          <p:nvPr/>
        </p:nvSpPr>
        <p:spPr>
          <a:xfrm>
            <a:off x="9236352" y="4181020"/>
            <a:ext cx="2367280" cy="461665"/>
          </a:xfrm>
          <a:prstGeom prst="rect">
            <a:avLst/>
          </a:prstGeom>
          <a:solidFill>
            <a:srgbClr val="FF0000"/>
          </a:solidFill>
        </p:spPr>
        <p:txBody>
          <a:bodyPr wrap="square">
            <a:spAutoFit/>
          </a:bodyPr>
          <a:lstStyle/>
          <a:p>
            <a:pPr lvl="0"/>
            <a:r>
              <a:rPr lang="en-US" sz="2400" dirty="0">
                <a:latin typeface="NikoshBAN" pitchFamily="2" charset="0"/>
                <a:cs typeface="NikoshBAN" pitchFamily="2" charset="0"/>
              </a:rPr>
              <a:t>৪</a:t>
            </a:r>
            <a:r>
              <a:rPr lang="en-US" sz="2400" dirty="0">
                <a:solidFill>
                  <a:schemeClr val="tx1"/>
                </a:solidFill>
                <a:latin typeface="NikoshBAN" pitchFamily="2" charset="0"/>
                <a:cs typeface="NikoshBAN" pitchFamily="2" charset="0"/>
              </a:rPr>
              <a:t>। </a:t>
            </a:r>
            <a:r>
              <a:rPr lang="en-US" sz="2400" dirty="0" err="1">
                <a:solidFill>
                  <a:schemeClr val="tx1"/>
                </a:solidFill>
                <a:latin typeface="NikoshBAN" pitchFamily="2" charset="0"/>
                <a:cs typeface="NikoshBAN" pitchFamily="2" charset="0"/>
              </a:rPr>
              <a:t>পাহাড়</a:t>
            </a:r>
            <a:r>
              <a:rPr lang="en-US" sz="2400" dirty="0">
                <a:solidFill>
                  <a:schemeClr val="tx1"/>
                </a:solidFill>
                <a:latin typeface="NikoshBAN" pitchFamily="2" charset="0"/>
                <a:cs typeface="NikoshBAN" pitchFamily="2" charset="0"/>
              </a:rPr>
              <a:t> </a:t>
            </a:r>
            <a:r>
              <a:rPr lang="en-US" sz="2400" dirty="0" err="1">
                <a:solidFill>
                  <a:schemeClr val="tx1"/>
                </a:solidFill>
                <a:latin typeface="NikoshBAN" pitchFamily="2" charset="0"/>
                <a:cs typeface="NikoshBAN" pitchFamily="2" charset="0"/>
              </a:rPr>
              <a:t>কাটা</a:t>
            </a:r>
            <a:r>
              <a:rPr lang="en-US" sz="2400" dirty="0">
                <a:solidFill>
                  <a:schemeClr val="tx1"/>
                </a:solidFill>
                <a:latin typeface="NikoshBAN" pitchFamily="2" charset="0"/>
                <a:cs typeface="NikoshBAN" pitchFamily="2" charset="0"/>
              </a:rPr>
              <a:t>  </a:t>
            </a:r>
            <a:endParaRPr lang="en-US" sz="2400" dirty="0"/>
          </a:p>
        </p:txBody>
      </p:sp>
      <p:sp>
        <p:nvSpPr>
          <p:cNvPr id="21" name="TextBox 20">
            <a:extLst>
              <a:ext uri="{FF2B5EF4-FFF2-40B4-BE49-F238E27FC236}">
                <a16:creationId xmlns:a16="http://schemas.microsoft.com/office/drawing/2014/main" id="{C7DEDF66-8FFF-4B14-A056-FC690BE63CE1}"/>
              </a:ext>
            </a:extLst>
          </p:cNvPr>
          <p:cNvSpPr txBox="1"/>
          <p:nvPr/>
        </p:nvSpPr>
        <p:spPr>
          <a:xfrm>
            <a:off x="5958154" y="4261406"/>
            <a:ext cx="2247301" cy="400110"/>
          </a:xfrm>
          <a:prstGeom prst="rect">
            <a:avLst/>
          </a:prstGeom>
          <a:solidFill>
            <a:srgbClr val="FFC000"/>
          </a:solidFill>
        </p:spPr>
        <p:txBody>
          <a:bodyPr wrap="square" rtlCol="0">
            <a:spAutoFit/>
          </a:bodyPr>
          <a:lstStyle/>
          <a:p>
            <a:r>
              <a:rPr lang="en-US" sz="2000" dirty="0">
                <a:latin typeface="NikoshBAN" panose="02000000000000000000" pitchFamily="2" charset="0"/>
                <a:cs typeface="NikoshBAN" panose="02000000000000000000" pitchFamily="2" charset="0"/>
              </a:rPr>
              <a:t>৩। </a:t>
            </a:r>
            <a:r>
              <a:rPr lang="en-US" sz="2000" dirty="0" err="1">
                <a:latin typeface="NikoshBAN" panose="02000000000000000000" pitchFamily="2" charset="0"/>
                <a:cs typeface="NikoshBAN" panose="02000000000000000000" pitchFamily="2" charset="0"/>
              </a:rPr>
              <a:t>আশ্রয়বৃক্ষ</a:t>
            </a:r>
            <a:r>
              <a:rPr lang="en-US" sz="2000" dirty="0">
                <a:latin typeface="NikoshBAN" panose="02000000000000000000" pitchFamily="2" charset="0"/>
                <a:cs typeface="NikoshBAN" panose="02000000000000000000" pitchFamily="2" charset="0"/>
              </a:rPr>
              <a:t> </a:t>
            </a:r>
            <a:r>
              <a:rPr lang="en-US" sz="2000" dirty="0" err="1">
                <a:latin typeface="NikoshBAN" panose="02000000000000000000" pitchFamily="2" charset="0"/>
                <a:cs typeface="NikoshBAN" panose="02000000000000000000" pitchFamily="2" charset="0"/>
              </a:rPr>
              <a:t>তৈরি</a:t>
            </a:r>
            <a:r>
              <a:rPr lang="en-US" sz="2000" dirty="0">
                <a:latin typeface="NikoshBAN" panose="02000000000000000000" pitchFamily="2" charset="0"/>
                <a:cs typeface="NikoshBAN" panose="02000000000000000000" pitchFamily="2" charset="0"/>
              </a:rPr>
              <a:t> </a:t>
            </a:r>
          </a:p>
        </p:txBody>
      </p:sp>
      <p:sp>
        <p:nvSpPr>
          <p:cNvPr id="22" name="TextBox 21">
            <a:extLst>
              <a:ext uri="{FF2B5EF4-FFF2-40B4-BE49-F238E27FC236}">
                <a16:creationId xmlns:a16="http://schemas.microsoft.com/office/drawing/2014/main" id="{BBBB2597-3CB8-4D54-8928-66CE2DFD4FB9}"/>
              </a:ext>
            </a:extLst>
          </p:cNvPr>
          <p:cNvSpPr txBox="1"/>
          <p:nvPr/>
        </p:nvSpPr>
        <p:spPr>
          <a:xfrm>
            <a:off x="431515" y="4953908"/>
            <a:ext cx="5664484" cy="461665"/>
          </a:xfrm>
          <a:prstGeom prst="rect">
            <a:avLst/>
          </a:prstGeom>
          <a:solidFill>
            <a:schemeClr val="accent6">
              <a:lumMod val="60000"/>
              <a:lumOff val="40000"/>
            </a:schemeClr>
          </a:solidFill>
        </p:spPr>
        <p:txBody>
          <a:bodyPr wrap="square">
            <a:spAutoFit/>
          </a:bodyPr>
          <a:lstStyle/>
          <a:p>
            <a:r>
              <a:rPr lang="en-US" sz="2400" dirty="0" err="1">
                <a:solidFill>
                  <a:schemeClr val="tx1"/>
                </a:solidFill>
                <a:latin typeface="NikoshBAN" pitchFamily="2" charset="0"/>
                <a:cs typeface="NikoshBAN" pitchFamily="2" charset="0"/>
              </a:rPr>
              <a:t>নিচের</a:t>
            </a:r>
            <a:r>
              <a:rPr lang="en-US" sz="2400" dirty="0">
                <a:solidFill>
                  <a:schemeClr val="tx1"/>
                </a:solidFill>
                <a:latin typeface="NikoshBAN" pitchFamily="2" charset="0"/>
                <a:cs typeface="NikoshBAN" pitchFamily="2" charset="0"/>
              </a:rPr>
              <a:t> </a:t>
            </a:r>
            <a:r>
              <a:rPr lang="en-US" sz="2400" dirty="0" err="1">
                <a:solidFill>
                  <a:schemeClr val="tx1"/>
                </a:solidFill>
                <a:latin typeface="NikoshBAN" pitchFamily="2" charset="0"/>
                <a:cs typeface="NikoshBAN" pitchFamily="2" charset="0"/>
              </a:rPr>
              <a:t>কোনটি</a:t>
            </a:r>
            <a:r>
              <a:rPr lang="en-US" sz="2400" dirty="0">
                <a:solidFill>
                  <a:schemeClr val="tx1"/>
                </a:solidFill>
                <a:latin typeface="NikoshBAN" pitchFamily="2" charset="0"/>
                <a:cs typeface="NikoshBAN" pitchFamily="2" charset="0"/>
              </a:rPr>
              <a:t> </a:t>
            </a:r>
            <a:r>
              <a:rPr lang="en-US" sz="2400" dirty="0" err="1">
                <a:solidFill>
                  <a:schemeClr val="tx1"/>
                </a:solidFill>
                <a:latin typeface="NikoshBAN" pitchFamily="2" charset="0"/>
                <a:cs typeface="NikoshBAN" pitchFamily="2" charset="0"/>
              </a:rPr>
              <a:t>ভূমিক্ষয়ের</a:t>
            </a:r>
            <a:r>
              <a:rPr lang="en-US" sz="2400" dirty="0">
                <a:solidFill>
                  <a:schemeClr val="tx1"/>
                </a:solidFill>
                <a:latin typeface="NikoshBAN" pitchFamily="2" charset="0"/>
                <a:cs typeface="NikoshBAN" pitchFamily="2" charset="0"/>
              </a:rPr>
              <a:t> </a:t>
            </a:r>
            <a:r>
              <a:rPr lang="en-US" sz="2400" dirty="0" err="1">
                <a:solidFill>
                  <a:schemeClr val="tx1"/>
                </a:solidFill>
                <a:latin typeface="NikoshBAN" pitchFamily="2" charset="0"/>
                <a:cs typeface="NikoshBAN" pitchFamily="2" charset="0"/>
              </a:rPr>
              <a:t>ক্ষতিকর</a:t>
            </a:r>
            <a:r>
              <a:rPr lang="en-US" sz="2400" dirty="0">
                <a:solidFill>
                  <a:schemeClr val="tx1"/>
                </a:solidFill>
                <a:latin typeface="NikoshBAN" pitchFamily="2" charset="0"/>
                <a:cs typeface="NikoshBAN" pitchFamily="2" charset="0"/>
              </a:rPr>
              <a:t> </a:t>
            </a:r>
            <a:r>
              <a:rPr lang="en-US" sz="2400" dirty="0" err="1">
                <a:solidFill>
                  <a:schemeClr val="tx1"/>
                </a:solidFill>
                <a:latin typeface="NikoshBAN" pitchFamily="2" charset="0"/>
                <a:cs typeface="NikoshBAN" pitchFamily="2" charset="0"/>
              </a:rPr>
              <a:t>প্রভাব</a:t>
            </a:r>
            <a:r>
              <a:rPr lang="en-US" sz="2400" dirty="0">
                <a:solidFill>
                  <a:schemeClr val="tx1"/>
                </a:solidFill>
                <a:latin typeface="NikoshBAN" pitchFamily="2" charset="0"/>
                <a:cs typeface="NikoshBAN" pitchFamily="2" charset="0"/>
              </a:rPr>
              <a:t>?</a:t>
            </a:r>
          </a:p>
        </p:txBody>
      </p:sp>
      <p:sp>
        <p:nvSpPr>
          <p:cNvPr id="23" name="TextBox 22">
            <a:extLst>
              <a:ext uri="{FF2B5EF4-FFF2-40B4-BE49-F238E27FC236}">
                <a16:creationId xmlns:a16="http://schemas.microsoft.com/office/drawing/2014/main" id="{24EF919E-13AB-45ED-8E81-109F6DD2C7AE}"/>
              </a:ext>
            </a:extLst>
          </p:cNvPr>
          <p:cNvSpPr txBox="1"/>
          <p:nvPr/>
        </p:nvSpPr>
        <p:spPr>
          <a:xfrm>
            <a:off x="9236352" y="5424203"/>
            <a:ext cx="2566808" cy="369332"/>
          </a:xfrm>
          <a:prstGeom prst="rect">
            <a:avLst/>
          </a:prstGeom>
          <a:solidFill>
            <a:srgbClr val="FF0000"/>
          </a:solidFill>
        </p:spPr>
        <p:txBody>
          <a:bodyPr wrap="square">
            <a:spAutoFit/>
          </a:bodyPr>
          <a:lstStyle/>
          <a:p>
            <a:pPr lvl="0"/>
            <a:r>
              <a:rPr lang="en-US" dirty="0">
                <a:latin typeface="NikoshBAN" pitchFamily="2" charset="0"/>
                <a:cs typeface="NikoshBAN" pitchFamily="2" charset="0"/>
              </a:rPr>
              <a:t>৪</a:t>
            </a:r>
            <a:r>
              <a:rPr lang="en-US" dirty="0">
                <a:solidFill>
                  <a:schemeClr val="tx1"/>
                </a:solidFill>
                <a:latin typeface="NikoshBAN" pitchFamily="2" charset="0"/>
                <a:cs typeface="NikoshBAN" pitchFamily="2" charset="0"/>
              </a:rPr>
              <a:t>। </a:t>
            </a:r>
            <a:r>
              <a:rPr lang="en-US" dirty="0" err="1">
                <a:latin typeface="NikoshBAN" pitchFamily="2" charset="0"/>
                <a:cs typeface="NikoshBAN" pitchFamily="2" charset="0"/>
              </a:rPr>
              <a:t>ফসল</a:t>
            </a:r>
            <a:r>
              <a:rPr lang="en-US" dirty="0">
                <a:latin typeface="NikoshBAN" pitchFamily="2" charset="0"/>
                <a:cs typeface="NikoshBAN" pitchFamily="2" charset="0"/>
              </a:rPr>
              <a:t> </a:t>
            </a:r>
            <a:r>
              <a:rPr lang="en-US" dirty="0" err="1">
                <a:latin typeface="NikoshBAN" pitchFamily="2" charset="0"/>
                <a:cs typeface="NikoshBAN" pitchFamily="2" charset="0"/>
              </a:rPr>
              <a:t>উৎপাদন</a:t>
            </a:r>
            <a:r>
              <a:rPr lang="en-US" dirty="0">
                <a:latin typeface="NikoshBAN" pitchFamily="2" charset="0"/>
                <a:cs typeface="NikoshBAN" pitchFamily="2" charset="0"/>
              </a:rPr>
              <a:t> </a:t>
            </a:r>
            <a:r>
              <a:rPr lang="en-US" dirty="0" err="1">
                <a:latin typeface="NikoshBAN" pitchFamily="2" charset="0"/>
                <a:cs typeface="NikoshBAN" pitchFamily="2" charset="0"/>
              </a:rPr>
              <a:t>বৃদ্ধি</a:t>
            </a:r>
            <a:r>
              <a:rPr lang="en-US" dirty="0">
                <a:latin typeface="NikoshBAN" pitchFamily="2" charset="0"/>
                <a:cs typeface="NikoshBAN" pitchFamily="2" charset="0"/>
              </a:rPr>
              <a:t> </a:t>
            </a:r>
            <a:r>
              <a:rPr lang="en-US" dirty="0">
                <a:solidFill>
                  <a:schemeClr val="tx1"/>
                </a:solidFill>
                <a:latin typeface="NikoshBAN" pitchFamily="2" charset="0"/>
                <a:cs typeface="NikoshBAN" pitchFamily="2" charset="0"/>
              </a:rPr>
              <a:t> </a:t>
            </a:r>
            <a:endParaRPr lang="en-US" dirty="0"/>
          </a:p>
        </p:txBody>
      </p:sp>
      <p:sp>
        <p:nvSpPr>
          <p:cNvPr id="24" name="TextBox 23">
            <a:extLst>
              <a:ext uri="{FF2B5EF4-FFF2-40B4-BE49-F238E27FC236}">
                <a16:creationId xmlns:a16="http://schemas.microsoft.com/office/drawing/2014/main" id="{E1A87A8C-1395-4333-84BB-6CB14B660EDE}"/>
              </a:ext>
            </a:extLst>
          </p:cNvPr>
          <p:cNvSpPr txBox="1"/>
          <p:nvPr/>
        </p:nvSpPr>
        <p:spPr>
          <a:xfrm>
            <a:off x="3149885" y="5535673"/>
            <a:ext cx="2733040" cy="369332"/>
          </a:xfrm>
          <a:prstGeom prst="rect">
            <a:avLst/>
          </a:prstGeom>
          <a:solidFill>
            <a:schemeClr val="accent1"/>
          </a:solidFill>
        </p:spPr>
        <p:txBody>
          <a:bodyPr wrap="square">
            <a:spAutoFit/>
          </a:bodyPr>
          <a:lstStyle/>
          <a:p>
            <a:pPr lvl="0"/>
            <a:r>
              <a:rPr lang="en-US" dirty="0">
                <a:solidFill>
                  <a:schemeClr val="tx1"/>
                </a:solidFill>
                <a:latin typeface="NikoshBAN" pitchFamily="2" charset="0"/>
                <a:cs typeface="NikoshBAN" pitchFamily="2" charset="0"/>
              </a:rPr>
              <a:t>২। </a:t>
            </a:r>
            <a:r>
              <a:rPr lang="en-US" dirty="0" err="1">
                <a:latin typeface="NikoshBAN" pitchFamily="2" charset="0"/>
                <a:cs typeface="NikoshBAN" pitchFamily="2" charset="0"/>
              </a:rPr>
              <a:t>জমির</a:t>
            </a:r>
            <a:r>
              <a:rPr lang="en-US" dirty="0">
                <a:latin typeface="NikoshBAN" pitchFamily="2" charset="0"/>
                <a:cs typeface="NikoshBAN" pitchFamily="2" charset="0"/>
              </a:rPr>
              <a:t> </a:t>
            </a:r>
            <a:r>
              <a:rPr lang="en-US" dirty="0" err="1">
                <a:latin typeface="NikoshBAN" pitchFamily="2" charset="0"/>
                <a:cs typeface="NikoshBAN" pitchFamily="2" charset="0"/>
              </a:rPr>
              <a:t>মান</a:t>
            </a:r>
            <a:r>
              <a:rPr lang="en-US" dirty="0">
                <a:latin typeface="NikoshBAN" pitchFamily="2" charset="0"/>
                <a:cs typeface="NikoshBAN" pitchFamily="2" charset="0"/>
              </a:rPr>
              <a:t> </a:t>
            </a:r>
            <a:r>
              <a:rPr lang="en-US" dirty="0" err="1">
                <a:latin typeface="NikoshBAN" pitchFamily="2" charset="0"/>
                <a:cs typeface="NikoshBAN" pitchFamily="2" charset="0"/>
              </a:rPr>
              <a:t>উন্নত</a:t>
            </a:r>
            <a:r>
              <a:rPr lang="en-US" dirty="0">
                <a:latin typeface="NikoshBAN" pitchFamily="2" charset="0"/>
                <a:cs typeface="NikoshBAN" pitchFamily="2" charset="0"/>
              </a:rPr>
              <a:t> </a:t>
            </a:r>
            <a:r>
              <a:rPr lang="en-US" dirty="0" err="1">
                <a:latin typeface="NikoshBAN" pitchFamily="2" charset="0"/>
                <a:cs typeface="NikoshBAN" pitchFamily="2" charset="0"/>
              </a:rPr>
              <a:t>হওয়া</a:t>
            </a:r>
            <a:r>
              <a:rPr lang="en-US" dirty="0">
                <a:latin typeface="NikoshBAN" pitchFamily="2" charset="0"/>
                <a:cs typeface="NikoshBAN" pitchFamily="2" charset="0"/>
              </a:rPr>
              <a:t> </a:t>
            </a:r>
            <a:endParaRPr lang="en-US" dirty="0"/>
          </a:p>
        </p:txBody>
      </p:sp>
      <p:sp>
        <p:nvSpPr>
          <p:cNvPr id="25" name="TextBox 24">
            <a:extLst>
              <a:ext uri="{FF2B5EF4-FFF2-40B4-BE49-F238E27FC236}">
                <a16:creationId xmlns:a16="http://schemas.microsoft.com/office/drawing/2014/main" id="{9F6AEA7E-6282-4398-956D-6228F2666735}"/>
              </a:ext>
            </a:extLst>
          </p:cNvPr>
          <p:cNvSpPr txBox="1"/>
          <p:nvPr/>
        </p:nvSpPr>
        <p:spPr>
          <a:xfrm>
            <a:off x="5958154" y="5520284"/>
            <a:ext cx="2733040" cy="400110"/>
          </a:xfrm>
          <a:prstGeom prst="rect">
            <a:avLst/>
          </a:prstGeom>
          <a:solidFill>
            <a:schemeClr val="accent4"/>
          </a:solidFill>
        </p:spPr>
        <p:txBody>
          <a:bodyPr wrap="square">
            <a:spAutoFit/>
          </a:bodyPr>
          <a:lstStyle/>
          <a:p>
            <a:pPr lvl="0"/>
            <a:r>
              <a:rPr lang="en-US" sz="2000" dirty="0">
                <a:solidFill>
                  <a:schemeClr val="tx1"/>
                </a:solidFill>
                <a:latin typeface="NikoshBAN" pitchFamily="2" charset="0"/>
                <a:cs typeface="NikoshBAN" pitchFamily="2" charset="0"/>
              </a:rPr>
              <a:t>৩। </a:t>
            </a:r>
            <a:r>
              <a:rPr lang="en-US" sz="2000" dirty="0" err="1">
                <a:latin typeface="NikoshBAN" pitchFamily="2" charset="0"/>
                <a:cs typeface="NikoshBAN" pitchFamily="2" charset="0"/>
              </a:rPr>
              <a:t>পানি</a:t>
            </a:r>
            <a:r>
              <a:rPr lang="en-US" sz="2000" dirty="0">
                <a:latin typeface="NikoshBAN" pitchFamily="2" charset="0"/>
                <a:cs typeface="NikoshBAN" pitchFamily="2" charset="0"/>
              </a:rPr>
              <a:t> </a:t>
            </a:r>
            <a:r>
              <a:rPr lang="en-US" sz="2000" dirty="0" err="1">
                <a:latin typeface="NikoshBAN" pitchFamily="2" charset="0"/>
                <a:cs typeface="NikoshBAN" pitchFamily="2" charset="0"/>
              </a:rPr>
              <a:t>সংরক্ষণ</a:t>
            </a:r>
            <a:r>
              <a:rPr lang="en-US" sz="2000" dirty="0">
                <a:latin typeface="NikoshBAN" pitchFamily="2" charset="0"/>
                <a:cs typeface="NikoshBAN" pitchFamily="2" charset="0"/>
              </a:rPr>
              <a:t> </a:t>
            </a:r>
            <a:r>
              <a:rPr lang="en-US" sz="2000" dirty="0" err="1">
                <a:latin typeface="NikoshBAN" pitchFamily="2" charset="0"/>
                <a:cs typeface="NikoshBAN" pitchFamily="2" charset="0"/>
              </a:rPr>
              <a:t>হওয়া</a:t>
            </a:r>
            <a:r>
              <a:rPr lang="en-US" sz="2000" dirty="0">
                <a:latin typeface="NikoshBAN" pitchFamily="2" charset="0"/>
                <a:cs typeface="NikoshBAN" pitchFamily="2" charset="0"/>
              </a:rPr>
              <a:t> </a:t>
            </a:r>
            <a:r>
              <a:rPr lang="en-US" sz="2000" dirty="0">
                <a:solidFill>
                  <a:schemeClr val="tx1"/>
                </a:solidFill>
                <a:latin typeface="NikoshBAN" pitchFamily="2" charset="0"/>
                <a:cs typeface="NikoshBAN" pitchFamily="2" charset="0"/>
              </a:rPr>
              <a:t> </a:t>
            </a:r>
            <a:endParaRPr lang="en-US" sz="2000" dirty="0"/>
          </a:p>
        </p:txBody>
      </p:sp>
      <p:sp>
        <p:nvSpPr>
          <p:cNvPr id="26" name="TextBox 25">
            <a:extLst>
              <a:ext uri="{FF2B5EF4-FFF2-40B4-BE49-F238E27FC236}">
                <a16:creationId xmlns:a16="http://schemas.microsoft.com/office/drawing/2014/main" id="{B7AB0F5B-E629-4A49-BE3A-6C0CD27B02D2}"/>
              </a:ext>
            </a:extLst>
          </p:cNvPr>
          <p:cNvSpPr txBox="1"/>
          <p:nvPr/>
        </p:nvSpPr>
        <p:spPr>
          <a:xfrm>
            <a:off x="401605" y="5551062"/>
            <a:ext cx="2733040" cy="338554"/>
          </a:xfrm>
          <a:prstGeom prst="rect">
            <a:avLst/>
          </a:prstGeom>
          <a:solidFill>
            <a:schemeClr val="accent2"/>
          </a:solidFill>
        </p:spPr>
        <p:txBody>
          <a:bodyPr wrap="square" rtlCol="0">
            <a:spAutoFit/>
          </a:bodyPr>
          <a:lstStyle/>
          <a:p>
            <a:r>
              <a:rPr lang="en-US" sz="1600" dirty="0">
                <a:latin typeface="NikoshBAN" panose="02000000000000000000" pitchFamily="2" charset="0"/>
                <a:cs typeface="NikoshBAN" panose="02000000000000000000" pitchFamily="2" charset="0"/>
              </a:rPr>
              <a:t>১। </a:t>
            </a:r>
            <a:r>
              <a:rPr lang="en-US" sz="1600" dirty="0" err="1">
                <a:latin typeface="NikoshBAN" panose="02000000000000000000" pitchFamily="2" charset="0"/>
                <a:cs typeface="NikoshBAN" panose="02000000000000000000" pitchFamily="2" charset="0"/>
              </a:rPr>
              <a:t>মাটির</a:t>
            </a:r>
            <a:r>
              <a:rPr lang="en-US" sz="1600" dirty="0">
                <a:latin typeface="NikoshBAN" panose="02000000000000000000" pitchFamily="2" charset="0"/>
                <a:cs typeface="NikoshBAN" panose="02000000000000000000" pitchFamily="2" charset="0"/>
              </a:rPr>
              <a:t> </a:t>
            </a:r>
            <a:r>
              <a:rPr lang="en-US" sz="1600" dirty="0" err="1">
                <a:latin typeface="NikoshBAN" panose="02000000000000000000" pitchFamily="2" charset="0"/>
                <a:cs typeface="NikoshBAN" panose="02000000000000000000" pitchFamily="2" charset="0"/>
              </a:rPr>
              <a:t>উর্বরতা</a:t>
            </a:r>
            <a:r>
              <a:rPr lang="en-US" sz="1600" dirty="0">
                <a:latin typeface="NikoshBAN" panose="02000000000000000000" pitchFamily="2" charset="0"/>
                <a:cs typeface="NikoshBAN" panose="02000000000000000000" pitchFamily="2" charset="0"/>
              </a:rPr>
              <a:t> </a:t>
            </a:r>
            <a:r>
              <a:rPr lang="en-US" sz="1600" dirty="0" err="1">
                <a:latin typeface="NikoshBAN" panose="02000000000000000000" pitchFamily="2" charset="0"/>
                <a:cs typeface="NikoshBAN" panose="02000000000000000000" pitchFamily="2" charset="0"/>
              </a:rPr>
              <a:t>কমে</a:t>
            </a:r>
            <a:r>
              <a:rPr lang="en-US" sz="1600" dirty="0">
                <a:latin typeface="NikoshBAN" panose="02000000000000000000" pitchFamily="2" charset="0"/>
                <a:cs typeface="NikoshBAN" panose="02000000000000000000" pitchFamily="2" charset="0"/>
              </a:rPr>
              <a:t> </a:t>
            </a:r>
            <a:r>
              <a:rPr lang="en-US" sz="1600" dirty="0" err="1">
                <a:latin typeface="NikoshBAN" panose="02000000000000000000" pitchFamily="2" charset="0"/>
                <a:cs typeface="NikoshBAN" panose="02000000000000000000" pitchFamily="2" charset="0"/>
              </a:rPr>
              <a:t>যাওয়া</a:t>
            </a:r>
            <a:r>
              <a:rPr lang="en-US" sz="1600" dirty="0">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3430261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6" presetClass="emph" presetSubtype="0" fill="hold" grpId="1" nodeType="clickEffect">
                                  <p:stCondLst>
                                    <p:cond delay="0"/>
                                  </p:stCondLst>
                                  <p:childTnLst>
                                    <p:animScale>
                                      <p:cBhvr>
                                        <p:cTn id="29" dur="2000" fill="hold"/>
                                        <p:tgtEl>
                                          <p:spTgt spid="13"/>
                                        </p:tgtEl>
                                      </p:cBhvr>
                                      <p:by x="150000" y="150000"/>
                                    </p:animScale>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ppt_x"/>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500" fill="hold"/>
                                        <p:tgtEl>
                                          <p:spTgt spid="15"/>
                                        </p:tgtEl>
                                        <p:attrNameLst>
                                          <p:attrName>ppt_x</p:attrName>
                                        </p:attrNameLst>
                                      </p:cBhvr>
                                      <p:tavLst>
                                        <p:tav tm="0">
                                          <p:val>
                                            <p:strVal val="#ppt_x"/>
                                          </p:val>
                                        </p:tav>
                                        <p:tav tm="100000">
                                          <p:val>
                                            <p:strVal val="#ppt_x"/>
                                          </p:val>
                                        </p:tav>
                                      </p:tavLst>
                                    </p:anim>
                                    <p:anim calcmode="lin" valueType="num">
                                      <p:cBhvr additive="base">
                                        <p:cTn id="47" dur="500" fill="hold"/>
                                        <p:tgtEl>
                                          <p:spTgt spid="15"/>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ppt_x"/>
                                          </p:val>
                                        </p:tav>
                                        <p:tav tm="100000">
                                          <p:val>
                                            <p:strVal val="#ppt_x"/>
                                          </p:val>
                                        </p:tav>
                                      </p:tavLst>
                                    </p:anim>
                                    <p:anim calcmode="lin" valueType="num">
                                      <p:cBhvr additive="base">
                                        <p:cTn id="5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6" presetClass="emph" presetSubtype="0" fill="hold" grpId="1" nodeType="clickEffect">
                                  <p:stCondLst>
                                    <p:cond delay="0"/>
                                  </p:stCondLst>
                                  <p:childTnLst>
                                    <p:animScale>
                                      <p:cBhvr>
                                        <p:cTn id="55" dur="2000" fill="hold"/>
                                        <p:tgtEl>
                                          <p:spTgt spid="16"/>
                                        </p:tgtEl>
                                      </p:cBhvr>
                                      <p:by x="150000" y="150000"/>
                                    </p:animScale>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7"/>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fill="hold"/>
                                        <p:tgtEl>
                                          <p:spTgt spid="18"/>
                                        </p:tgtEl>
                                        <p:attrNameLst>
                                          <p:attrName>ppt_x</p:attrName>
                                        </p:attrNameLst>
                                      </p:cBhvr>
                                      <p:tavLst>
                                        <p:tav tm="0">
                                          <p:val>
                                            <p:strVal val="#ppt_x"/>
                                          </p:val>
                                        </p:tav>
                                        <p:tav tm="100000">
                                          <p:val>
                                            <p:strVal val="#ppt_x"/>
                                          </p:val>
                                        </p:tav>
                                      </p:tavLst>
                                    </p:anim>
                                    <p:anim calcmode="lin" valueType="num">
                                      <p:cBhvr additive="base">
                                        <p:cTn id="65" dur="500" fill="hold"/>
                                        <p:tgtEl>
                                          <p:spTgt spid="18"/>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fill="hold"/>
                                        <p:tgtEl>
                                          <p:spTgt spid="19"/>
                                        </p:tgtEl>
                                        <p:attrNameLst>
                                          <p:attrName>ppt_x</p:attrName>
                                        </p:attrNameLst>
                                      </p:cBhvr>
                                      <p:tavLst>
                                        <p:tav tm="0">
                                          <p:val>
                                            <p:strVal val="#ppt_x"/>
                                          </p:val>
                                        </p:tav>
                                        <p:tav tm="100000">
                                          <p:val>
                                            <p:strVal val="#ppt_x"/>
                                          </p:val>
                                        </p:tav>
                                      </p:tavLst>
                                    </p:anim>
                                    <p:anim calcmode="lin" valueType="num">
                                      <p:cBhvr additive="base">
                                        <p:cTn id="69" dur="500" fill="hold"/>
                                        <p:tgtEl>
                                          <p:spTgt spid="19"/>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fill="hold"/>
                                        <p:tgtEl>
                                          <p:spTgt spid="20"/>
                                        </p:tgtEl>
                                        <p:attrNameLst>
                                          <p:attrName>ppt_x</p:attrName>
                                        </p:attrNameLst>
                                      </p:cBhvr>
                                      <p:tavLst>
                                        <p:tav tm="0">
                                          <p:val>
                                            <p:strVal val="#ppt_x"/>
                                          </p:val>
                                        </p:tav>
                                        <p:tav tm="100000">
                                          <p:val>
                                            <p:strVal val="#ppt_x"/>
                                          </p:val>
                                        </p:tav>
                                      </p:tavLst>
                                    </p:anim>
                                    <p:anim calcmode="lin" valueType="num">
                                      <p:cBhvr additive="base">
                                        <p:cTn id="73" dur="500" fill="hold"/>
                                        <p:tgtEl>
                                          <p:spTgt spid="20"/>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 calcmode="lin" valueType="num">
                                      <p:cBhvr additive="base">
                                        <p:cTn id="76" dur="500" fill="hold"/>
                                        <p:tgtEl>
                                          <p:spTgt spid="21"/>
                                        </p:tgtEl>
                                        <p:attrNameLst>
                                          <p:attrName>ppt_x</p:attrName>
                                        </p:attrNameLst>
                                      </p:cBhvr>
                                      <p:tavLst>
                                        <p:tav tm="0">
                                          <p:val>
                                            <p:strVal val="#ppt_x"/>
                                          </p:val>
                                        </p:tav>
                                        <p:tav tm="100000">
                                          <p:val>
                                            <p:strVal val="#ppt_x"/>
                                          </p:val>
                                        </p:tav>
                                      </p:tavLst>
                                    </p:anim>
                                    <p:anim calcmode="lin" valueType="num">
                                      <p:cBhvr additive="base">
                                        <p:cTn id="77"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6" presetClass="emph" presetSubtype="0" fill="hold" grpId="1" nodeType="clickEffect">
                                  <p:stCondLst>
                                    <p:cond delay="0"/>
                                  </p:stCondLst>
                                  <p:childTnLst>
                                    <p:animScale>
                                      <p:cBhvr>
                                        <p:cTn id="81" dur="2000" fill="hold"/>
                                        <p:tgtEl>
                                          <p:spTgt spid="21"/>
                                        </p:tgtEl>
                                      </p:cBhvr>
                                      <p:by x="150000" y="150000"/>
                                    </p:animScale>
                                  </p:childTnLst>
                                </p:cTn>
                              </p:par>
                            </p:childTnLst>
                          </p:cTn>
                        </p:par>
                      </p:childTnLst>
                    </p:cTn>
                  </p:par>
                  <p:par>
                    <p:cTn id="82" fill="hold">
                      <p:stCondLst>
                        <p:cond delay="indefinite"/>
                      </p:stCondLst>
                      <p:childTnLst>
                        <p:par>
                          <p:cTn id="83" fill="hold">
                            <p:stCondLst>
                              <p:cond delay="0"/>
                            </p:stCondLst>
                            <p:childTnLst>
                              <p:par>
                                <p:cTn id="84" presetID="1" presetClass="entr" presetSubtype="0" fill="hold" grpId="0" nodeType="clickEffect">
                                  <p:stCondLst>
                                    <p:cond delay="0"/>
                                  </p:stCondLst>
                                  <p:childTnLst>
                                    <p:set>
                                      <p:cBhvr>
                                        <p:cTn id="85" dur="1" fill="hold">
                                          <p:stCondLst>
                                            <p:cond delay="0"/>
                                          </p:stCondLst>
                                        </p:cTn>
                                        <p:tgtEl>
                                          <p:spTgt spid="22"/>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23"/>
                                        </p:tgtEl>
                                        <p:attrNameLst>
                                          <p:attrName>style.visibility</p:attrName>
                                        </p:attrNameLst>
                                      </p:cBhvr>
                                      <p:to>
                                        <p:strVal val="visible"/>
                                      </p:to>
                                    </p:set>
                                    <p:anim calcmode="lin" valueType="num">
                                      <p:cBhvr additive="base">
                                        <p:cTn id="90" dur="500" fill="hold"/>
                                        <p:tgtEl>
                                          <p:spTgt spid="23"/>
                                        </p:tgtEl>
                                        <p:attrNameLst>
                                          <p:attrName>ppt_x</p:attrName>
                                        </p:attrNameLst>
                                      </p:cBhvr>
                                      <p:tavLst>
                                        <p:tav tm="0">
                                          <p:val>
                                            <p:strVal val="#ppt_x"/>
                                          </p:val>
                                        </p:tav>
                                        <p:tav tm="100000">
                                          <p:val>
                                            <p:strVal val="#ppt_x"/>
                                          </p:val>
                                        </p:tav>
                                      </p:tavLst>
                                    </p:anim>
                                    <p:anim calcmode="lin" valueType="num">
                                      <p:cBhvr additive="base">
                                        <p:cTn id="91" dur="500" fill="hold"/>
                                        <p:tgtEl>
                                          <p:spTgt spid="23"/>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24"/>
                                        </p:tgtEl>
                                        <p:attrNameLst>
                                          <p:attrName>style.visibility</p:attrName>
                                        </p:attrNameLst>
                                      </p:cBhvr>
                                      <p:to>
                                        <p:strVal val="visible"/>
                                      </p:to>
                                    </p:set>
                                    <p:anim calcmode="lin" valueType="num">
                                      <p:cBhvr additive="base">
                                        <p:cTn id="94" dur="500" fill="hold"/>
                                        <p:tgtEl>
                                          <p:spTgt spid="24"/>
                                        </p:tgtEl>
                                        <p:attrNameLst>
                                          <p:attrName>ppt_x</p:attrName>
                                        </p:attrNameLst>
                                      </p:cBhvr>
                                      <p:tavLst>
                                        <p:tav tm="0">
                                          <p:val>
                                            <p:strVal val="#ppt_x"/>
                                          </p:val>
                                        </p:tav>
                                        <p:tav tm="100000">
                                          <p:val>
                                            <p:strVal val="#ppt_x"/>
                                          </p:val>
                                        </p:tav>
                                      </p:tavLst>
                                    </p:anim>
                                    <p:anim calcmode="lin" valueType="num">
                                      <p:cBhvr additive="base">
                                        <p:cTn id="95" dur="500" fill="hold"/>
                                        <p:tgtEl>
                                          <p:spTgt spid="24"/>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25"/>
                                        </p:tgtEl>
                                        <p:attrNameLst>
                                          <p:attrName>style.visibility</p:attrName>
                                        </p:attrNameLst>
                                      </p:cBhvr>
                                      <p:to>
                                        <p:strVal val="visible"/>
                                      </p:to>
                                    </p:set>
                                    <p:anim calcmode="lin" valueType="num">
                                      <p:cBhvr additive="base">
                                        <p:cTn id="98" dur="500" fill="hold"/>
                                        <p:tgtEl>
                                          <p:spTgt spid="25"/>
                                        </p:tgtEl>
                                        <p:attrNameLst>
                                          <p:attrName>ppt_x</p:attrName>
                                        </p:attrNameLst>
                                      </p:cBhvr>
                                      <p:tavLst>
                                        <p:tav tm="0">
                                          <p:val>
                                            <p:strVal val="#ppt_x"/>
                                          </p:val>
                                        </p:tav>
                                        <p:tav tm="100000">
                                          <p:val>
                                            <p:strVal val="#ppt_x"/>
                                          </p:val>
                                        </p:tav>
                                      </p:tavLst>
                                    </p:anim>
                                    <p:anim calcmode="lin" valueType="num">
                                      <p:cBhvr additive="base">
                                        <p:cTn id="99" dur="500" fill="hold"/>
                                        <p:tgtEl>
                                          <p:spTgt spid="25"/>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 calcmode="lin" valueType="num">
                                      <p:cBhvr additive="base">
                                        <p:cTn id="102" dur="500" fill="hold"/>
                                        <p:tgtEl>
                                          <p:spTgt spid="26"/>
                                        </p:tgtEl>
                                        <p:attrNameLst>
                                          <p:attrName>ppt_x</p:attrName>
                                        </p:attrNameLst>
                                      </p:cBhvr>
                                      <p:tavLst>
                                        <p:tav tm="0">
                                          <p:val>
                                            <p:strVal val="#ppt_x"/>
                                          </p:val>
                                        </p:tav>
                                        <p:tav tm="100000">
                                          <p:val>
                                            <p:strVal val="#ppt_x"/>
                                          </p:val>
                                        </p:tav>
                                      </p:tavLst>
                                    </p:anim>
                                    <p:anim calcmode="lin" valueType="num">
                                      <p:cBhvr additive="base">
                                        <p:cTn id="10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04" fill="hold">
                      <p:stCondLst>
                        <p:cond delay="indefinite"/>
                      </p:stCondLst>
                      <p:childTnLst>
                        <p:par>
                          <p:cTn id="105" fill="hold">
                            <p:stCondLst>
                              <p:cond delay="0"/>
                            </p:stCondLst>
                            <p:childTnLst>
                              <p:par>
                                <p:cTn id="106" presetID="6" presetClass="emph" presetSubtype="0" fill="hold" grpId="1" nodeType="clickEffect">
                                  <p:stCondLst>
                                    <p:cond delay="0"/>
                                  </p:stCondLst>
                                  <p:childTnLst>
                                    <p:animScale>
                                      <p:cBhvr>
                                        <p:cTn id="107" dur="2000" fill="hold"/>
                                        <p:tgtEl>
                                          <p:spTgt spid="2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0" grpId="0" animBg="1"/>
      <p:bldP spid="12" grpId="0" animBg="1"/>
      <p:bldP spid="13" grpId="0" animBg="1"/>
      <p:bldP spid="13" grpId="1" animBg="1"/>
      <p:bldP spid="9" grpId="0" animBg="1"/>
      <p:bldP spid="11" grpId="0" animBg="1"/>
      <p:bldP spid="14" grpId="0" animBg="1"/>
      <p:bldP spid="15" grpId="0" animBg="1"/>
      <p:bldP spid="16" grpId="0" animBg="1"/>
      <p:bldP spid="16" grpId="1" animBg="1"/>
      <p:bldP spid="17" grpId="0" animBg="1"/>
      <p:bldP spid="18" grpId="0" animBg="1"/>
      <p:bldP spid="19" grpId="0" animBg="1"/>
      <p:bldP spid="20" grpId="0" animBg="1"/>
      <p:bldP spid="21" grpId="0" animBg="1"/>
      <p:bldP spid="21" grpId="1" animBg="1"/>
      <p:bldP spid="22" grpId="0" animBg="1"/>
      <p:bldP spid="23" grpId="0" animBg="1"/>
      <p:bldP spid="24" grpId="0" animBg="1"/>
      <p:bldP spid="25" grpId="0" animBg="1"/>
      <p:bldP spid="26" grpId="0" animBg="1"/>
      <p:bldP spid="26"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1A9CE5-CD81-484F-8478-967FE94E1328}"/>
              </a:ext>
            </a:extLst>
          </p:cNvPr>
          <p:cNvSpPr txBox="1"/>
          <p:nvPr/>
        </p:nvSpPr>
        <p:spPr>
          <a:xfrm>
            <a:off x="4851400" y="267454"/>
            <a:ext cx="2489200" cy="646331"/>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ctr"/>
            <a:r>
              <a:rPr lang="en-US" sz="3600" dirty="0" err="1">
                <a:solidFill>
                  <a:schemeClr val="tx1"/>
                </a:solidFill>
                <a:latin typeface="NikoshBAN" pitchFamily="2" charset="0"/>
                <a:cs typeface="NikoshBAN" pitchFamily="2" charset="0"/>
              </a:rPr>
              <a:t>বাড়ির</a:t>
            </a:r>
            <a:r>
              <a:rPr lang="en-US" sz="3600" dirty="0">
                <a:solidFill>
                  <a:schemeClr val="tx1"/>
                </a:solidFill>
                <a:latin typeface="NikoshBAN" pitchFamily="2" charset="0"/>
                <a:cs typeface="NikoshBAN" pitchFamily="2" charset="0"/>
              </a:rPr>
              <a:t> </a:t>
            </a:r>
            <a:r>
              <a:rPr lang="en-US" sz="3600" dirty="0" err="1">
                <a:solidFill>
                  <a:schemeClr val="tx1"/>
                </a:solidFill>
                <a:latin typeface="NikoshBAN" pitchFamily="2" charset="0"/>
                <a:cs typeface="NikoshBAN" pitchFamily="2" charset="0"/>
              </a:rPr>
              <a:t>কাজ</a:t>
            </a:r>
            <a:endParaRPr lang="en-US" sz="3600" dirty="0">
              <a:solidFill>
                <a:schemeClr val="tx1"/>
              </a:solidFill>
              <a:latin typeface="NikoshBAN" pitchFamily="2" charset="0"/>
              <a:cs typeface="NikoshBAN" pitchFamily="2" charset="0"/>
            </a:endParaRPr>
          </a:p>
        </p:txBody>
      </p:sp>
      <p:sp>
        <p:nvSpPr>
          <p:cNvPr id="5" name="TextBox 4">
            <a:extLst>
              <a:ext uri="{FF2B5EF4-FFF2-40B4-BE49-F238E27FC236}">
                <a16:creationId xmlns:a16="http://schemas.microsoft.com/office/drawing/2014/main" id="{3C1E3BC1-B4BD-4E03-BA70-953CF1FE1FBD}"/>
              </a:ext>
            </a:extLst>
          </p:cNvPr>
          <p:cNvSpPr txBox="1"/>
          <p:nvPr/>
        </p:nvSpPr>
        <p:spPr>
          <a:xfrm flipH="1">
            <a:off x="731519" y="1574800"/>
            <a:ext cx="10952479" cy="954107"/>
          </a:xfrm>
          <a:prstGeom prst="rect">
            <a:avLst/>
          </a:prstGeom>
          <a:solidFill>
            <a:schemeClr val="accent4">
              <a:lumMod val="20000"/>
              <a:lumOff val="80000"/>
            </a:schemeClr>
          </a:solidFill>
        </p:spPr>
        <p:txBody>
          <a:bodyPr wrap="square" rtlCol="0">
            <a:spAutoFit/>
          </a:bodyPr>
          <a:lstStyle/>
          <a:p>
            <a:r>
              <a:rPr lang="en-US" sz="2800" dirty="0" err="1">
                <a:latin typeface="NikoshBAN" panose="02000000000000000000" pitchFamily="2" charset="0"/>
                <a:cs typeface="NikoshBAN" panose="02000000000000000000" pitchFamily="2" charset="0"/>
              </a:rPr>
              <a:t>যদি</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তোমার</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এলাকায়</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নদীভাঙন</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শুরু</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হয়</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তুমি</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একজন</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সচেতন</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নাগরিক</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হিসেবে</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কী</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কী</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পদক্ষেপ</a:t>
            </a:r>
            <a:r>
              <a:rPr lang="en-US" sz="2800" dirty="0">
                <a:latin typeface="NikoshBAN" panose="02000000000000000000" pitchFamily="2" charset="0"/>
                <a:cs typeface="NikoshBAN" panose="02000000000000000000" pitchFamily="2" charset="0"/>
              </a:rPr>
              <a:t> </a:t>
            </a:r>
            <a:r>
              <a:rPr lang="en-US" sz="2800" dirty="0" err="1">
                <a:latin typeface="NikoshBAN" panose="02000000000000000000" pitchFamily="2" charset="0"/>
                <a:cs typeface="NikoshBAN" panose="02000000000000000000" pitchFamily="2" charset="0"/>
              </a:rPr>
              <a:t>নেবে</a:t>
            </a:r>
            <a:r>
              <a:rPr lang="en-US" sz="2800" dirty="0">
                <a:latin typeface="NikoshBAN" panose="02000000000000000000" pitchFamily="2" charset="0"/>
                <a:cs typeface="NikoshBAN" panose="02000000000000000000" pitchFamily="2" charset="0"/>
              </a:rPr>
              <a:t>? </a:t>
            </a:r>
          </a:p>
        </p:txBody>
      </p:sp>
      <p:pic>
        <p:nvPicPr>
          <p:cNvPr id="7" name="Picture 6">
            <a:extLst>
              <a:ext uri="{FF2B5EF4-FFF2-40B4-BE49-F238E27FC236}">
                <a16:creationId xmlns:a16="http://schemas.microsoft.com/office/drawing/2014/main" id="{7BE4EA62-772E-4000-B72B-FB862ECB4E5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113070" y="2587904"/>
            <a:ext cx="5784350" cy="3862164"/>
          </a:xfrm>
          <a:prstGeom prst="rect">
            <a:avLst/>
          </a:prstGeom>
        </p:spPr>
      </p:pic>
    </p:spTree>
    <p:extLst>
      <p:ext uri="{BB962C8B-B14F-4D97-AF65-F5344CB8AC3E}">
        <p14:creationId xmlns:p14="http://schemas.microsoft.com/office/powerpoint/2010/main" val="2466712568"/>
      </p:ext>
    </p:extLst>
  </p:cSld>
  <p:clrMapOvr>
    <a:masterClrMapping/>
  </p:clrMapOvr>
  <p:transition spd="slow">
    <p:wheel spokes="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05CCB6B-1B63-45A3-88AC-C909729BD0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3680" y="639636"/>
            <a:ext cx="6858000" cy="5131244"/>
          </a:xfrm>
          <a:prstGeom prst="rect">
            <a:avLst/>
          </a:prstGeom>
        </p:spPr>
      </p:pic>
    </p:spTree>
    <p:extLst>
      <p:ext uri="{BB962C8B-B14F-4D97-AF65-F5344CB8AC3E}">
        <p14:creationId xmlns:p14="http://schemas.microsoft.com/office/powerpoint/2010/main" val="42051376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isp">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1_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4.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
  <TotalTime>570</TotalTime>
  <Words>712</Words>
  <Application>Microsoft Office PowerPoint</Application>
  <PresentationFormat>Widescreen</PresentationFormat>
  <Paragraphs>100</Paragraphs>
  <Slides>21</Slides>
  <Notes>0</Notes>
  <HiddenSlides>1</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21</vt:i4>
      </vt:variant>
    </vt:vector>
  </HeadingPairs>
  <TitlesOfParts>
    <vt:vector size="34" baseType="lpstr">
      <vt:lpstr>Arial</vt:lpstr>
      <vt:lpstr>Calibri</vt:lpstr>
      <vt:lpstr>Calibri Light</vt:lpstr>
      <vt:lpstr>Century Gothic</vt:lpstr>
      <vt:lpstr>Garamond</vt:lpstr>
      <vt:lpstr>Google Sans</vt:lpstr>
      <vt:lpstr>NikoshBAN</vt:lpstr>
      <vt:lpstr>Wingdings</vt:lpstr>
      <vt:lpstr>Wingdings 3</vt:lpstr>
      <vt:lpstr>Office Theme</vt:lpstr>
      <vt:lpstr>Wisp</vt:lpstr>
      <vt:lpstr>1_Wisp</vt:lpstr>
      <vt:lpstr>Savon</vt:lpstr>
      <vt:lpstr>PowerPoint Presentation</vt:lpstr>
      <vt:lpstr>PowerPoint Presentation</vt:lpstr>
      <vt:lpstr>PowerPoint Presentation</vt:lpstr>
      <vt:lpstr>ভূমিক্ষয় ও ক্ষয়রোধ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Digital Outlet</dc:creator>
  <cp:lastModifiedBy>Mohai Menul</cp:lastModifiedBy>
  <cp:revision>61</cp:revision>
  <dcterms:created xsi:type="dcterms:W3CDTF">2025-12-20T14:40:40Z</dcterms:created>
  <dcterms:modified xsi:type="dcterms:W3CDTF">2026-02-11T03:53:22Z</dcterms:modified>
</cp:coreProperties>
</file>