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52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5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77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8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54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5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475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5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91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37E3E-2566-4D6D-A13F-403AF4D29E86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9C117-C4A8-463C-9557-3482E45D48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5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4835"/>
            <a:ext cx="11180619" cy="2133456"/>
          </a:xfrm>
          <a:ln w="952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SutonnyMJ" pitchFamily="2" charset="0"/>
                <a:cs typeface="SutonnyMJ" pitchFamily="2" charset="0"/>
              </a:rPr>
              <a:t>GBP Gm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wm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cixÿv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_©x‡`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c`v_©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1g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c‡Îi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m„Rbkxj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cÖ‡kœi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mv‡Rkb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!!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2258291"/>
            <a:ext cx="11180619" cy="4082329"/>
          </a:xfrm>
          <a:solidFill>
            <a:srgbClr val="92D050"/>
          </a:solidFill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/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: 02,03,04,05,06,07,08,09,10 GB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9wU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60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†_‡K ‡h †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6wU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fv‡jv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Abykxjb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Ki‡j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100%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Kgb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cv‡e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Bbkv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atin typeface="SutonnyMJ" pitchFamily="2" charset="0"/>
                <a:cs typeface="SutonnyMJ" pitchFamily="2" charset="0"/>
              </a:rPr>
              <a:t>Avjøvn</a:t>
            </a:r>
            <a:r>
              <a:rPr lang="en-US" sz="6000" b="1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60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32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38200" y="1690688"/>
            <a:ext cx="10383982" cy="4530003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bŠKv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-‡¯ª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÷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jwä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eM,w`K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`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†f±‡ii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ga¨eZx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©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`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f±i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j¤^/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mgvšÍivj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nIqvi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©</a:t>
            </a: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wZbwU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f±i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mgZ‡j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vKvi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©</a:t>
            </a: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mg‡Kvwb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wÎf‚R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wÎf‚R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PZz©f‚R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ÿÎdj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#`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ywU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†f±‡ii Ae¯’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f±i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miY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/`~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iZ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¡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#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f±i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Acv‡iUi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MÖ¨vwW‡q›U,WvBfvi‡RÝ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254289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Aa¨vq-02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f±i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607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4289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Aa¨vq-03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MwZwe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`¨v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MwZm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Îi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cÖv‡mi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cÖ‡ÿc‡Ki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mKj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ai‡Yi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‡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KŠwbK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/‰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iwLK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 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KŠwbK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/‡K›`ª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gyLx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Z¡iY-ej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4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fi‡e‡Mi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msiÿY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m~‡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Îi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RoZvi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åvgK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PµMwZi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e¨vmva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©/UK©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iv¯Ívi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e¨vswKs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w¯’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vcK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/Aw¯’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wZ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vcK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Aa¨vq-04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wbDUwbqvb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ejwe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`¨v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94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236" y="1825625"/>
            <a:ext cx="11568546" cy="4351338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w¯úªs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cÖmviY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ms‡KvP‡bi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mwÂZ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wefe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kw³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w¯úªs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aªæeK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wefe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kw³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/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MwZkw³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Kzqv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cv¤ú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ÿgZv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¦-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ÿgZv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Aa¨vq-05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KvR,kw³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ÿgZv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8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927" y="1825625"/>
            <a:ext cx="11291455" cy="4351338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ÿ‡Î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AwfKl©R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gyw³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>
                <a:latin typeface="SutonnyMJ" pitchFamily="2" charset="0"/>
                <a:cs typeface="SutonnyMJ" pitchFamily="2" charset="0"/>
              </a:rPr>
              <a:t>#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IRb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gnvKlx©q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cÖvej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¨ I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wefe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K…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wÎg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DcMÖn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/ f‚-w¯’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DcMÖ‡ni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Ae¯’vi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Aa¨vq-06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gnvKl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AwfKl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899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9525"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cxob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weK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cqm‡bi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AbycvZ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Bqs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bvsK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 K…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ZKvR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mwÂZ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wefe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kw³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c„ôUvb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c„ôkw³</a:t>
            </a:r>
            <a:r>
              <a:rPr lang="en-US" sz="4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wbY©q</a:t>
            </a:r>
            <a:endParaRPr lang="en-US" sz="48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# ¯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úk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© †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/mv›`ª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bvsK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AšÍ‡eM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D”PZv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/mv›`ª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ej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wbY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©‡qi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Aa¨vq-07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c`v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‡_©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MvVwbK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ag©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33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783" y="1825625"/>
            <a:ext cx="11416144" cy="4713720"/>
          </a:xfrm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mij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Qw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›`Z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Kbvi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e¨eKjbxq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mgxKi‡Yi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mij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Qw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›`Z 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Kbvi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miY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eMI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 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KŠwbK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K¤úvsK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we¯Ívi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,`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kv,K¤úvsK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chv©qKvj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w¯úªs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mgvšÍivj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I 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kÖwY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mgev‡qi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#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m‡KÛ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vjK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mij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vj‡Ki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‡`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vjbKvj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(dv÷/‡¯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øv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ZvcgvÎv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cÖfve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),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D”PZv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Aa¨vq-08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chv©e„Ë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MwZ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7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952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AMÖMvgx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Zi½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/w¯’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Zi‡½i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(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DcwicvZb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)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k‡ãi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ZxeªZv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ZxeªZv</a:t>
            </a:r>
            <a:r>
              <a:rPr lang="en-US" sz="5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j‡fj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exU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©‡qi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Uvbv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Zv‡i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Avo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K¤ú‡bi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K¤úvsK,Uvb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©‡qi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Aa¨vq-09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Zi½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27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63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e‡qj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Pvj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©‡mi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m~Î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cÖ‡qv‡Mi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n«‡`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MfxiZv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g~jMo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eM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MwZkw³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/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Mogy³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c_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 marL="0" indent="0">
              <a:buNone/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#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wkwkivsK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/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Av‡cwÿK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Av`ª©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AsK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1325563"/>
          </a:xfrm>
          <a:ln w="9525">
            <a:solidFill>
              <a:schemeClr val="tx1"/>
            </a:solidFill>
          </a:ln>
        </p:spPr>
        <p:txBody>
          <a:bodyPr/>
          <a:lstStyle/>
          <a:p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Aa¨vq-10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Av`k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M¨vm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M¨v‡mi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MwZZË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¡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 ¸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iæZ¡c~Y</a:t>
            </a:r>
            <a:r>
              <a:rPr lang="en-US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b="1" dirty="0" err="1" smtClean="0">
                <a:latin typeface="SutonnyMJ" pitchFamily="2" charset="0"/>
                <a:cs typeface="SutonnyMJ" pitchFamily="2" charset="0"/>
              </a:rPr>
              <a:t>UwcK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54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565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SutonnyMJ</vt:lpstr>
      <vt:lpstr>Times New Roman</vt:lpstr>
      <vt:lpstr>Office Theme</vt:lpstr>
      <vt:lpstr>GBP Gm wm cixÿv_©x‡`i c`v_©weÁvb 1g c‡Îi ¸iæZ¡c~Y© m„Rbkxj  (CQ) cÖ‡kœi mv‡Rkb!!</vt:lpstr>
      <vt:lpstr>Aa¨vq-02 ‡f±i (CQ) Gi ¸iæZ¡c~Y© UwcK</vt:lpstr>
      <vt:lpstr>Aa¨vq-03 MwZwe`¨v(CQ) Gi ¸iæZ¡c~Y© UwcK</vt:lpstr>
      <vt:lpstr>Aa¨vq-04 wbDUwbqvb ejwe`¨v(CQ) Gi ¸iæZ¡c~Y© UwcK</vt:lpstr>
      <vt:lpstr>Aa¨vq-05 KvR,kw³ I ÿgZv(CQ) Gi ¸iæZ¡c~Y© UwcK</vt:lpstr>
      <vt:lpstr>Aa¨vq-06 gnvKl© I AwfKl©(CQ) Gi ¸iæZ¡c~Y© UwcK</vt:lpstr>
      <vt:lpstr>Aa¨vq-07 c`v‡_©i MvVwbK ag© (CQ) Gi ¸iæZ¡c~Y© UwcK</vt:lpstr>
      <vt:lpstr>Aa¨vq-08 chv©e„Ë MwZ(CQ) Gi ¸iæZ¡c~Y© UwcK</vt:lpstr>
      <vt:lpstr>Aa¨vq-09 Zi½ (CQ) Gi ¸iæZ¡c~Y© UwcK</vt:lpstr>
      <vt:lpstr>Aa¨vq-10 Av`k© M¨vm I M¨v‡mi MwZZË¡ (CQ) Gi ¸iæZ¡c~Y© UwcK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</dc:creator>
  <cp:lastModifiedBy>ICT</cp:lastModifiedBy>
  <cp:revision>33</cp:revision>
  <dcterms:created xsi:type="dcterms:W3CDTF">2026-06-22T02:18:56Z</dcterms:created>
  <dcterms:modified xsi:type="dcterms:W3CDTF">2026-06-22T06:39:12Z</dcterms:modified>
</cp:coreProperties>
</file>