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8" name="Picture 7" descr="100004157 (5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5f6aac5c2e73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Picture 15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0"/>
            <a:ext cx="6096000" cy="566738"/>
          </a:xfrm>
          <a:prstGeom prst="rect">
            <a:avLst/>
          </a:prstGeom>
        </p:spPr>
      </p:pic>
      <p:pic>
        <p:nvPicPr>
          <p:cNvPr id="17" name="Picture 16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6291262"/>
            <a:ext cx="6019800" cy="566738"/>
          </a:xfrm>
          <a:prstGeom prst="rect">
            <a:avLst/>
          </a:prstGeom>
        </p:spPr>
      </p:pic>
      <p:pic>
        <p:nvPicPr>
          <p:cNvPr id="18" name="Picture 17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47800"/>
            <a:ext cx="471488" cy="3886200"/>
          </a:xfrm>
          <a:prstGeom prst="rect">
            <a:avLst/>
          </a:prstGeom>
        </p:spPr>
      </p:pic>
      <p:pic>
        <p:nvPicPr>
          <p:cNvPr id="19" name="Picture 18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2512" y="1524000"/>
            <a:ext cx="471488" cy="3886200"/>
          </a:xfrm>
          <a:prstGeom prst="rect">
            <a:avLst/>
          </a:prstGeom>
        </p:spPr>
      </p:pic>
      <p:pic>
        <p:nvPicPr>
          <p:cNvPr id="20" name="Picture 19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09800"/>
            <a:ext cx="776288" cy="728516"/>
          </a:xfrm>
          <a:prstGeom prst="rect">
            <a:avLst/>
          </a:prstGeom>
        </p:spPr>
      </p:pic>
      <p:pic>
        <p:nvPicPr>
          <p:cNvPr id="21" name="Picture 20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895600"/>
            <a:ext cx="776288" cy="728516"/>
          </a:xfrm>
          <a:prstGeom prst="rect">
            <a:avLst/>
          </a:prstGeom>
        </p:spPr>
      </p:pic>
      <p:pic>
        <p:nvPicPr>
          <p:cNvPr id="22" name="Picture 21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600200"/>
            <a:ext cx="776288" cy="728516"/>
          </a:xfrm>
          <a:prstGeom prst="rect">
            <a:avLst/>
          </a:prstGeom>
        </p:spPr>
      </p:pic>
      <p:pic>
        <p:nvPicPr>
          <p:cNvPr id="23" name="Picture 22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00" y="1066800"/>
            <a:ext cx="776288" cy="728516"/>
          </a:xfrm>
          <a:prstGeom prst="rect">
            <a:avLst/>
          </a:prstGeom>
        </p:spPr>
      </p:pic>
      <p:pic>
        <p:nvPicPr>
          <p:cNvPr id="24" name="Picture 23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609600"/>
            <a:ext cx="776288" cy="728516"/>
          </a:xfrm>
          <a:prstGeom prst="rect">
            <a:avLst/>
          </a:prstGeom>
        </p:spPr>
      </p:pic>
      <p:pic>
        <p:nvPicPr>
          <p:cNvPr id="25" name="Picture 24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457200"/>
            <a:ext cx="776288" cy="728516"/>
          </a:xfrm>
          <a:prstGeom prst="rect">
            <a:avLst/>
          </a:prstGeom>
        </p:spPr>
      </p:pic>
      <p:pic>
        <p:nvPicPr>
          <p:cNvPr id="26" name="Picture 25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457200"/>
            <a:ext cx="776288" cy="728516"/>
          </a:xfrm>
          <a:prstGeom prst="rect">
            <a:avLst/>
          </a:prstGeom>
        </p:spPr>
      </p:pic>
      <p:pic>
        <p:nvPicPr>
          <p:cNvPr id="27" name="Picture 26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533400"/>
            <a:ext cx="776288" cy="728516"/>
          </a:xfrm>
          <a:prstGeom prst="rect">
            <a:avLst/>
          </a:prstGeom>
        </p:spPr>
      </p:pic>
      <p:pic>
        <p:nvPicPr>
          <p:cNvPr id="28" name="Picture 27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609600"/>
            <a:ext cx="776288" cy="728516"/>
          </a:xfrm>
          <a:prstGeom prst="rect">
            <a:avLst/>
          </a:prstGeom>
        </p:spPr>
      </p:pic>
      <p:pic>
        <p:nvPicPr>
          <p:cNvPr id="29" name="Picture 28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762000"/>
            <a:ext cx="776288" cy="728516"/>
          </a:xfrm>
          <a:prstGeom prst="rect">
            <a:avLst/>
          </a:prstGeom>
        </p:spPr>
      </p:pic>
      <p:pic>
        <p:nvPicPr>
          <p:cNvPr id="30" name="Picture 29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581400"/>
            <a:ext cx="776288" cy="728516"/>
          </a:xfrm>
          <a:prstGeom prst="rect">
            <a:avLst/>
          </a:prstGeom>
        </p:spPr>
      </p:pic>
      <p:pic>
        <p:nvPicPr>
          <p:cNvPr id="31" name="Picture 30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1219200"/>
            <a:ext cx="776288" cy="728516"/>
          </a:xfrm>
          <a:prstGeom prst="rect">
            <a:avLst/>
          </a:prstGeom>
        </p:spPr>
      </p:pic>
      <p:pic>
        <p:nvPicPr>
          <p:cNvPr id="32" name="Picture 31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400" y="1905000"/>
            <a:ext cx="776288" cy="728516"/>
          </a:xfrm>
          <a:prstGeom prst="rect">
            <a:avLst/>
          </a:prstGeom>
        </p:spPr>
      </p:pic>
      <p:pic>
        <p:nvPicPr>
          <p:cNvPr id="33" name="Picture 32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2590800"/>
            <a:ext cx="776288" cy="728516"/>
          </a:xfrm>
          <a:prstGeom prst="rect">
            <a:avLst/>
          </a:prstGeom>
        </p:spPr>
      </p:pic>
      <p:pic>
        <p:nvPicPr>
          <p:cNvPr id="34" name="Picture 33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3352800"/>
            <a:ext cx="776288" cy="728516"/>
          </a:xfrm>
          <a:prstGeom prst="rect">
            <a:avLst/>
          </a:prstGeom>
        </p:spPr>
      </p:pic>
      <p:pic>
        <p:nvPicPr>
          <p:cNvPr id="35" name="Picture 34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4038600"/>
            <a:ext cx="776288" cy="728516"/>
          </a:xfrm>
          <a:prstGeom prst="rect">
            <a:avLst/>
          </a:prstGeom>
        </p:spPr>
      </p:pic>
      <p:pic>
        <p:nvPicPr>
          <p:cNvPr id="36" name="Picture 35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4572000"/>
            <a:ext cx="776288" cy="728516"/>
          </a:xfrm>
          <a:prstGeom prst="rect">
            <a:avLst/>
          </a:prstGeom>
        </p:spPr>
      </p:pic>
      <p:pic>
        <p:nvPicPr>
          <p:cNvPr id="37" name="Picture 36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4191000"/>
            <a:ext cx="776288" cy="728516"/>
          </a:xfrm>
          <a:prstGeom prst="rect">
            <a:avLst/>
          </a:prstGeom>
        </p:spPr>
      </p:pic>
      <p:pic>
        <p:nvPicPr>
          <p:cNvPr id="38" name="Picture 37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4724400"/>
            <a:ext cx="776288" cy="728516"/>
          </a:xfrm>
          <a:prstGeom prst="rect">
            <a:avLst/>
          </a:prstGeom>
        </p:spPr>
      </p:pic>
      <p:pic>
        <p:nvPicPr>
          <p:cNvPr id="39" name="Picture 38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00" y="5312228"/>
            <a:ext cx="838200" cy="478971"/>
          </a:xfrm>
          <a:prstGeom prst="rect">
            <a:avLst/>
          </a:prstGeom>
        </p:spPr>
      </p:pic>
      <p:pic>
        <p:nvPicPr>
          <p:cNvPr id="40" name="Picture 39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4876800"/>
            <a:ext cx="776288" cy="728516"/>
          </a:xfrm>
          <a:prstGeom prst="rect">
            <a:avLst/>
          </a:prstGeom>
        </p:spPr>
      </p:pic>
      <p:pic>
        <p:nvPicPr>
          <p:cNvPr id="41" name="Picture 40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5334000"/>
            <a:ext cx="838200" cy="478971"/>
          </a:xfrm>
          <a:prstGeom prst="rect">
            <a:avLst/>
          </a:prstGeom>
        </p:spPr>
      </p:pic>
      <p:pic>
        <p:nvPicPr>
          <p:cNvPr id="45" name="Picture 44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381000"/>
            <a:ext cx="776288" cy="728516"/>
          </a:xfrm>
          <a:prstGeom prst="rect">
            <a:avLst/>
          </a:prstGeom>
        </p:spPr>
      </p:pic>
      <p:pic>
        <p:nvPicPr>
          <p:cNvPr id="46" name="Picture 45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304800"/>
            <a:ext cx="776288" cy="728516"/>
          </a:xfrm>
          <a:prstGeom prst="rect">
            <a:avLst/>
          </a:prstGeom>
        </p:spPr>
      </p:pic>
      <p:pic>
        <p:nvPicPr>
          <p:cNvPr id="47" name="Picture 46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800" y="1524000"/>
            <a:ext cx="776288" cy="728516"/>
          </a:xfrm>
          <a:prstGeom prst="rect">
            <a:avLst/>
          </a:prstGeom>
        </p:spPr>
      </p:pic>
      <p:pic>
        <p:nvPicPr>
          <p:cNvPr id="48" name="Picture 47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7712" y="2286000"/>
            <a:ext cx="776288" cy="728516"/>
          </a:xfrm>
          <a:prstGeom prst="rect">
            <a:avLst/>
          </a:prstGeom>
        </p:spPr>
      </p:pic>
      <p:pic>
        <p:nvPicPr>
          <p:cNvPr id="49" name="Picture 48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447800"/>
            <a:ext cx="776288" cy="652316"/>
          </a:xfrm>
          <a:prstGeom prst="rect">
            <a:avLst/>
          </a:prstGeom>
        </p:spPr>
      </p:pic>
      <p:pic>
        <p:nvPicPr>
          <p:cNvPr id="50" name="Picture 49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7712" y="3276600"/>
            <a:ext cx="776288" cy="728516"/>
          </a:xfrm>
          <a:prstGeom prst="rect">
            <a:avLst/>
          </a:prstGeom>
        </p:spPr>
      </p:pic>
      <p:pic>
        <p:nvPicPr>
          <p:cNvPr id="51" name="Picture 50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5334000"/>
            <a:ext cx="776288" cy="728516"/>
          </a:xfrm>
          <a:prstGeom prst="rect">
            <a:avLst/>
          </a:prstGeom>
        </p:spPr>
      </p:pic>
      <p:pic>
        <p:nvPicPr>
          <p:cNvPr id="52" name="Picture 51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5638800"/>
            <a:ext cx="776288" cy="728516"/>
          </a:xfrm>
          <a:prstGeom prst="rect">
            <a:avLst/>
          </a:prstGeom>
        </p:spPr>
      </p:pic>
      <p:pic>
        <p:nvPicPr>
          <p:cNvPr id="53" name="Picture 52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4953000"/>
            <a:ext cx="776288" cy="728516"/>
          </a:xfrm>
          <a:prstGeom prst="rect">
            <a:avLst/>
          </a:prstGeom>
        </p:spPr>
      </p:pic>
      <p:pic>
        <p:nvPicPr>
          <p:cNvPr id="54" name="Picture 53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5486400"/>
            <a:ext cx="776288" cy="728516"/>
          </a:xfrm>
          <a:prstGeom prst="rect">
            <a:avLst/>
          </a:prstGeom>
        </p:spPr>
      </p:pic>
      <p:pic>
        <p:nvPicPr>
          <p:cNvPr id="55" name="Picture 54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00" y="5791200"/>
            <a:ext cx="776288" cy="533400"/>
          </a:xfrm>
          <a:prstGeom prst="rect">
            <a:avLst/>
          </a:prstGeom>
        </p:spPr>
      </p:pic>
      <p:pic>
        <p:nvPicPr>
          <p:cNvPr id="56" name="Picture 55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5791200"/>
            <a:ext cx="776288" cy="533400"/>
          </a:xfrm>
          <a:prstGeom prst="rect">
            <a:avLst/>
          </a:prstGeom>
        </p:spPr>
      </p:pic>
      <p:pic>
        <p:nvPicPr>
          <p:cNvPr id="57" name="Picture 56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5715000"/>
            <a:ext cx="457200" cy="533400"/>
          </a:xfrm>
          <a:prstGeom prst="rect">
            <a:avLst/>
          </a:prstGeom>
        </p:spPr>
      </p:pic>
      <p:pic>
        <p:nvPicPr>
          <p:cNvPr id="58" name="Picture 57" descr="download (4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6019800"/>
            <a:ext cx="457200" cy="533400"/>
          </a:xfrm>
          <a:prstGeom prst="rect">
            <a:avLst/>
          </a:prstGeom>
        </p:spPr>
      </p:pic>
      <p:pic>
        <p:nvPicPr>
          <p:cNvPr id="59" name="Picture 58" descr="100004157 (1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"/>
            <a:ext cx="1600200" cy="1524000"/>
          </a:xfrm>
          <a:prstGeom prst="rect">
            <a:avLst/>
          </a:prstGeom>
        </p:spPr>
      </p:pic>
      <p:pic>
        <p:nvPicPr>
          <p:cNvPr id="60" name="Picture 59" descr="100004157 (1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43800" y="0"/>
            <a:ext cx="1600200" cy="1524000"/>
          </a:xfrm>
          <a:prstGeom prst="rect">
            <a:avLst/>
          </a:prstGeom>
        </p:spPr>
      </p:pic>
      <p:pic>
        <p:nvPicPr>
          <p:cNvPr id="61" name="Picture 60" descr="100004157 (1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43800" y="5334000"/>
            <a:ext cx="1600200" cy="1524000"/>
          </a:xfrm>
          <a:prstGeom prst="rect">
            <a:avLst/>
          </a:prstGeom>
        </p:spPr>
      </p:pic>
      <p:pic>
        <p:nvPicPr>
          <p:cNvPr id="62" name="Picture 61" descr="100004157 (1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334000"/>
            <a:ext cx="1600200" cy="1524000"/>
          </a:xfrm>
          <a:prstGeom prst="rect">
            <a:avLst/>
          </a:prstGeom>
        </p:spPr>
      </p:pic>
      <p:pic>
        <p:nvPicPr>
          <p:cNvPr id="63" name="Picture 62" descr="100004157 (1)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3048000"/>
            <a:ext cx="5294376" cy="1905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54483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152400"/>
            <a:ext cx="5791200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0070C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7805936803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00"/>
            <a:ext cx="3048000" cy="4539343"/>
          </a:xfrm>
          <a:prstGeom prst="plus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3124200" y="2057400"/>
            <a:ext cx="5562600" cy="378565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মাকসুদা</a:t>
            </a:r>
            <a:r>
              <a:rPr lang="en-US" sz="60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খানম</a:t>
            </a:r>
            <a:endParaRPr lang="en-US" sz="6000" dirty="0" smtClean="0">
              <a:solidFill>
                <a:srgbClr val="FFFF00"/>
              </a:solidFill>
              <a:latin typeface="NikoshBAN"/>
            </a:endParaRPr>
          </a:p>
          <a:p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সহঃশিক্ষক</a:t>
            </a:r>
            <a:endParaRPr lang="en-US" sz="6000" dirty="0" smtClean="0">
              <a:solidFill>
                <a:srgbClr val="FFFF00"/>
              </a:solidFill>
              <a:latin typeface="NikoshBAN"/>
            </a:endParaRPr>
          </a:p>
          <a:p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উরুড়া</a:t>
            </a:r>
            <a:r>
              <a:rPr lang="en-US" sz="6000" dirty="0" smtClean="0">
                <a:solidFill>
                  <a:srgbClr val="FFFF00"/>
                </a:solidFill>
                <a:latin typeface="NikoshBAN"/>
              </a:rPr>
              <a:t> স .</a:t>
            </a:r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প্রা</a:t>
            </a:r>
            <a:r>
              <a:rPr lang="en-US" sz="6000" dirty="0" smtClean="0">
                <a:solidFill>
                  <a:srgbClr val="FFFF00"/>
                </a:solidFill>
                <a:latin typeface="NikoshBAN"/>
              </a:rPr>
              <a:t> .</a:t>
            </a:r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বি</a:t>
            </a:r>
            <a:r>
              <a:rPr lang="en-US" sz="6000" dirty="0" smtClean="0">
                <a:solidFill>
                  <a:srgbClr val="FFFF00"/>
                </a:solidFill>
                <a:latin typeface="NikoshBAN"/>
              </a:rPr>
              <a:t>.</a:t>
            </a:r>
          </a:p>
          <a:p>
            <a:r>
              <a:rPr lang="en-US" sz="6000" dirty="0" err="1" smtClean="0">
                <a:solidFill>
                  <a:srgbClr val="FFFF00"/>
                </a:solidFill>
                <a:latin typeface="NikoshBAN"/>
              </a:rPr>
              <a:t>মহঃপুর,মাগুরা</a:t>
            </a:r>
            <a:r>
              <a:rPr lang="en-US" sz="6000" dirty="0" smtClean="0">
                <a:solidFill>
                  <a:srgbClr val="FFFF00"/>
                </a:solidFill>
                <a:latin typeface="NikoshBAN"/>
              </a:rPr>
              <a:t>।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438400" y="0"/>
            <a:ext cx="4038600" cy="1295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1524000"/>
            <a:ext cx="533400" cy="533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667000"/>
            <a:ext cx="3505200" cy="1938992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শ্রেণি-২য়</a:t>
            </a:r>
          </a:p>
          <a:p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বিষয়-বাংলা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2362200"/>
            <a:ext cx="4800600" cy="3046988"/>
          </a:xfrm>
          <a:prstGeom prst="rect">
            <a:avLst/>
          </a:prstGeom>
          <a:solidFill>
            <a:schemeClr val="accent4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পাঠ-১৯</a:t>
            </a:r>
          </a:p>
          <a:p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শিরোনাম-প্রজাপতি</a:t>
            </a:r>
            <a:endParaRPr lang="en-US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-(পিরিয়ড-১)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------------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228600"/>
            <a:ext cx="4038600" cy="923330"/>
          </a:xfrm>
          <a:prstGeom prst="rect">
            <a:avLst/>
          </a:prstGeom>
          <a:solidFill>
            <a:srgbClr val="92D050"/>
          </a:solidFill>
          <a:ln w="76200">
            <a:solidFill>
              <a:srgbClr val="0070C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/>
              </a:rPr>
              <a:t>শিখনফল</a:t>
            </a:r>
            <a:endParaRPr lang="en-US" sz="5400" dirty="0">
              <a:solidFill>
                <a:srgbClr val="C00000"/>
              </a:solidFill>
              <a:latin typeface="NikoshBAN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609600" y="1524000"/>
            <a:ext cx="7924800" cy="57912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শুনে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আনন্দের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শুদ্ধ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উচ্চারণে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শুদ্ধ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স্বরে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চরণ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1219200"/>
            <a:ext cx="6477000" cy="92333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পিরিয়ড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228600"/>
            <a:ext cx="44196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609600" y="1295400"/>
            <a:ext cx="7772400" cy="5562600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0" y="2362200"/>
            <a:ext cx="6096000" cy="424731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দেখেছ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প্রজাপতির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জিনিসটি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রঙের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4800600"/>
            <a:ext cx="5943600" cy="1938992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-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7" name="Picture 6" descr="100004157 (4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4419600"/>
            <a:ext cx="6781800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00004157 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0"/>
            <a:ext cx="67056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0"/>
            <a:ext cx="4419600" cy="1015663"/>
          </a:xfrm>
          <a:prstGeom prst="rect">
            <a:avLst/>
          </a:prstGeom>
          <a:solidFill>
            <a:srgbClr val="00B050"/>
          </a:solidFill>
          <a:ln w="7620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4876800"/>
            <a:ext cx="5715000" cy="1938992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endParaRPr lang="en-US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কাজী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endParaRPr lang="en-US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100004157 (4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19200"/>
            <a:ext cx="8001000" cy="3429000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2200" y="228600"/>
            <a:ext cx="4038600" cy="1107996"/>
          </a:xfrm>
          <a:prstGeom prst="rect">
            <a:avLst/>
          </a:prstGeom>
          <a:solidFill>
            <a:srgbClr val="00B050"/>
          </a:solidFill>
          <a:ln w="7620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1447801"/>
            <a:ext cx="5181600" cy="5016758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কাজী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কবি।তিনি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১৮৯৯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জন্মগ্রহণ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গল্প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উপন্যাস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প্রবন্ধ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লিখেছেন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১৯৭৬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২৯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আগস্ট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মৃত্যুবরণ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     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তাঁকে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বিদ্রোহী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কবিও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638800"/>
            <a:ext cx="35052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কাজী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download (1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6400"/>
            <a:ext cx="3276600" cy="35814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-2286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0"/>
            <a:ext cx="41148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206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বিষয়বস্তু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381000" y="533400"/>
            <a:ext cx="8458200" cy="7010400"/>
          </a:xfrm>
          <a:prstGeom prst="horizontalScroll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প্রজাপতির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রঙিন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সৌন্দর্য,চঞ্চলতা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ফুলে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ফুলে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উড়ে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বেড়ানোর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দৃশ্য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হয়েছে।কবি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প্রজাপতির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শিশুমনের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মুগ্ধতা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ভালোবাসা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করেছেন।প্রজাপতির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সৌন্দর্য,স্বাধীন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বিচরণ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শিশুমনের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মুগ্ধতাই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কবিতাটির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বিষয়বস্তু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0"/>
            <a:ext cx="6400800" cy="1015663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F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শিক্ষকের</a:t>
            </a:r>
            <a:r>
              <a:rPr lang="en-US" sz="6000" dirty="0" smtClean="0">
                <a:solidFill>
                  <a:srgbClr val="C00000"/>
                </a:solidFill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</a:rPr>
              <a:t>আবৃত্তি</a:t>
            </a:r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7" name="Picture 6" descr="Gallery_17809257835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4571999" cy="5410200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100004159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219200"/>
            <a:ext cx="4267200" cy="5410200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0"/>
            <a:ext cx="67056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206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খুঁজে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জেনে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নেই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1600200"/>
            <a:ext cx="4114800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100004157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2895600"/>
            <a:ext cx="6781800" cy="2819400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838200" y="5791200"/>
            <a:ext cx="75438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রঙিন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ডানাযুক্ত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পতঙ্গ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228600"/>
            <a:ext cx="411480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রঙিন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19200" y="1752600"/>
            <a:ext cx="7010400" cy="3505200"/>
          </a:xfrm>
          <a:prstGeom prst="ellipse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mages (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981200"/>
            <a:ext cx="1581150" cy="15621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100004157 (1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0467" y="2057400"/>
            <a:ext cx="2439211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download (1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438400"/>
            <a:ext cx="1905000" cy="14859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images (6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3962400"/>
            <a:ext cx="2743200" cy="9616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 descr="download (4).jf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3810000"/>
            <a:ext cx="2286000" cy="1309981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1066800" y="5305961"/>
            <a:ext cx="678180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রঙে</a:t>
            </a:r>
            <a:r>
              <a:rPr lang="en-US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শোভিত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228600"/>
            <a:ext cx="411480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টুকটুকে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990600" y="1752600"/>
            <a:ext cx="6934200" cy="3352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62200" y="5257801"/>
            <a:ext cx="47244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গাঢ়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228600"/>
            <a:ext cx="4114800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আঁকাবাঁকা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0000415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676400"/>
            <a:ext cx="8382000" cy="3663696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1524000" y="5410200"/>
            <a:ext cx="6248400" cy="1323439"/>
          </a:xfrm>
          <a:prstGeom prst="rect">
            <a:avLst/>
          </a:prstGeom>
          <a:solidFill>
            <a:srgbClr val="FFC00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এঁকেবেঁকে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0"/>
            <a:ext cx="36576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00004157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024" y="1600200"/>
            <a:ext cx="6473952" cy="3547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895600" y="5334000"/>
            <a:ext cx="36576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ডানা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971800"/>
            <a:ext cx="2590800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304800"/>
            <a:ext cx="37338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শিখি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6" name="Picture 5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7" name="Picture 6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743200" y="3200400"/>
            <a:ext cx="1054608" cy="789432"/>
          </a:xfrm>
          <a:prstGeom prst="rightArrow">
            <a:avLst/>
          </a:prstGeom>
          <a:solidFill>
            <a:srgbClr val="C0000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86200" y="2971800"/>
            <a:ext cx="1066800" cy="1200329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105400" y="3200400"/>
            <a:ext cx="1219200" cy="789432"/>
          </a:xfrm>
          <a:prstGeom prst="rightArrow">
            <a:avLst/>
          </a:prstGeom>
          <a:solidFill>
            <a:srgbClr val="C0000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324600" y="3352800"/>
            <a:ext cx="2514600" cy="646331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             </a:t>
            </a:r>
          </a:p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16200000" flipH="1">
            <a:off x="7221429" y="3675172"/>
            <a:ext cx="646331" cy="1588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29400" y="3048000"/>
            <a:ext cx="76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2400" y="3124200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1" grpId="0" animBg="1"/>
      <p:bldP spid="12" grpId="0" animBg="1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0"/>
            <a:ext cx="3886200" cy="1015663"/>
          </a:xfrm>
          <a:prstGeom prst="rect">
            <a:avLst/>
          </a:prstGeom>
          <a:solidFill>
            <a:srgbClr val="00B050"/>
          </a:solidFill>
          <a:ln w="76200">
            <a:solidFill>
              <a:srgbClr val="00206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সমবেত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আবৃত্তি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0000407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828800"/>
            <a:ext cx="8305800" cy="4495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8" name="Picture 7" descr="100004157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0"/>
            <a:ext cx="7010400" cy="4352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85800" y="4724400"/>
            <a:ext cx="7315200" cy="156966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প্রজাপতি!প্রজাপতি!কোথায়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ভাই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!</a:t>
            </a:r>
          </a:p>
          <a:p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রঙিন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!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6" name="Picture 5" descr="100004157 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534400" cy="4462272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09600" y="4953000"/>
            <a:ext cx="8153400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টুকটুকে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নীল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ঝিলিমিলি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আঁকাবাঁকা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রঙিন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!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28600"/>
            <a:ext cx="43434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</a:rPr>
              <a:t>দলীয়</a:t>
            </a:r>
            <a:r>
              <a:rPr lang="en-US" sz="5400" dirty="0" smtClean="0">
                <a:solidFill>
                  <a:srgbClr val="002060"/>
                </a:solidFill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</a:rPr>
              <a:t>আবৃত্তি</a:t>
            </a:r>
            <a:endParaRPr lang="en-US" sz="5400" dirty="0">
              <a:solidFill>
                <a:srgbClr val="002060"/>
              </a:solidFill>
            </a:endParaRPr>
          </a:p>
        </p:txBody>
      </p:sp>
      <p:pic>
        <p:nvPicPr>
          <p:cNvPr id="3" name="Picture 2" descr="download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0"/>
            <a:ext cx="1926231" cy="1524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85800" y="1600200"/>
            <a:ext cx="77724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পাঠ্যাংশটুকু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শুদ্ধ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উচ্চারণে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95400" cy="1409700"/>
          </a:xfrm>
          <a:prstGeom prst="rect">
            <a:avLst/>
          </a:prstGeom>
        </p:spPr>
      </p:pic>
      <p:pic>
        <p:nvPicPr>
          <p:cNvPr id="6" name="Picture 5" descr="images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7" name="Picture 6" descr="images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8" name="Picture 7" descr="images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3276600"/>
            <a:ext cx="7620000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শব্দগুলো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খুঁজে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09600" y="4648200"/>
            <a:ext cx="7848600" cy="2438400"/>
          </a:xfrm>
          <a:prstGeom prst="rightArrow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রঙিন,ঝিলিমিলি,আঁকাবাঁকা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54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5448300"/>
            <a:ext cx="12954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2954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0"/>
            <a:ext cx="1295400" cy="1409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2600" y="0"/>
            <a:ext cx="5791200" cy="1200329"/>
          </a:xfrm>
          <a:prstGeom prst="rect">
            <a:avLst/>
          </a:prstGeom>
          <a:solidFill>
            <a:srgbClr val="FFC00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905000"/>
            <a:ext cx="3048000" cy="4154984"/>
          </a:xfrm>
          <a:prstGeom prst="rect">
            <a:avLst/>
          </a:prstGeom>
          <a:solidFill>
            <a:srgbClr val="FFFF0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টুকটুকে</a:t>
            </a:r>
            <a:endParaRPr lang="en-US" sz="6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রঙিন</a:t>
            </a:r>
            <a:endParaRPr lang="en-US" sz="6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ঝিলি</a:t>
            </a:r>
            <a:endParaRPr lang="en-US" sz="6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আঁকা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1981200"/>
            <a:ext cx="2362200" cy="415498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endParaRPr lang="en-US" sz="6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বাঁকা</a:t>
            </a:r>
            <a:endParaRPr lang="en-US" sz="6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লাল</a:t>
            </a:r>
            <a:endParaRPr lang="en-US" sz="6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মিলি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590800" y="2362200"/>
            <a:ext cx="3581400" cy="220980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133600" y="2438400"/>
            <a:ext cx="4191000" cy="99060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828800" y="4343400"/>
            <a:ext cx="4495800" cy="137160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828800" y="3429000"/>
            <a:ext cx="4267200" cy="213360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54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5448300"/>
            <a:ext cx="12954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2954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0"/>
            <a:ext cx="12954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304800"/>
            <a:ext cx="57912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জোড়ায়</a:t>
            </a:r>
            <a:r>
              <a:rPr lang="en-US" sz="6000" dirty="0" smtClean="0">
                <a:solidFill>
                  <a:srgbClr val="C00000"/>
                </a:solidFill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</a:rPr>
              <a:t>আবৃত্তি</a:t>
            </a:r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7" name="Picture 6" descr="download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0"/>
            <a:ext cx="2057400" cy="1600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09600" y="1828800"/>
            <a:ext cx="8229600" cy="175432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সুর,তাল,লয়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ছন্দে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পাঠ্যাংশটুকু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4114800"/>
            <a:ext cx="8229600" cy="175432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অংশটুকু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লেখো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0"/>
            <a:ext cx="4267200" cy="1107996"/>
          </a:xfrm>
          <a:prstGeom prst="rect">
            <a:avLst/>
          </a:prstGeom>
          <a:solidFill>
            <a:srgbClr val="00B0F0"/>
          </a:solidFill>
          <a:ln w="76200">
            <a:solidFill>
              <a:srgbClr val="00206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FF00"/>
                </a:solidFill>
              </a:rPr>
              <a:t>মূল্যায়ন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71600"/>
            <a:ext cx="914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সুর,তাল,লয়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ছন্দে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অংশটুকু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একাকী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0"/>
            <a:ext cx="12954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5448300"/>
            <a:ext cx="1295400" cy="1409700"/>
          </a:xfrm>
          <a:prstGeom prst="rect">
            <a:avLst/>
          </a:prstGeom>
        </p:spPr>
      </p:pic>
      <p:pic>
        <p:nvPicPr>
          <p:cNvPr id="6" name="Picture 5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8300"/>
            <a:ext cx="1295400" cy="1409700"/>
          </a:xfrm>
          <a:prstGeom prst="rect">
            <a:avLst/>
          </a:prstGeom>
        </p:spPr>
      </p:pic>
      <p:pic>
        <p:nvPicPr>
          <p:cNvPr id="7" name="Picture 6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95400" cy="1409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3200400"/>
            <a:ext cx="5791200" cy="1015663"/>
          </a:xfrm>
          <a:prstGeom prst="rect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4419600"/>
            <a:ext cx="5486400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প্রজাপতির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5638800"/>
            <a:ext cx="5486400" cy="92333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পাখা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5400" cy="1409700"/>
          </a:xfrm>
          <a:prstGeom prst="rect">
            <a:avLst/>
          </a:prstGeom>
        </p:spPr>
      </p:pic>
      <p:pic>
        <p:nvPicPr>
          <p:cNvPr id="3" name="Picture 2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5448300"/>
            <a:ext cx="1295400" cy="1409700"/>
          </a:xfrm>
          <a:prstGeom prst="rect">
            <a:avLst/>
          </a:prstGeom>
        </p:spPr>
      </p:pic>
      <p:pic>
        <p:nvPicPr>
          <p:cNvPr id="4" name="Picture 3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295400" cy="1409700"/>
          </a:xfrm>
          <a:prstGeom prst="rect">
            <a:avLst/>
          </a:prstGeom>
        </p:spPr>
      </p:pic>
      <p:pic>
        <p:nvPicPr>
          <p:cNvPr id="5" name="Picture 4" descr="images (1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0"/>
            <a:ext cx="1295400" cy="1409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304800"/>
            <a:ext cx="4191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0070C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905000"/>
            <a:ext cx="5562600" cy="2609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5800" y="4724400"/>
            <a:ext cx="8077200" cy="175432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প্রজাপতি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157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image_878774_17020273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68724"/>
            <a:ext cx="9448800" cy="2589276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341</TotalTime>
  <Words>354</Words>
  <Application>Microsoft Office PowerPoint</Application>
  <PresentationFormat>On-screen Show (4:3)</PresentationFormat>
  <Paragraphs>78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Verve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MAKSUDA</dc:creator>
  <cp:lastModifiedBy>MAKSUDA</cp:lastModifiedBy>
  <cp:revision>111</cp:revision>
  <dcterms:created xsi:type="dcterms:W3CDTF">2006-08-16T00:00:00Z</dcterms:created>
  <dcterms:modified xsi:type="dcterms:W3CDTF">2026-06-28T15:15:09Z</dcterms:modified>
</cp:coreProperties>
</file>