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4" r:id="rId3"/>
    <p:sldId id="258" r:id="rId4"/>
    <p:sldId id="259" r:id="rId5"/>
    <p:sldId id="262" r:id="rId6"/>
    <p:sldId id="260" r:id="rId7"/>
    <p:sldId id="261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Rg st="1" end="8"/>
    <p:penClr>
      <a:srgbClr val="FF0000"/>
    </p:penClr>
  </p:showPr>
  <p:clrMru>
    <a:srgbClr val="63F31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728" autoAdjust="0"/>
    <p:restoredTop sz="94660"/>
  </p:normalViewPr>
  <p:slideViewPr>
    <p:cSldViewPr>
      <p:cViewPr varScale="1">
        <p:scale>
          <a:sx n="87" d="100"/>
          <a:sy n="87" d="100"/>
        </p:scale>
        <p:origin x="-72" y="-3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5000"/>
            <a:lum/>
          </a:blip>
          <a:srcRect/>
          <a:stretch>
            <a:fillRect l="-28000" r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randomBar dir="vert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bn.wikipedia.org/wiki/%E0%A7%A7%E0%A7%AC%E0%A7%AA%E0%A7%A9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hyperlink" Target="https://bn.wikipedia.org/wiki/%E0%A6%B2%E0%A6%BF%E0%A6%82%E0%A6%95%E0%A6%A8%E0%A6%B6%E0%A6%BE%E0%A6%AF%E0%A6%BC%E0%A6%B0%E0%A6%B0?action=edit&amp;redlink=1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6000"/>
            <a:lum/>
          </a:blip>
          <a:srcRect/>
          <a:stretch>
            <a:fillRect l="-26000" r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1219200" y="228600"/>
            <a:ext cx="6400800" cy="3124200"/>
          </a:xfrm>
          <a:prstGeom prst="horizontalScroll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438400" y="1219200"/>
            <a:ext cx="4343400" cy="1569660"/>
          </a:xfrm>
          <a:prstGeom prst="rect">
            <a:avLst/>
          </a:prstGeom>
          <a:noFill/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9600" dirty="0" err="1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en-US" sz="9600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9600" dirty="0">
              <a:solidFill>
                <a:schemeClr val="accent5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ে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76600" y="3124200"/>
            <a:ext cx="2667000" cy="2667000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26000" r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04800"/>
            <a:ext cx="5410200" cy="990600"/>
          </a:xfrm>
          <a:solidFill>
            <a:schemeClr val="bg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4040188" cy="639762"/>
          </a:xfr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209800"/>
            <a:ext cx="4114800" cy="2133601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r>
              <a:rPr lang="bn-IN" b="1" dirty="0" smtClean="0">
                <a:latin typeface="NikoshBAN" pitchFamily="2" charset="0"/>
                <a:cs typeface="NikoshBAN" pitchFamily="2" charset="0"/>
              </a:rPr>
              <a:t>নামঃ মৌসুমী আক্তার </a:t>
            </a:r>
          </a:p>
          <a:p>
            <a:r>
              <a:rPr lang="bn-IN" b="1" dirty="0" smtClean="0">
                <a:latin typeface="NikoshBAN" pitchFamily="2" charset="0"/>
                <a:cs typeface="NikoshBAN" pitchFamily="2" charset="0"/>
              </a:rPr>
              <a:t>পদবিঃ প্রভাষক </a:t>
            </a:r>
          </a:p>
          <a:p>
            <a:r>
              <a:rPr lang="bn-IN" b="1" dirty="0" smtClean="0">
                <a:latin typeface="NikoshBAN" pitchFamily="2" charset="0"/>
                <a:cs typeface="NikoshBAN" pitchFamily="2" charset="0"/>
              </a:rPr>
              <a:t>বিষয়ঃ পদার্থবিজ্ঞান </a:t>
            </a:r>
          </a:p>
          <a:p>
            <a:r>
              <a:rPr lang="bn-IN" b="1" dirty="0" smtClean="0">
                <a:latin typeface="NikoshBAN" pitchFamily="2" charset="0"/>
                <a:cs typeface="NikoshBAN" pitchFamily="2" charset="0"/>
              </a:rPr>
              <a:t>প্রতিষ্ঠানঃ গাজীপুর হাইস্কুল এন্ড কলেজ 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371600"/>
            <a:ext cx="4041775" cy="63976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3000" y="2133600"/>
            <a:ext cx="4191000" cy="1143000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r>
              <a:rPr lang="bn-IN" b="1" dirty="0" smtClean="0">
                <a:latin typeface="NikoshBAN" pitchFamily="2" charset="0"/>
                <a:cs typeface="NikoshBAN" pitchFamily="2" charset="0"/>
              </a:rPr>
              <a:t>বিশিষ্ট পদার্থবিজ্ঞানীদের ধারণা 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28600" y="1752600"/>
            <a:ext cx="6019800" cy="310854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bn-IN" sz="2800" b="1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স্যার  আইজ্যাক নিউটন </a:t>
            </a:r>
            <a:r>
              <a:rPr lang="as-IN" sz="2800" b="1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 </a:t>
            </a:r>
            <a:r>
              <a:rPr lang="as-IN" sz="2800" b="1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  <a:hlinkClick r:id="rId3" tooltip="১৬৪৩"/>
              </a:rPr>
              <a:t>১৬৪৩</a:t>
            </a:r>
            <a:r>
              <a:rPr lang="as-IN" sz="2800" b="1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 খ্রিস্টাব্দের ৪ঠা জানুয়ারিত জন্মগ্রহণ করেন। তার জন্মস্থান </a:t>
            </a:r>
            <a:r>
              <a:rPr lang="as-IN" sz="2800" b="1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  <a:hlinkClick r:id="rId4" tooltip="লিংকনশায়রর (পাতার অস্তিত্ব নেই)"/>
              </a:rPr>
              <a:t>লিংকনশায়ারের</a:t>
            </a:r>
            <a:r>
              <a:rPr lang="as-IN" sz="2800" b="1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 উল্‌সথর্প ম্যানরে</a:t>
            </a:r>
            <a:endParaRPr lang="bn-IN" sz="2800" b="1" dirty="0" smtClean="0">
              <a:solidFill>
                <a:schemeClr val="accent4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bn-IN" sz="2800" b="1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তিনি ছিলেন –</a:t>
            </a:r>
          </a:p>
          <a:p>
            <a:pPr>
              <a:buFont typeface="Wingdings" pitchFamily="2" charset="2"/>
              <a:buChar char="v"/>
            </a:pPr>
            <a:r>
              <a:rPr lang="bn-IN" sz="2800" b="1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জোতির্বিজ্ঞানী </a:t>
            </a:r>
          </a:p>
          <a:p>
            <a:pPr>
              <a:buFont typeface="Wingdings" pitchFamily="2" charset="2"/>
              <a:buChar char="v"/>
            </a:pPr>
            <a:r>
              <a:rPr lang="bn-IN" sz="2800" b="1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গণিতবিদ </a:t>
            </a:r>
          </a:p>
          <a:p>
            <a:pPr>
              <a:buFont typeface="Wingdings" pitchFamily="2" charset="2"/>
              <a:buChar char="v"/>
            </a:pPr>
            <a:r>
              <a:rPr lang="bn-IN" sz="2800" b="1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পদার্থবিজ্ঞানী</a:t>
            </a:r>
            <a:endParaRPr lang="en-US" sz="2800" b="1" dirty="0">
              <a:solidFill>
                <a:schemeClr val="accent4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5791200" y="533400"/>
            <a:ext cx="2819400" cy="3276600"/>
          </a:xfrm>
          <a:prstGeom prst="ellipse">
            <a:avLst/>
          </a:prstGeom>
          <a:blipFill>
            <a:blip r:embed="rId5">
              <a:lum bright="1000"/>
            </a:blip>
            <a:stretch>
              <a:fillRect/>
            </a:stretch>
          </a:blip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3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ocess 1"/>
          <p:cNvSpPr/>
          <p:nvPr/>
        </p:nvSpPr>
        <p:spPr>
          <a:xfrm>
            <a:off x="381000" y="2133600"/>
            <a:ext cx="5791200" cy="4191000"/>
          </a:xfrm>
          <a:prstGeom prst="flowChart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2286000"/>
            <a:ext cx="4724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4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আলবার্ট আইনস্টাইন</a:t>
            </a:r>
            <a:r>
              <a:rPr lang="bn-IN" sz="24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(জন্মঃ ১৮৭৯)</a:t>
            </a:r>
            <a:r>
              <a:rPr lang="as-IN" sz="24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জার্মানিতে জন্মগ্রহণকারী একজন নোবেল পুরস্কার বিজয়ী পদার্থবিজ্ঞানী</a:t>
            </a:r>
            <a:r>
              <a:rPr lang="bn-IN" sz="24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, তিনি যে বিষয়ের জনক  ছিলেন-</a:t>
            </a:r>
          </a:p>
          <a:p>
            <a:endParaRPr lang="bn-IN" sz="2400" dirty="0" smtClean="0">
              <a:solidFill>
                <a:schemeClr val="accent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as-IN" sz="24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আপেক্ষিকতার তত্ত্ব</a:t>
            </a:r>
            <a:endParaRPr lang="bn-IN" sz="2400" dirty="0" smtClean="0">
              <a:solidFill>
                <a:schemeClr val="accent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bn-IN" sz="24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ভর-শক্তি সম্পর্ক  </a:t>
            </a:r>
          </a:p>
          <a:p>
            <a:pPr>
              <a:buFont typeface="Wingdings" pitchFamily="2" charset="2"/>
              <a:buChar char="v"/>
            </a:pPr>
            <a:r>
              <a:rPr lang="bn-IN" sz="24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বিশেষ আপেক্ষিকতাবাদ </a:t>
            </a:r>
          </a:p>
          <a:p>
            <a:endParaRPr lang="en-US" sz="2400" dirty="0">
              <a:solidFill>
                <a:schemeClr val="accent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5486400" y="3048000"/>
            <a:ext cx="3657600" cy="34290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953000" y="-228600"/>
            <a:ext cx="3124200" cy="29718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6000"/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4876800" y="228600"/>
            <a:ext cx="3810000" cy="42672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609600" y="457200"/>
            <a:ext cx="4038600" cy="1295400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447800" y="838200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ম্যাক্স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প্লাংক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6800" y="2667000"/>
            <a:ext cx="3810000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জন্মঃ ১৮৫৮</a:t>
            </a:r>
          </a:p>
          <a:p>
            <a:pPr>
              <a:buFont typeface="Wingdings" pitchFamily="2" charset="2"/>
              <a:buChar char="v"/>
            </a:pP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আবিষ্কারঃ কোয়ান্টাম তত্ত্ব </a:t>
            </a:r>
          </a:p>
          <a:p>
            <a:pPr>
              <a:buFont typeface="Wingdings" pitchFamily="2" charset="2"/>
              <a:buChar char="v"/>
            </a:pP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১৯১৮ সালে পদার্থবিজ্ঞানে নোবেল 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পুরস্কার 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1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6324600" y="457200"/>
            <a:ext cx="2590800" cy="28956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09600" y="914401"/>
            <a:ext cx="5257800" cy="83099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আধুনিক</a:t>
            </a:r>
            <a:r>
              <a:rPr lang="en-US" sz="24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পদার্থবিজ্ঞানী</a:t>
            </a:r>
            <a:r>
              <a:rPr lang="en-US" sz="24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-</a:t>
            </a:r>
            <a:r>
              <a:rPr lang="en-US" sz="2400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স্টিফেন</a:t>
            </a:r>
            <a:r>
              <a:rPr lang="en-US" sz="24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হকিং</a:t>
            </a:r>
            <a:r>
              <a:rPr lang="en-US" sz="24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1219200" y="2133600"/>
            <a:ext cx="3581400" cy="17526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905000" y="2362200"/>
            <a:ext cx="2819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জন্মঃ ১৯৪২ </a:t>
            </a:r>
          </a:p>
          <a:p>
            <a:pPr algn="ctr"/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তাত্ত্বিক পদার্থবিদ </a:t>
            </a:r>
          </a:p>
          <a:p>
            <a:pPr algn="ctr"/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গণিতবিদ </a:t>
            </a:r>
          </a:p>
          <a:p>
            <a:pPr algn="ctr"/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4267200"/>
            <a:ext cx="7086600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err="1" smtClean="0">
                <a:latin typeface="Elephant" pitchFamily="18" charset="0"/>
              </a:rPr>
              <a:t>বিখ্যাত</a:t>
            </a:r>
            <a:r>
              <a:rPr lang="en-US" sz="2400" b="1" i="1" dirty="0" smtClean="0">
                <a:latin typeface="Elephant" pitchFamily="18" charset="0"/>
              </a:rPr>
              <a:t> </a:t>
            </a:r>
            <a:r>
              <a:rPr lang="en-US" sz="2400" b="1" i="1" dirty="0" err="1" smtClean="0">
                <a:latin typeface="NikoshBAN" pitchFamily="2" charset="0"/>
                <a:cs typeface="NikoshBAN" pitchFamily="2" charset="0"/>
              </a:rPr>
              <a:t>গ্রন্থসমুহ</a:t>
            </a:r>
            <a:r>
              <a:rPr lang="en-US" sz="2400" b="1" i="1" dirty="0" smtClean="0">
                <a:latin typeface="NikoshBAN" pitchFamily="2" charset="0"/>
                <a:cs typeface="NikoshBAN" pitchFamily="2" charset="0"/>
              </a:rPr>
              <a:t>-</a:t>
            </a:r>
            <a:r>
              <a:rPr lang="en-US" sz="2400" b="1" i="1" dirty="0" smtClean="0">
                <a:latin typeface="Elephant" pitchFamily="18" charset="0"/>
              </a:rPr>
              <a:t>  A  Brief History of Time </a:t>
            </a:r>
          </a:p>
          <a:p>
            <a:r>
              <a:rPr lang="en-US" sz="2400" b="1" i="1" dirty="0" smtClean="0">
                <a:latin typeface="Elephant" pitchFamily="18" charset="0"/>
              </a:rPr>
              <a:t>		The Universe  in a Nutshell</a:t>
            </a:r>
            <a:endParaRPr lang="en-US" sz="2400" b="1" i="1" dirty="0">
              <a:latin typeface="Elephant" pitchFamily="18" charset="0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1000"/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5257800" y="609600"/>
            <a:ext cx="3200400" cy="3810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85800" y="2133600"/>
            <a:ext cx="4114800" cy="120032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bn-IN" b="1" dirty="0" smtClean="0">
                <a:latin typeface="NikoshBAN" pitchFamily="2" charset="0"/>
                <a:cs typeface="NikoshBAN" pitchFamily="2" charset="0"/>
              </a:rPr>
              <a:t>জন্মঃ১৮৫৬</a:t>
            </a:r>
          </a:p>
          <a:p>
            <a:pPr>
              <a:buFont typeface="Wingdings" pitchFamily="2" charset="2"/>
              <a:buChar char="v"/>
            </a:pPr>
            <a:r>
              <a:rPr lang="bn-IN" b="1" dirty="0" smtClean="0">
                <a:latin typeface="NikoshBAN" pitchFamily="2" charset="0"/>
                <a:cs typeface="NikoshBAN" pitchFamily="2" charset="0"/>
              </a:rPr>
              <a:t>আমেরিক্যান তড়িৎ প্রকৌশলী </a:t>
            </a:r>
          </a:p>
          <a:p>
            <a:pPr>
              <a:buFont typeface="Wingdings" pitchFamily="2" charset="2"/>
              <a:buChar char="v"/>
            </a:pPr>
            <a:r>
              <a:rPr lang="bn-IN" b="1" dirty="0" smtClean="0">
                <a:latin typeface="NikoshBAN" pitchFamily="2" charset="0"/>
                <a:cs typeface="NikoshBAN" pitchFamily="2" charset="0"/>
              </a:rPr>
              <a:t>যন্ত্র প্রকৌশলী </a:t>
            </a:r>
          </a:p>
          <a:p>
            <a:pPr>
              <a:buFont typeface="Wingdings" pitchFamily="2" charset="2"/>
              <a:buChar char="v"/>
            </a:pPr>
            <a:r>
              <a:rPr lang="bn-IN" b="1" dirty="0" smtClean="0">
                <a:latin typeface="NikoshBAN" pitchFamily="2" charset="0"/>
                <a:cs typeface="NikoshBAN" pitchFamily="2" charset="0"/>
              </a:rPr>
              <a:t>তড়িৎ-চৌম্বক আবিষ্কারক   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1524000" y="457200"/>
            <a:ext cx="3200400" cy="12954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057400" y="914400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400" b="1" dirty="0" smtClean="0"/>
              <a:t>নিকুলা টেসলা </a:t>
            </a:r>
            <a:endParaRPr lang="en-US" sz="2400" b="1" dirty="0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l="-26000" r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1371600" y="685800"/>
            <a:ext cx="5943600" cy="3886200"/>
          </a:xfrm>
          <a:prstGeom prst="horizontalScroll">
            <a:avLst/>
          </a:prstGeom>
          <a:solidFill>
            <a:schemeClr val="accent5">
              <a:lumMod val="60000"/>
              <a:lumOff val="40000"/>
            </a:schemeClr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905000" y="1981200"/>
            <a:ext cx="4724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err="1" smtClean="0"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US" sz="96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96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399</TotalTime>
  <Words>91</Words>
  <Application>Microsoft Office PowerPoint</Application>
  <PresentationFormat>On-screen Show (4:3)</PresentationFormat>
  <Paragraphs>37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পরিচিতি</vt:lpstr>
      <vt:lpstr>Slide 3</vt:lpstr>
      <vt:lpstr>Slide 4</vt:lpstr>
      <vt:lpstr>Slide 5</vt:lpstr>
      <vt:lpstr>Slide 6</vt:lpstr>
      <vt:lpstr>Slide 7</vt:lpstr>
      <vt:lpstr>Slide 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uitrce lab</dc:creator>
  <cp:lastModifiedBy>uitrce lab</cp:lastModifiedBy>
  <cp:revision>167</cp:revision>
  <dcterms:created xsi:type="dcterms:W3CDTF">2006-08-16T00:00:00Z</dcterms:created>
  <dcterms:modified xsi:type="dcterms:W3CDTF">2026-06-27T03:22:03Z</dcterms:modified>
</cp:coreProperties>
</file>