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8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 snapToGrid="0">
      <p:cViewPr varScale="1">
        <p:scale>
          <a:sx n="42" d="100"/>
          <a:sy n="42" d="100"/>
        </p:scale>
        <p:origin x="93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39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349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867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545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0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08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6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1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24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238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120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4B173-5357-4D1C-91AB-B6D265AC5CF1}" type="datetimeFigureOut">
              <a:rPr lang="en-US" smtClean="0"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A3153-6CCA-4454-AA73-1DE060E36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6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746" y="168813"/>
            <a:ext cx="11887200" cy="6527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90" y="295422"/>
            <a:ext cx="11605846" cy="630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8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7286" y="182880"/>
            <a:ext cx="11676185" cy="64852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2082018" y="858129"/>
            <a:ext cx="7962313" cy="526131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smtClean="0">
                <a:solidFill>
                  <a:srgbClr val="02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 : </a:t>
            </a:r>
            <a:r>
              <a:rPr lang="en-US" sz="5400" dirty="0" smtClean="0">
                <a:solidFill>
                  <a:srgbClr val="02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r>
              <a:rPr lang="en-US" sz="5400" dirty="0" smtClean="0">
                <a:solidFill>
                  <a:srgbClr val="02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   : English</a:t>
            </a:r>
          </a:p>
          <a:p>
            <a:r>
              <a:rPr lang="en-US" sz="5400" dirty="0" smtClean="0">
                <a:solidFill>
                  <a:srgbClr val="02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 : 10</a:t>
            </a:r>
          </a:p>
          <a:p>
            <a:r>
              <a:rPr lang="en-US" sz="5400" dirty="0" smtClean="0">
                <a:solidFill>
                  <a:srgbClr val="02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Poem: The Swing</a:t>
            </a:r>
          </a:p>
          <a:p>
            <a:r>
              <a:rPr lang="en-US" sz="5400" dirty="0" smtClean="0">
                <a:solidFill>
                  <a:srgbClr val="0218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  : 12/5/26</a:t>
            </a:r>
            <a:endParaRPr lang="en-US" sz="5400" dirty="0">
              <a:solidFill>
                <a:srgbClr val="0218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79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813" y="196949"/>
            <a:ext cx="11844996" cy="64711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265538"/>
              </p:ext>
            </p:extLst>
          </p:nvPr>
        </p:nvGraphicFramePr>
        <p:xfrm>
          <a:off x="351692" y="422032"/>
          <a:ext cx="11521440" cy="6090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0">
                  <a:extLst>
                    <a:ext uri="{9D8B030D-6E8A-4147-A177-3AD203B41FA5}">
                      <a16:colId xmlns:a16="http://schemas.microsoft.com/office/drawing/2014/main" val="3065278421"/>
                    </a:ext>
                  </a:extLst>
                </a:gridCol>
                <a:gridCol w="5760720">
                  <a:extLst>
                    <a:ext uri="{9D8B030D-6E8A-4147-A177-3AD203B41FA5}">
                      <a16:colId xmlns:a16="http://schemas.microsoft.com/office/drawing/2014/main" val="1532771301"/>
                    </a:ext>
                  </a:extLst>
                </a:gridCol>
              </a:tblGrid>
              <a:tr h="1902224">
                <a:tc>
                  <a:txBody>
                    <a:bodyPr/>
                    <a:lstStyle/>
                    <a:p>
                      <a:pPr algn="ctr"/>
                      <a:r>
                        <a:rPr lang="en-US" sz="480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</a:t>
                      </a:r>
                      <a:endParaRPr lang="en-US" sz="48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i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Learning Outcome</a:t>
                      </a:r>
                      <a:endParaRPr lang="en-US" sz="4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079805"/>
                  </a:ext>
                </a:extLst>
              </a:tr>
              <a:tr h="1902224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Activity: 1.1, 2.1</a:t>
                      </a:r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6.1.1 Read rhymes and poems and recite with joy.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690961"/>
                  </a:ext>
                </a:extLst>
              </a:tr>
              <a:tr h="2230590"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Textbook page: 52,53</a:t>
                      </a:r>
                      <a:endParaRPr lang="en-US" sz="4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6.1.2 Comprehend and express the main ideas of rhymes and poems through reading.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847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644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" y="196948"/>
            <a:ext cx="11802794" cy="6457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03385" y="590843"/>
            <a:ext cx="10860258" cy="572555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Good Morning</a:t>
            </a:r>
          </a:p>
          <a:p>
            <a:pPr algn="ctr"/>
            <a:r>
              <a:rPr lang="en-US" sz="66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Are you?</a:t>
            </a:r>
            <a:endParaRPr lang="en-US" sz="6600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5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948" y="225083"/>
            <a:ext cx="11816861" cy="64430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28" y="379828"/>
            <a:ext cx="11479237" cy="61194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88123" y="5162845"/>
            <a:ext cx="6203852" cy="1209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Swing</a:t>
            </a:r>
            <a:endParaRPr lang="en-US" sz="7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53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489" y="253218"/>
            <a:ext cx="11605846" cy="634453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66" y="478303"/>
            <a:ext cx="5556739" cy="47970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445" y="478303"/>
            <a:ext cx="5641146" cy="479708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0166" y="5444197"/>
            <a:ext cx="5556739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Swing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2412" y="5444197"/>
            <a:ext cx="5648179" cy="9144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Cattle</a:t>
            </a:r>
            <a:endParaRPr lang="en-US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2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219" y="225084"/>
            <a:ext cx="11732455" cy="6428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63" y="379828"/>
            <a:ext cx="11451102" cy="5261317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518117" y="5795889"/>
            <a:ext cx="6794695" cy="75965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Countryside</a:t>
            </a:r>
            <a:endParaRPr lang="en-US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54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1015" y="168812"/>
            <a:ext cx="11788727" cy="6513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Swing       </a:t>
            </a:r>
            <a:r>
              <a:rPr lang="en-US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swing is something you sit on and move back and forth in a playground. 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Pleasantest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 It is the superlative form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of“pleasant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Cattle      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-  Cattle means cows, bulls, oxen, etc. kept on a farm. 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Countryside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“Countryside” means the rural area outside towns and cities.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1" y="253218"/>
            <a:ext cx="11788726" cy="6428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Swing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Robert Louis Stevenson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 you like to go up in a swing,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in the air so blue?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Oh, I do think it the pleasantest thing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Ever a child can do!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in the air and over the wall,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 I can see so wide,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Rivers and trees and cattle and all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the countryside—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 I look down on the garden green,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 on the roof so brown—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in the air I go flying again,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in the air and down!</a:t>
            </a:r>
          </a:p>
          <a:p>
            <a:pPr algn="ctr"/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678" y="225083"/>
            <a:ext cx="11788726" cy="6428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89" y="365760"/>
            <a:ext cx="4642336" cy="590843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78436" y="365760"/>
            <a:ext cx="6724357" cy="590843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Swing</a:t>
            </a:r>
          </a:p>
          <a:p>
            <a:pPr algn="ctr"/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Robert Louis Stevenson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How do you like to go up in a swing,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Up in the air so blue?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Oh, I do think it the pleasantest thing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Ever a child can do!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Up in the air and over the wall,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Till I can see so wide,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Rivers and trees and cattle and all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Over the countryside—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Till I look down on the garden green,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Down on the roof so brown—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Up in the air I go flying again,</a:t>
            </a:r>
          </a:p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Up in the air and down!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38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828" y="196950"/>
            <a:ext cx="11676184" cy="64570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Summary of the session</a:t>
            </a:r>
          </a:p>
          <a:p>
            <a:pPr algn="ctr"/>
            <a:r>
              <a:rPr lang="en-US" sz="6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have we learnt today?</a:t>
            </a:r>
          </a:p>
          <a:p>
            <a:pPr algn="ctr"/>
            <a:r>
              <a:rPr lang="en-US" sz="6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“We have read the poem and got the main ideas.”</a:t>
            </a:r>
            <a:endParaRPr lang="en-US" sz="6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66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9151" y="225083"/>
            <a:ext cx="11718387" cy="6372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a nice day. See you again in the next class.</a:t>
            </a:r>
          </a:p>
          <a:p>
            <a:pPr algn="ctr"/>
            <a:r>
              <a:rPr lang="en-US" sz="4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Take Care.</a:t>
            </a:r>
            <a:endParaRPr lang="en-US" sz="4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6-Point Star 2"/>
          <p:cNvSpPr/>
          <p:nvPr/>
        </p:nvSpPr>
        <p:spPr>
          <a:xfrm>
            <a:off x="8257736" y="3770142"/>
            <a:ext cx="1645920" cy="1237957"/>
          </a:xfrm>
          <a:prstGeom prst="star6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-Up Arrow 3"/>
          <p:cNvSpPr/>
          <p:nvPr/>
        </p:nvSpPr>
        <p:spPr>
          <a:xfrm>
            <a:off x="8567224" y="4958861"/>
            <a:ext cx="675249" cy="562708"/>
          </a:xfrm>
          <a:prstGeom prst="left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U-Turn Arrow 4"/>
          <p:cNvSpPr/>
          <p:nvPr/>
        </p:nvSpPr>
        <p:spPr>
          <a:xfrm>
            <a:off x="506438" y="837028"/>
            <a:ext cx="1322364" cy="1674056"/>
          </a:xfrm>
          <a:prstGeom prst="utur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Left-Up Arrow 5"/>
          <p:cNvSpPr/>
          <p:nvPr/>
        </p:nvSpPr>
        <p:spPr>
          <a:xfrm>
            <a:off x="914404" y="865164"/>
            <a:ext cx="1167619" cy="1645920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354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MGC</cp:lastModifiedBy>
  <cp:revision>27</cp:revision>
  <dcterms:created xsi:type="dcterms:W3CDTF">2026-05-12T04:14:29Z</dcterms:created>
  <dcterms:modified xsi:type="dcterms:W3CDTF">2026-06-27T11:10:58Z</dcterms:modified>
</cp:coreProperties>
</file>