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-7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309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800" y="7563563"/>
            <a:ext cx="1600200" cy="154233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2600" y="7600950"/>
            <a:ext cx="160337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625" y="7562850"/>
            <a:ext cx="160337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625" y="7544562"/>
            <a:ext cx="160337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4657" y="7600950"/>
            <a:ext cx="160337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625" y="7562850"/>
            <a:ext cx="160337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0395" y="7968996"/>
            <a:ext cx="1195603" cy="1150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0481" y="7562850"/>
            <a:ext cx="160337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1129" y="7562850"/>
            <a:ext cx="160337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625" y="7562850"/>
            <a:ext cx="160337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16256000" cy="90678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2465" y="7526274"/>
            <a:ext cx="160337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625" y="7582662"/>
            <a:ext cx="160337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4657" y="7562850"/>
            <a:ext cx="160337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152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Custom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Biplob</cp:lastModifiedBy>
  <cp:revision>3</cp:revision>
  <dcterms:created xsi:type="dcterms:W3CDTF">2006-08-16T00:00:00Z</dcterms:created>
  <dcterms:modified xsi:type="dcterms:W3CDTF">2026-06-28T13:16:29Z</dcterms:modified>
</cp:coreProperties>
</file>