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9" r:id="rId4"/>
    <p:sldId id="258" r:id="rId5"/>
    <p:sldId id="261" r:id="rId6"/>
    <p:sldId id="262" r:id="rId7"/>
    <p:sldId id="263" r:id="rId8"/>
    <p:sldId id="265" r:id="rId9"/>
    <p:sldId id="267" r:id="rId10"/>
    <p:sldId id="264" r:id="rId11"/>
    <p:sldId id="266" r:id="rId12"/>
    <p:sldId id="268" r:id="rId13"/>
    <p:sldId id="270" r:id="rId14"/>
    <p:sldId id="269" r:id="rId15"/>
    <p:sldId id="271" r:id="rId16"/>
    <p:sldId id="276" r:id="rId17"/>
    <p:sldId id="277" r:id="rId18"/>
    <p:sldId id="272" r:id="rId19"/>
    <p:sldId id="273" r:id="rId20"/>
    <p:sldId id="278" r:id="rId21"/>
    <p:sldId id="274" r:id="rId22"/>
    <p:sldId id="27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7BAC15-7A85-4F61-9066-2DC596A4E500}" type="doc">
      <dgm:prSet loTypeId="urn:microsoft.com/office/officeart/2005/8/layout/hierarchy1" loCatId="hierarchy" qsTypeId="urn:microsoft.com/office/officeart/2005/8/quickstyle/simple5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9DCB4831-2BCC-4E5D-8F0B-F313321F4090}">
      <dgm:prSet phldrT="[Text]" custT="1"/>
      <dgm:spPr/>
      <dgm:t>
        <a:bodyPr/>
        <a:lstStyle/>
        <a:p>
          <a:r>
            <a:rPr lang="as-IN" sz="4400" b="1" dirty="0" smtClean="0">
              <a:latin typeface="NikoshBAN" panose="02000000000000000000" pitchFamily="2" charset="0"/>
              <a:cs typeface="NikoshBAN" panose="02000000000000000000" pitchFamily="2" charset="0"/>
            </a:rPr>
            <a:t>চিহ্নযুক্ত সংখ্যার প্রকারভেদ</a:t>
          </a:r>
          <a:r>
            <a:rPr lang="en-US" sz="4400" b="1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4400" dirty="0"/>
        </a:p>
      </dgm:t>
    </dgm:pt>
    <dgm:pt modelId="{E84264B4-26C3-4CAD-8F6A-74A81C624FD8}" type="parTrans" cxnId="{A806F592-F484-4A7E-B734-4DCB55C53841}">
      <dgm:prSet/>
      <dgm:spPr/>
      <dgm:t>
        <a:bodyPr/>
        <a:lstStyle/>
        <a:p>
          <a:endParaRPr lang="en-US"/>
        </a:p>
      </dgm:t>
    </dgm:pt>
    <dgm:pt modelId="{8B0E91DB-7803-441B-BEF5-29C2A96B72A6}" type="sibTrans" cxnId="{A806F592-F484-4A7E-B734-4DCB55C53841}">
      <dgm:prSet/>
      <dgm:spPr/>
      <dgm:t>
        <a:bodyPr/>
        <a:lstStyle/>
        <a:p>
          <a:endParaRPr lang="en-US"/>
        </a:p>
      </dgm:t>
    </dgm:pt>
    <dgm:pt modelId="{C66772C3-2521-41A2-AF0F-5E75CD77D411}">
      <dgm:prSet phldrT="[Text]"/>
      <dgm:spPr/>
      <dgm:t>
        <a:bodyPr/>
        <a:lstStyle/>
        <a:p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ধনাত্মক সংখ্যা (</a:t>
          </a:r>
          <a:r>
            <a:rPr lang="en-US" b="1" dirty="0" smtClean="0">
              <a:latin typeface="NikoshBAN" panose="02000000000000000000" pitchFamily="2" charset="0"/>
              <a:cs typeface="NikoshBAN" panose="02000000000000000000" pitchFamily="2" charset="0"/>
            </a:rPr>
            <a:t>Positive Number): </a:t>
          </a:r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এই সংখ্যাগুলোর আগে "+" চিহ্ন থাকে, তবে সাধারণত "+" চিহ্নটি উল্লেখ না করলেও সংখ্যাটি ধনাত্মক হিসেবে ধরা হ</a:t>
          </a:r>
          <a:r>
            <a:rPr lang="en-US" b="1" dirty="0" smtClean="0">
              <a:latin typeface="NikoshBAN" panose="02000000000000000000" pitchFamily="2" charset="0"/>
              <a:cs typeface="NikoshBAN" panose="02000000000000000000" pitchFamily="2" charset="0"/>
            </a:rPr>
            <a:t>য়</a:t>
          </a:r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r>
            <a:rPr lang="en-US" b="1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উদাহরণ: +5 বা শুধুমাত্র 5</a:t>
          </a:r>
          <a:endParaRPr lang="en-US" dirty="0"/>
        </a:p>
      </dgm:t>
    </dgm:pt>
    <dgm:pt modelId="{0F3ADFCE-B57F-4FC9-9C5A-384DBD6E86F7}" type="parTrans" cxnId="{578BC404-BD4E-4618-A853-DE376603FA0E}">
      <dgm:prSet/>
      <dgm:spPr/>
      <dgm:t>
        <a:bodyPr/>
        <a:lstStyle/>
        <a:p>
          <a:endParaRPr lang="en-US"/>
        </a:p>
      </dgm:t>
    </dgm:pt>
    <dgm:pt modelId="{7A095319-3F8E-45A9-AAED-73406EA4E314}" type="sibTrans" cxnId="{578BC404-BD4E-4618-A853-DE376603FA0E}">
      <dgm:prSet/>
      <dgm:spPr/>
      <dgm:t>
        <a:bodyPr/>
        <a:lstStyle/>
        <a:p>
          <a:endParaRPr lang="en-US"/>
        </a:p>
      </dgm:t>
    </dgm:pt>
    <dgm:pt modelId="{3E67666B-15DD-4167-94EE-F13F8D897DF9}">
      <dgm:prSet/>
      <dgm:spPr/>
      <dgm:t>
        <a:bodyPr/>
        <a:lstStyle/>
        <a:p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ঋণাত্মক সংখ্যা (</a:t>
          </a:r>
          <a:r>
            <a:rPr lang="en-US" b="1" dirty="0" smtClean="0">
              <a:latin typeface="NikoshBAN" panose="02000000000000000000" pitchFamily="2" charset="0"/>
              <a:cs typeface="NikoshBAN" panose="02000000000000000000" pitchFamily="2" charset="0"/>
            </a:rPr>
            <a:t>Negative Number): </a:t>
          </a:r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এই সংখ্যাগুলোর আগে "-" চিহ্ন থাকে, যা নির্দেশ করে যে সংখ্যাটি শূন্যের (0) চে</a:t>
          </a:r>
          <a:r>
            <a:rPr lang="en-US" b="1" dirty="0" err="1" smtClean="0">
              <a:latin typeface="NikoshBAN" panose="02000000000000000000" pitchFamily="2" charset="0"/>
              <a:cs typeface="NikoshBAN" panose="02000000000000000000" pitchFamily="2" charset="0"/>
            </a:rPr>
            <a:t>য়ে</a:t>
          </a:r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 কম।</a:t>
          </a:r>
          <a:r>
            <a:rPr lang="en-US" b="1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b="1" dirty="0" smtClean="0">
              <a:latin typeface="NikoshBAN" panose="02000000000000000000" pitchFamily="2" charset="0"/>
              <a:cs typeface="NikoshBAN" panose="02000000000000000000" pitchFamily="2" charset="0"/>
            </a:rPr>
            <a:t>উদাহরণ: -3, -7, -15</a:t>
          </a:r>
          <a:endParaRPr lang="en-US" b="1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5D9720A-1547-468B-AFD1-DEBBEF660748}" type="parTrans" cxnId="{72AADCBD-49C3-4416-AE06-094EEBF1FE21}">
      <dgm:prSet/>
      <dgm:spPr/>
      <dgm:t>
        <a:bodyPr/>
        <a:lstStyle/>
        <a:p>
          <a:endParaRPr lang="en-US"/>
        </a:p>
      </dgm:t>
    </dgm:pt>
    <dgm:pt modelId="{09F2C2CD-747B-4B19-AD30-CEFEB4FF2EFA}" type="sibTrans" cxnId="{72AADCBD-49C3-4416-AE06-094EEBF1FE21}">
      <dgm:prSet/>
      <dgm:spPr/>
      <dgm:t>
        <a:bodyPr/>
        <a:lstStyle/>
        <a:p>
          <a:endParaRPr lang="en-US"/>
        </a:p>
      </dgm:t>
    </dgm:pt>
    <dgm:pt modelId="{1E735C3F-46C1-4F97-A94F-C894BD8A33A1}" type="pres">
      <dgm:prSet presAssocID="{D97BAC15-7A85-4F61-9066-2DC596A4E50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BA35C93-E5BE-4510-8562-86EF86ABE336}" type="pres">
      <dgm:prSet presAssocID="{9DCB4831-2BCC-4E5D-8F0B-F313321F4090}" presName="hierRoot1" presStyleCnt="0"/>
      <dgm:spPr/>
    </dgm:pt>
    <dgm:pt modelId="{6FDB9B52-9C93-4163-83FC-C40F3B2A145E}" type="pres">
      <dgm:prSet presAssocID="{9DCB4831-2BCC-4E5D-8F0B-F313321F4090}" presName="composite" presStyleCnt="0"/>
      <dgm:spPr/>
    </dgm:pt>
    <dgm:pt modelId="{3BB94108-74D9-4503-8BD6-B165A91C655B}" type="pres">
      <dgm:prSet presAssocID="{9DCB4831-2BCC-4E5D-8F0B-F313321F4090}" presName="background" presStyleLbl="node0" presStyleIdx="0" presStyleCnt="1"/>
      <dgm:spPr/>
    </dgm:pt>
    <dgm:pt modelId="{5577AA90-9EFB-4DC2-B4FE-7CD574B69F05}" type="pres">
      <dgm:prSet presAssocID="{9DCB4831-2BCC-4E5D-8F0B-F313321F409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29526F2-F921-4809-9631-35F352A87A1E}" type="pres">
      <dgm:prSet presAssocID="{9DCB4831-2BCC-4E5D-8F0B-F313321F4090}" presName="hierChild2" presStyleCnt="0"/>
      <dgm:spPr/>
    </dgm:pt>
    <dgm:pt modelId="{5BA231BB-0F37-4236-A28F-75A8632D1719}" type="pres">
      <dgm:prSet presAssocID="{0F3ADFCE-B57F-4FC9-9C5A-384DBD6E86F7}" presName="Name10" presStyleLbl="parChTrans1D2" presStyleIdx="0" presStyleCnt="2"/>
      <dgm:spPr/>
      <dgm:t>
        <a:bodyPr/>
        <a:lstStyle/>
        <a:p>
          <a:endParaRPr lang="en-US"/>
        </a:p>
      </dgm:t>
    </dgm:pt>
    <dgm:pt modelId="{5B50328E-F1FC-45C1-8539-EED65DEBEF20}" type="pres">
      <dgm:prSet presAssocID="{C66772C3-2521-41A2-AF0F-5E75CD77D411}" presName="hierRoot2" presStyleCnt="0"/>
      <dgm:spPr/>
    </dgm:pt>
    <dgm:pt modelId="{7A553898-1A23-4C72-B078-E6C8E6BBD817}" type="pres">
      <dgm:prSet presAssocID="{C66772C3-2521-41A2-AF0F-5E75CD77D411}" presName="composite2" presStyleCnt="0"/>
      <dgm:spPr/>
    </dgm:pt>
    <dgm:pt modelId="{A8B6486A-9DAC-4047-B846-D15914E9D912}" type="pres">
      <dgm:prSet presAssocID="{C66772C3-2521-41A2-AF0F-5E75CD77D411}" presName="background2" presStyleLbl="node2" presStyleIdx="0" presStyleCnt="2"/>
      <dgm:spPr/>
    </dgm:pt>
    <dgm:pt modelId="{316E8238-8D72-490C-8A10-C5FFFAC1C0D9}" type="pres">
      <dgm:prSet presAssocID="{C66772C3-2521-41A2-AF0F-5E75CD77D411}" presName="text2" presStyleLbl="fgAcc2" presStyleIdx="0" presStyleCnt="2" custScaleX="140242" custLinFactNeighborX="-29933" custLinFactNeighborY="14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DF121E1-0DFB-4CE4-8F00-0AFD0FF78726}" type="pres">
      <dgm:prSet presAssocID="{C66772C3-2521-41A2-AF0F-5E75CD77D411}" presName="hierChild3" presStyleCnt="0"/>
      <dgm:spPr/>
    </dgm:pt>
    <dgm:pt modelId="{BAC1F2D5-45D0-4043-A6DD-F16666AB236E}" type="pres">
      <dgm:prSet presAssocID="{55D9720A-1547-468B-AFD1-DEBBEF660748}" presName="Name10" presStyleLbl="parChTrans1D2" presStyleIdx="1" presStyleCnt="2"/>
      <dgm:spPr/>
      <dgm:t>
        <a:bodyPr/>
        <a:lstStyle/>
        <a:p>
          <a:endParaRPr lang="en-US"/>
        </a:p>
      </dgm:t>
    </dgm:pt>
    <dgm:pt modelId="{EAE8155A-AC4B-486E-B9C4-4B5554597899}" type="pres">
      <dgm:prSet presAssocID="{3E67666B-15DD-4167-94EE-F13F8D897DF9}" presName="hierRoot2" presStyleCnt="0"/>
      <dgm:spPr/>
    </dgm:pt>
    <dgm:pt modelId="{056D10D1-C26D-4D2C-8B21-B315333B0911}" type="pres">
      <dgm:prSet presAssocID="{3E67666B-15DD-4167-94EE-F13F8D897DF9}" presName="composite2" presStyleCnt="0"/>
      <dgm:spPr/>
    </dgm:pt>
    <dgm:pt modelId="{915E7B79-2EE9-40C2-B7C7-4C8A3062C01C}" type="pres">
      <dgm:prSet presAssocID="{3E67666B-15DD-4167-94EE-F13F8D897DF9}" presName="background2" presStyleLbl="node2" presStyleIdx="1" presStyleCnt="2"/>
      <dgm:spPr/>
    </dgm:pt>
    <dgm:pt modelId="{7883A751-C453-430B-BFA7-F09EF6A2E07E}" type="pres">
      <dgm:prSet presAssocID="{3E67666B-15DD-4167-94EE-F13F8D897DF9}" presName="text2" presStyleLbl="fgAcc2" presStyleIdx="1" presStyleCnt="2" custScaleX="146870" custLinFactNeighborX="-6811" custLinFactNeighborY="-13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A9103D6-1F04-46BC-83FC-A1B88844348B}" type="pres">
      <dgm:prSet presAssocID="{3E67666B-15DD-4167-94EE-F13F8D897DF9}" presName="hierChild3" presStyleCnt="0"/>
      <dgm:spPr/>
    </dgm:pt>
  </dgm:ptLst>
  <dgm:cxnLst>
    <dgm:cxn modelId="{06A7587F-F21A-4412-902C-32C38EDC382A}" type="presOf" srcId="{55D9720A-1547-468B-AFD1-DEBBEF660748}" destId="{BAC1F2D5-45D0-4043-A6DD-F16666AB236E}" srcOrd="0" destOrd="0" presId="urn:microsoft.com/office/officeart/2005/8/layout/hierarchy1"/>
    <dgm:cxn modelId="{A806F592-F484-4A7E-B734-4DCB55C53841}" srcId="{D97BAC15-7A85-4F61-9066-2DC596A4E500}" destId="{9DCB4831-2BCC-4E5D-8F0B-F313321F4090}" srcOrd="0" destOrd="0" parTransId="{E84264B4-26C3-4CAD-8F6A-74A81C624FD8}" sibTransId="{8B0E91DB-7803-441B-BEF5-29C2A96B72A6}"/>
    <dgm:cxn modelId="{D0750944-FBE1-4DED-B328-9A9D62F3FA34}" type="presOf" srcId="{3E67666B-15DD-4167-94EE-F13F8D897DF9}" destId="{7883A751-C453-430B-BFA7-F09EF6A2E07E}" srcOrd="0" destOrd="0" presId="urn:microsoft.com/office/officeart/2005/8/layout/hierarchy1"/>
    <dgm:cxn modelId="{20129A03-B8C9-44D8-B2F7-0481D756CC9B}" type="presOf" srcId="{D97BAC15-7A85-4F61-9066-2DC596A4E500}" destId="{1E735C3F-46C1-4F97-A94F-C894BD8A33A1}" srcOrd="0" destOrd="0" presId="urn:microsoft.com/office/officeart/2005/8/layout/hierarchy1"/>
    <dgm:cxn modelId="{73971351-1CE9-4D50-A37E-26F7725EE4BE}" type="presOf" srcId="{C66772C3-2521-41A2-AF0F-5E75CD77D411}" destId="{316E8238-8D72-490C-8A10-C5FFFAC1C0D9}" srcOrd="0" destOrd="0" presId="urn:microsoft.com/office/officeart/2005/8/layout/hierarchy1"/>
    <dgm:cxn modelId="{578BC404-BD4E-4618-A853-DE376603FA0E}" srcId="{9DCB4831-2BCC-4E5D-8F0B-F313321F4090}" destId="{C66772C3-2521-41A2-AF0F-5E75CD77D411}" srcOrd="0" destOrd="0" parTransId="{0F3ADFCE-B57F-4FC9-9C5A-384DBD6E86F7}" sibTransId="{7A095319-3F8E-45A9-AAED-73406EA4E314}"/>
    <dgm:cxn modelId="{72AADCBD-49C3-4416-AE06-094EEBF1FE21}" srcId="{9DCB4831-2BCC-4E5D-8F0B-F313321F4090}" destId="{3E67666B-15DD-4167-94EE-F13F8D897DF9}" srcOrd="1" destOrd="0" parTransId="{55D9720A-1547-468B-AFD1-DEBBEF660748}" sibTransId="{09F2C2CD-747B-4B19-AD30-CEFEB4FF2EFA}"/>
    <dgm:cxn modelId="{EFB25272-AD6E-4002-A90A-AB653EE1C9F6}" type="presOf" srcId="{0F3ADFCE-B57F-4FC9-9C5A-384DBD6E86F7}" destId="{5BA231BB-0F37-4236-A28F-75A8632D1719}" srcOrd="0" destOrd="0" presId="urn:microsoft.com/office/officeart/2005/8/layout/hierarchy1"/>
    <dgm:cxn modelId="{40D3E4FB-3E3C-47F6-9A1B-A9D2EA3CC0FF}" type="presOf" srcId="{9DCB4831-2BCC-4E5D-8F0B-F313321F4090}" destId="{5577AA90-9EFB-4DC2-B4FE-7CD574B69F05}" srcOrd="0" destOrd="0" presId="urn:microsoft.com/office/officeart/2005/8/layout/hierarchy1"/>
    <dgm:cxn modelId="{A1CF3F53-6D70-42AA-9C58-08CF12970984}" type="presParOf" srcId="{1E735C3F-46C1-4F97-A94F-C894BD8A33A1}" destId="{DBA35C93-E5BE-4510-8562-86EF86ABE336}" srcOrd="0" destOrd="0" presId="urn:microsoft.com/office/officeart/2005/8/layout/hierarchy1"/>
    <dgm:cxn modelId="{0865B81D-B454-494F-9464-7621976D4A9D}" type="presParOf" srcId="{DBA35C93-E5BE-4510-8562-86EF86ABE336}" destId="{6FDB9B52-9C93-4163-83FC-C40F3B2A145E}" srcOrd="0" destOrd="0" presId="urn:microsoft.com/office/officeart/2005/8/layout/hierarchy1"/>
    <dgm:cxn modelId="{7C0EF305-FC35-42AF-A547-0F511946E479}" type="presParOf" srcId="{6FDB9B52-9C93-4163-83FC-C40F3B2A145E}" destId="{3BB94108-74D9-4503-8BD6-B165A91C655B}" srcOrd="0" destOrd="0" presId="urn:microsoft.com/office/officeart/2005/8/layout/hierarchy1"/>
    <dgm:cxn modelId="{987F1137-07DF-4BD8-A823-5C1478C6790F}" type="presParOf" srcId="{6FDB9B52-9C93-4163-83FC-C40F3B2A145E}" destId="{5577AA90-9EFB-4DC2-B4FE-7CD574B69F05}" srcOrd="1" destOrd="0" presId="urn:microsoft.com/office/officeart/2005/8/layout/hierarchy1"/>
    <dgm:cxn modelId="{6443A1D0-0EC2-4E50-B4B4-131224E0785B}" type="presParOf" srcId="{DBA35C93-E5BE-4510-8562-86EF86ABE336}" destId="{829526F2-F921-4809-9631-35F352A87A1E}" srcOrd="1" destOrd="0" presId="urn:microsoft.com/office/officeart/2005/8/layout/hierarchy1"/>
    <dgm:cxn modelId="{0C23CCFD-5EF2-44AA-9F1B-69FCD64DC1D3}" type="presParOf" srcId="{829526F2-F921-4809-9631-35F352A87A1E}" destId="{5BA231BB-0F37-4236-A28F-75A8632D1719}" srcOrd="0" destOrd="0" presId="urn:microsoft.com/office/officeart/2005/8/layout/hierarchy1"/>
    <dgm:cxn modelId="{9EAD65C3-A86F-4AFF-880F-0AC6C9B623E9}" type="presParOf" srcId="{829526F2-F921-4809-9631-35F352A87A1E}" destId="{5B50328E-F1FC-45C1-8539-EED65DEBEF20}" srcOrd="1" destOrd="0" presId="urn:microsoft.com/office/officeart/2005/8/layout/hierarchy1"/>
    <dgm:cxn modelId="{C9FED9DC-2E6F-4DB5-9AF6-3ED46055D786}" type="presParOf" srcId="{5B50328E-F1FC-45C1-8539-EED65DEBEF20}" destId="{7A553898-1A23-4C72-B078-E6C8E6BBD817}" srcOrd="0" destOrd="0" presId="urn:microsoft.com/office/officeart/2005/8/layout/hierarchy1"/>
    <dgm:cxn modelId="{90FDDFDB-D0E4-405F-BAFC-A45F385279CC}" type="presParOf" srcId="{7A553898-1A23-4C72-B078-E6C8E6BBD817}" destId="{A8B6486A-9DAC-4047-B846-D15914E9D912}" srcOrd="0" destOrd="0" presId="urn:microsoft.com/office/officeart/2005/8/layout/hierarchy1"/>
    <dgm:cxn modelId="{E3E0ED7A-1027-4F7D-9099-4453B0AD2E01}" type="presParOf" srcId="{7A553898-1A23-4C72-B078-E6C8E6BBD817}" destId="{316E8238-8D72-490C-8A10-C5FFFAC1C0D9}" srcOrd="1" destOrd="0" presId="urn:microsoft.com/office/officeart/2005/8/layout/hierarchy1"/>
    <dgm:cxn modelId="{B432472B-A8BA-4516-AAAC-1BB9504809A0}" type="presParOf" srcId="{5B50328E-F1FC-45C1-8539-EED65DEBEF20}" destId="{6DF121E1-0DFB-4CE4-8F00-0AFD0FF78726}" srcOrd="1" destOrd="0" presId="urn:microsoft.com/office/officeart/2005/8/layout/hierarchy1"/>
    <dgm:cxn modelId="{0D00ADA3-3458-4D9A-82CD-D6DDDCAD9CF3}" type="presParOf" srcId="{829526F2-F921-4809-9631-35F352A87A1E}" destId="{BAC1F2D5-45D0-4043-A6DD-F16666AB236E}" srcOrd="2" destOrd="0" presId="urn:microsoft.com/office/officeart/2005/8/layout/hierarchy1"/>
    <dgm:cxn modelId="{882C53AD-B685-4834-9C67-6C755484FDF5}" type="presParOf" srcId="{829526F2-F921-4809-9631-35F352A87A1E}" destId="{EAE8155A-AC4B-486E-B9C4-4B5554597899}" srcOrd="3" destOrd="0" presId="urn:microsoft.com/office/officeart/2005/8/layout/hierarchy1"/>
    <dgm:cxn modelId="{8880A933-0E93-4A1A-8984-17592587BB45}" type="presParOf" srcId="{EAE8155A-AC4B-486E-B9C4-4B5554597899}" destId="{056D10D1-C26D-4D2C-8B21-B315333B0911}" srcOrd="0" destOrd="0" presId="urn:microsoft.com/office/officeart/2005/8/layout/hierarchy1"/>
    <dgm:cxn modelId="{B76FAA36-9B5B-4994-8547-91BF422B29E1}" type="presParOf" srcId="{056D10D1-C26D-4D2C-8B21-B315333B0911}" destId="{915E7B79-2EE9-40C2-B7C7-4C8A3062C01C}" srcOrd="0" destOrd="0" presId="urn:microsoft.com/office/officeart/2005/8/layout/hierarchy1"/>
    <dgm:cxn modelId="{577029EB-758D-4B97-8DA9-7C1FB92E0BE4}" type="presParOf" srcId="{056D10D1-C26D-4D2C-8B21-B315333B0911}" destId="{7883A751-C453-430B-BFA7-F09EF6A2E07E}" srcOrd="1" destOrd="0" presId="urn:microsoft.com/office/officeart/2005/8/layout/hierarchy1"/>
    <dgm:cxn modelId="{E84D757B-6F01-4A5D-8FE7-3A74187BAC08}" type="presParOf" srcId="{EAE8155A-AC4B-486E-B9C4-4B5554597899}" destId="{4A9103D6-1F04-46BC-83FC-A1B88844348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8D9AC2-E449-4C37-A3D9-6CEB0B5D9C73}" type="doc">
      <dgm:prSet loTypeId="urn:microsoft.com/office/officeart/2005/8/layout/orgChart1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801F959-762C-45E0-ACC2-E97F80F1CB2B}">
      <dgm:prSet phldrT="[Text]" custT="1"/>
      <dgm:spPr/>
      <dgm:t>
        <a:bodyPr/>
        <a:lstStyle/>
        <a:p>
          <a:r>
            <a:rPr lang="en-US" sz="5400" b="1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সারসংক্ষেপ</a:t>
          </a:r>
          <a:endParaRPr lang="en-US" sz="5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92374EF-67B4-4D73-89B4-B39681B816A6}" type="parTrans" cxnId="{F0C1F215-9A25-4E52-823A-AC01BACE71C5}">
      <dgm:prSet/>
      <dgm:spPr/>
      <dgm:t>
        <a:bodyPr/>
        <a:lstStyle/>
        <a:p>
          <a:endParaRPr lang="en-US"/>
        </a:p>
      </dgm:t>
    </dgm:pt>
    <dgm:pt modelId="{C4D5D93A-B51E-4AD5-B507-F4CD1A01DFBC}" type="sibTrans" cxnId="{F0C1F215-9A25-4E52-823A-AC01BACE71C5}">
      <dgm:prSet/>
      <dgm:spPr/>
      <dgm:t>
        <a:bodyPr/>
        <a:lstStyle/>
        <a:p>
          <a:endParaRPr lang="en-US"/>
        </a:p>
      </dgm:t>
    </dgm:pt>
    <dgm:pt modelId="{F399E07C-CD73-43C0-953B-CCC8A015F163}" type="asst">
      <dgm:prSet phldrT="[Text]" custT="1"/>
      <dgm:spPr/>
      <dgm:t>
        <a:bodyPr/>
        <a:lstStyle/>
        <a:p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০ ও ১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ব্যবহার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করে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গাণিতিক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প্রক্রিয়ার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বাইনারি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যোগ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বিয়োগ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করতে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b="1" dirty="0" err="1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পারব</a:t>
          </a:r>
          <a:r>
            <a:rPr lang="en-US" sz="32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endParaRPr lang="en-US" sz="3200" b="1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3CC76A5-8CF4-4CBB-AF0A-AAD327837479}" type="parTrans" cxnId="{A94639F9-135C-47E5-91B9-964CEDD47E3D}">
      <dgm:prSet/>
      <dgm:spPr/>
      <dgm:t>
        <a:bodyPr/>
        <a:lstStyle/>
        <a:p>
          <a:endParaRPr lang="en-US"/>
        </a:p>
      </dgm:t>
    </dgm:pt>
    <dgm:pt modelId="{8A2504AF-EC71-4181-A65E-C33F0FFC363B}" type="sibTrans" cxnId="{A94639F9-135C-47E5-91B9-964CEDD47E3D}">
      <dgm:prSet/>
      <dgm:spPr/>
      <dgm:t>
        <a:bodyPr/>
        <a:lstStyle/>
        <a:p>
          <a:endParaRPr lang="en-US"/>
        </a:p>
      </dgm:t>
    </dgm:pt>
    <dgm:pt modelId="{D0B22AF8-3FC6-493F-8B8A-5B7E70ACEF15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সাধারণ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কোন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সংখ্যার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পূর্বে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+ (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যাগ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),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– (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বিয়োগ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)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এর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চিহ্নযুক্ত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সংখ্যার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নির্ণয়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800" b="1" dirty="0">
            <a:solidFill>
              <a:schemeClr val="tx2">
                <a:lumMod val="50000"/>
              </a:schemeClr>
            </a:solidFill>
          </a:endParaRPr>
        </a:p>
      </dgm:t>
    </dgm:pt>
    <dgm:pt modelId="{6CD6E676-364F-45D1-8809-3187758C5B75}" type="parTrans" cxnId="{C6EBC47F-8DA0-4D55-8455-53DC52B9925F}">
      <dgm:prSet/>
      <dgm:spPr/>
      <dgm:t>
        <a:bodyPr/>
        <a:lstStyle/>
        <a:p>
          <a:endParaRPr lang="en-US"/>
        </a:p>
      </dgm:t>
    </dgm:pt>
    <dgm:pt modelId="{D14F8E49-9584-43AA-BACA-F34BDF38BE6D}" type="sibTrans" cxnId="{C6EBC47F-8DA0-4D55-8455-53DC52B9925F}">
      <dgm:prSet/>
      <dgm:spPr/>
      <dgm:t>
        <a:bodyPr/>
        <a:lstStyle/>
        <a:p>
          <a:endParaRPr lang="en-US"/>
        </a:p>
      </dgm:t>
    </dgm:pt>
    <dgm:pt modelId="{4772CADB-AFBB-4F05-B32F-868B0E6325EB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পরিপূরক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কি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একটি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সংখ্যাকে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চিহ্নের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পরিবর্তন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করার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ধনাত্মক সংখ্যা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কে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ঋণাত্মক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ঋণাত্মক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সংখ্যাকে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ধণাত্মক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2800" b="1" dirty="0" smtClean="0">
              <a:solidFill>
                <a:schemeClr val="tx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800" dirty="0">
            <a:solidFill>
              <a:schemeClr val="tx2">
                <a:lumMod val="50000"/>
              </a:schemeClr>
            </a:solidFill>
          </a:endParaRPr>
        </a:p>
      </dgm:t>
    </dgm:pt>
    <dgm:pt modelId="{30DC14BD-D003-4E5F-B2AA-D66EBB730718}" type="parTrans" cxnId="{BE6DC07F-98DB-4684-A683-62A09C432381}">
      <dgm:prSet/>
      <dgm:spPr/>
      <dgm:t>
        <a:bodyPr/>
        <a:lstStyle/>
        <a:p>
          <a:endParaRPr lang="en-US"/>
        </a:p>
      </dgm:t>
    </dgm:pt>
    <dgm:pt modelId="{C4EC64DE-A1F4-4BBA-B764-2108C84F1296}" type="sibTrans" cxnId="{BE6DC07F-98DB-4684-A683-62A09C432381}">
      <dgm:prSet/>
      <dgm:spPr/>
      <dgm:t>
        <a:bodyPr/>
        <a:lstStyle/>
        <a:p>
          <a:endParaRPr lang="en-US"/>
        </a:p>
      </dgm:t>
    </dgm:pt>
    <dgm:pt modelId="{181DC015-9EC7-40B3-8E75-32ADBA1DE9FC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যে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কোনা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সংখ্যা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পদ্ধতিকে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৮বিট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রেজিস্টার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এর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মাধ্যমে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২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এর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পরিপূরক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বের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b="1" dirty="0" err="1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28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।</a:t>
          </a:r>
          <a:endParaRPr lang="en-US" sz="2800" b="1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88033C2-D4B9-4117-BE3E-DD26F392C01B}" type="parTrans" cxnId="{E26E5FC8-48BD-4B6C-B246-10B2C1554DF3}">
      <dgm:prSet/>
      <dgm:spPr/>
      <dgm:t>
        <a:bodyPr/>
        <a:lstStyle/>
        <a:p>
          <a:endParaRPr lang="en-US"/>
        </a:p>
      </dgm:t>
    </dgm:pt>
    <dgm:pt modelId="{3AEAD094-4A3F-42EB-9670-EC6CD6B3EA4F}" type="sibTrans" cxnId="{E26E5FC8-48BD-4B6C-B246-10B2C1554DF3}">
      <dgm:prSet/>
      <dgm:spPr/>
      <dgm:t>
        <a:bodyPr/>
        <a:lstStyle/>
        <a:p>
          <a:endParaRPr lang="en-US"/>
        </a:p>
      </dgm:t>
    </dgm:pt>
    <dgm:pt modelId="{443453B7-43BC-4789-BA9E-A63DE38CDB3B}" type="pres">
      <dgm:prSet presAssocID="{7C8D9AC2-E449-4C37-A3D9-6CEB0B5D9C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AC089D8-DC05-4808-8496-706BD492E4B5}" type="pres">
      <dgm:prSet presAssocID="{1801F959-762C-45E0-ACC2-E97F80F1CB2B}" presName="hierRoot1" presStyleCnt="0">
        <dgm:presLayoutVars>
          <dgm:hierBranch val="init"/>
        </dgm:presLayoutVars>
      </dgm:prSet>
      <dgm:spPr/>
    </dgm:pt>
    <dgm:pt modelId="{AFC08A15-23C0-4E5A-9D6B-2FD53EA52D09}" type="pres">
      <dgm:prSet presAssocID="{1801F959-762C-45E0-ACC2-E97F80F1CB2B}" presName="rootComposite1" presStyleCnt="0"/>
      <dgm:spPr/>
    </dgm:pt>
    <dgm:pt modelId="{BBFDE055-608C-4AEC-87D4-4688CE23DC8D}" type="pres">
      <dgm:prSet presAssocID="{1801F959-762C-45E0-ACC2-E97F80F1CB2B}" presName="rootText1" presStyleLbl="node0" presStyleIdx="0" presStyleCnt="1" custScaleX="1225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343116C-0AF8-4074-86F7-A4C0369234E6}" type="pres">
      <dgm:prSet presAssocID="{1801F959-762C-45E0-ACC2-E97F80F1CB2B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CA03917-15C9-4612-869E-81BD016B5EC2}" type="pres">
      <dgm:prSet presAssocID="{1801F959-762C-45E0-ACC2-E97F80F1CB2B}" presName="hierChild2" presStyleCnt="0"/>
      <dgm:spPr/>
    </dgm:pt>
    <dgm:pt modelId="{47E0A4CF-C2D2-4CBE-B3BE-4704F16070C9}" type="pres">
      <dgm:prSet presAssocID="{6CD6E676-364F-45D1-8809-3187758C5B75}" presName="Name37" presStyleLbl="parChTrans1D2" presStyleIdx="0" presStyleCnt="4"/>
      <dgm:spPr/>
      <dgm:t>
        <a:bodyPr/>
        <a:lstStyle/>
        <a:p>
          <a:endParaRPr lang="en-US"/>
        </a:p>
      </dgm:t>
    </dgm:pt>
    <dgm:pt modelId="{A3BD3444-E644-4073-BDEF-5742C8FEE01F}" type="pres">
      <dgm:prSet presAssocID="{D0B22AF8-3FC6-493F-8B8A-5B7E70ACEF15}" presName="hierRoot2" presStyleCnt="0">
        <dgm:presLayoutVars>
          <dgm:hierBranch val="init"/>
        </dgm:presLayoutVars>
      </dgm:prSet>
      <dgm:spPr/>
    </dgm:pt>
    <dgm:pt modelId="{675BAE38-2130-4A72-B331-730FFD19FAE9}" type="pres">
      <dgm:prSet presAssocID="{D0B22AF8-3FC6-493F-8B8A-5B7E70ACEF15}" presName="rootComposite" presStyleCnt="0"/>
      <dgm:spPr/>
    </dgm:pt>
    <dgm:pt modelId="{506D72D1-E52B-4EE5-9C37-44A6A5B181F3}" type="pres">
      <dgm:prSet presAssocID="{D0B22AF8-3FC6-493F-8B8A-5B7E70ACEF15}" presName="rootText" presStyleLbl="node2" presStyleIdx="0" presStyleCnt="3" custScaleX="116506" custScaleY="11002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76FCB2-5581-4601-8D74-23C13AD6AB56}" type="pres">
      <dgm:prSet presAssocID="{D0B22AF8-3FC6-493F-8B8A-5B7E70ACEF15}" presName="rootConnector" presStyleLbl="node2" presStyleIdx="0" presStyleCnt="3"/>
      <dgm:spPr/>
      <dgm:t>
        <a:bodyPr/>
        <a:lstStyle/>
        <a:p>
          <a:endParaRPr lang="en-US"/>
        </a:p>
      </dgm:t>
    </dgm:pt>
    <dgm:pt modelId="{A2CBFCE1-87A4-4242-B382-21A8183A36AA}" type="pres">
      <dgm:prSet presAssocID="{D0B22AF8-3FC6-493F-8B8A-5B7E70ACEF15}" presName="hierChild4" presStyleCnt="0"/>
      <dgm:spPr/>
    </dgm:pt>
    <dgm:pt modelId="{40353DC3-7C14-426B-A09E-3B8C9C87E1E9}" type="pres">
      <dgm:prSet presAssocID="{D0B22AF8-3FC6-493F-8B8A-5B7E70ACEF15}" presName="hierChild5" presStyleCnt="0"/>
      <dgm:spPr/>
    </dgm:pt>
    <dgm:pt modelId="{5D65100A-0661-4D57-883F-A05DDB42A063}" type="pres">
      <dgm:prSet presAssocID="{30DC14BD-D003-4E5F-B2AA-D66EBB730718}" presName="Name37" presStyleLbl="parChTrans1D2" presStyleIdx="1" presStyleCnt="4"/>
      <dgm:spPr/>
      <dgm:t>
        <a:bodyPr/>
        <a:lstStyle/>
        <a:p>
          <a:endParaRPr lang="en-US"/>
        </a:p>
      </dgm:t>
    </dgm:pt>
    <dgm:pt modelId="{FCCFAEA7-8319-4B0F-B449-E79F55EB31FC}" type="pres">
      <dgm:prSet presAssocID="{4772CADB-AFBB-4F05-B32F-868B0E6325EB}" presName="hierRoot2" presStyleCnt="0">
        <dgm:presLayoutVars>
          <dgm:hierBranch val="init"/>
        </dgm:presLayoutVars>
      </dgm:prSet>
      <dgm:spPr/>
    </dgm:pt>
    <dgm:pt modelId="{F628963D-5674-4956-9B46-7D3F80EF9991}" type="pres">
      <dgm:prSet presAssocID="{4772CADB-AFBB-4F05-B32F-868B0E6325EB}" presName="rootComposite" presStyleCnt="0"/>
      <dgm:spPr/>
    </dgm:pt>
    <dgm:pt modelId="{DA3FCBFC-262B-4066-A707-D3014A52AE3A}" type="pres">
      <dgm:prSet presAssocID="{4772CADB-AFBB-4F05-B32F-868B0E6325EB}" presName="rootText" presStyleLbl="node2" presStyleIdx="1" presStyleCnt="3" custScaleX="132883" custScaleY="1178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F7A3675-3FB1-4E66-BDE4-079513CD4094}" type="pres">
      <dgm:prSet presAssocID="{4772CADB-AFBB-4F05-B32F-868B0E6325EB}" presName="rootConnector" presStyleLbl="node2" presStyleIdx="1" presStyleCnt="3"/>
      <dgm:spPr/>
      <dgm:t>
        <a:bodyPr/>
        <a:lstStyle/>
        <a:p>
          <a:endParaRPr lang="en-US"/>
        </a:p>
      </dgm:t>
    </dgm:pt>
    <dgm:pt modelId="{FA8E4EBE-03FC-4D41-8C6B-D75578E48632}" type="pres">
      <dgm:prSet presAssocID="{4772CADB-AFBB-4F05-B32F-868B0E6325EB}" presName="hierChild4" presStyleCnt="0"/>
      <dgm:spPr/>
    </dgm:pt>
    <dgm:pt modelId="{F5927771-62E0-45B4-8336-FC808F4E2425}" type="pres">
      <dgm:prSet presAssocID="{4772CADB-AFBB-4F05-B32F-868B0E6325EB}" presName="hierChild5" presStyleCnt="0"/>
      <dgm:spPr/>
    </dgm:pt>
    <dgm:pt modelId="{D2EAE793-A22C-45FC-92FA-E1F1B14AE9D1}" type="pres">
      <dgm:prSet presAssocID="{F88033C2-D4B9-4117-BE3E-DD26F392C01B}" presName="Name37" presStyleLbl="parChTrans1D2" presStyleIdx="2" presStyleCnt="4"/>
      <dgm:spPr/>
      <dgm:t>
        <a:bodyPr/>
        <a:lstStyle/>
        <a:p>
          <a:endParaRPr lang="en-US"/>
        </a:p>
      </dgm:t>
    </dgm:pt>
    <dgm:pt modelId="{028443BF-6936-4442-8EB9-24B1B39AE961}" type="pres">
      <dgm:prSet presAssocID="{181DC015-9EC7-40B3-8E75-32ADBA1DE9FC}" presName="hierRoot2" presStyleCnt="0">
        <dgm:presLayoutVars>
          <dgm:hierBranch val="init"/>
        </dgm:presLayoutVars>
      </dgm:prSet>
      <dgm:spPr/>
    </dgm:pt>
    <dgm:pt modelId="{B4A62E08-8BD8-464F-9A33-3D2AE3735542}" type="pres">
      <dgm:prSet presAssocID="{181DC015-9EC7-40B3-8E75-32ADBA1DE9FC}" presName="rootComposite" presStyleCnt="0"/>
      <dgm:spPr/>
    </dgm:pt>
    <dgm:pt modelId="{ADEC923F-B228-4639-9634-48947715ABB1}" type="pres">
      <dgm:prSet presAssocID="{181DC015-9EC7-40B3-8E75-32ADBA1DE9FC}" presName="rootText" presStyleLbl="node2" presStyleIdx="2" presStyleCnt="3" custScaleX="104915" custScaleY="1065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FC55B1-6A05-42E1-AEE4-2F159ACD3504}" type="pres">
      <dgm:prSet presAssocID="{181DC015-9EC7-40B3-8E75-32ADBA1DE9FC}" presName="rootConnector" presStyleLbl="node2" presStyleIdx="2" presStyleCnt="3"/>
      <dgm:spPr/>
      <dgm:t>
        <a:bodyPr/>
        <a:lstStyle/>
        <a:p>
          <a:endParaRPr lang="en-US"/>
        </a:p>
      </dgm:t>
    </dgm:pt>
    <dgm:pt modelId="{50F3FE22-06EF-445E-824E-B88EB06A4F83}" type="pres">
      <dgm:prSet presAssocID="{181DC015-9EC7-40B3-8E75-32ADBA1DE9FC}" presName="hierChild4" presStyleCnt="0"/>
      <dgm:spPr/>
    </dgm:pt>
    <dgm:pt modelId="{0326C93C-5EE7-49A1-84EF-5A8380874801}" type="pres">
      <dgm:prSet presAssocID="{181DC015-9EC7-40B3-8E75-32ADBA1DE9FC}" presName="hierChild5" presStyleCnt="0"/>
      <dgm:spPr/>
    </dgm:pt>
    <dgm:pt modelId="{9310CCC4-DBB6-45AD-ABC7-2EABFF0E6D9A}" type="pres">
      <dgm:prSet presAssocID="{1801F959-762C-45E0-ACC2-E97F80F1CB2B}" presName="hierChild3" presStyleCnt="0"/>
      <dgm:spPr/>
    </dgm:pt>
    <dgm:pt modelId="{201468A2-9A0F-4ED3-8A50-589BFDD9F503}" type="pres">
      <dgm:prSet presAssocID="{43CC76A5-8CF4-4CBB-AF0A-AAD327837479}" presName="Name111" presStyleLbl="parChTrans1D2" presStyleIdx="3" presStyleCnt="4"/>
      <dgm:spPr/>
      <dgm:t>
        <a:bodyPr/>
        <a:lstStyle/>
        <a:p>
          <a:endParaRPr lang="en-US"/>
        </a:p>
      </dgm:t>
    </dgm:pt>
    <dgm:pt modelId="{F3CD033C-5D92-4FB8-84D2-AB5B8D086CAD}" type="pres">
      <dgm:prSet presAssocID="{F399E07C-CD73-43C0-953B-CCC8A015F163}" presName="hierRoot3" presStyleCnt="0">
        <dgm:presLayoutVars>
          <dgm:hierBranch val="init"/>
        </dgm:presLayoutVars>
      </dgm:prSet>
      <dgm:spPr/>
    </dgm:pt>
    <dgm:pt modelId="{1D1070CC-565A-4310-9742-65B45A3A621F}" type="pres">
      <dgm:prSet presAssocID="{F399E07C-CD73-43C0-953B-CCC8A015F163}" presName="rootComposite3" presStyleCnt="0"/>
      <dgm:spPr/>
    </dgm:pt>
    <dgm:pt modelId="{BB3FCF6D-03AE-4FD0-A980-441AFCA29D77}" type="pres">
      <dgm:prSet presAssocID="{F399E07C-CD73-43C0-953B-CCC8A015F163}" presName="rootText3" presStyleLbl="asst1" presStyleIdx="0" presStyleCnt="1" custScaleX="141772" custScaleY="1160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245AA7-73D6-48E8-9131-2F62AF098A29}" type="pres">
      <dgm:prSet presAssocID="{F399E07C-CD73-43C0-953B-CCC8A015F163}" presName="rootConnector3" presStyleLbl="asst1" presStyleIdx="0" presStyleCnt="1"/>
      <dgm:spPr/>
      <dgm:t>
        <a:bodyPr/>
        <a:lstStyle/>
        <a:p>
          <a:endParaRPr lang="en-US"/>
        </a:p>
      </dgm:t>
    </dgm:pt>
    <dgm:pt modelId="{374FA7D9-23F8-46ED-98F8-72272463F5FA}" type="pres">
      <dgm:prSet presAssocID="{F399E07C-CD73-43C0-953B-CCC8A015F163}" presName="hierChild6" presStyleCnt="0"/>
      <dgm:spPr/>
    </dgm:pt>
    <dgm:pt modelId="{724AE795-6014-474D-8F45-A98D684C4511}" type="pres">
      <dgm:prSet presAssocID="{F399E07C-CD73-43C0-953B-CCC8A015F163}" presName="hierChild7" presStyleCnt="0"/>
      <dgm:spPr/>
    </dgm:pt>
  </dgm:ptLst>
  <dgm:cxnLst>
    <dgm:cxn modelId="{411D951F-3130-4D17-88D7-F28F4C2FBB7D}" type="presOf" srcId="{43CC76A5-8CF4-4CBB-AF0A-AAD327837479}" destId="{201468A2-9A0F-4ED3-8A50-589BFDD9F503}" srcOrd="0" destOrd="0" presId="urn:microsoft.com/office/officeart/2005/8/layout/orgChart1"/>
    <dgm:cxn modelId="{EDC7AA91-996D-49A9-B9B4-339073106018}" type="presOf" srcId="{30DC14BD-D003-4E5F-B2AA-D66EBB730718}" destId="{5D65100A-0661-4D57-883F-A05DDB42A063}" srcOrd="0" destOrd="0" presId="urn:microsoft.com/office/officeart/2005/8/layout/orgChart1"/>
    <dgm:cxn modelId="{439DDD81-6212-45E2-A391-BC47BA256BAF}" type="presOf" srcId="{7C8D9AC2-E449-4C37-A3D9-6CEB0B5D9C73}" destId="{443453B7-43BC-4789-BA9E-A63DE38CDB3B}" srcOrd="0" destOrd="0" presId="urn:microsoft.com/office/officeart/2005/8/layout/orgChart1"/>
    <dgm:cxn modelId="{A94639F9-135C-47E5-91B9-964CEDD47E3D}" srcId="{1801F959-762C-45E0-ACC2-E97F80F1CB2B}" destId="{F399E07C-CD73-43C0-953B-CCC8A015F163}" srcOrd="0" destOrd="0" parTransId="{43CC76A5-8CF4-4CBB-AF0A-AAD327837479}" sibTransId="{8A2504AF-EC71-4181-A65E-C33F0FFC363B}"/>
    <dgm:cxn modelId="{F0C1F215-9A25-4E52-823A-AC01BACE71C5}" srcId="{7C8D9AC2-E449-4C37-A3D9-6CEB0B5D9C73}" destId="{1801F959-762C-45E0-ACC2-E97F80F1CB2B}" srcOrd="0" destOrd="0" parTransId="{692374EF-67B4-4D73-89B4-B39681B816A6}" sibTransId="{C4D5D93A-B51E-4AD5-B507-F4CD1A01DFBC}"/>
    <dgm:cxn modelId="{5FD61080-A5D1-4AF3-AEAC-B17F1526A919}" type="presOf" srcId="{4772CADB-AFBB-4F05-B32F-868B0E6325EB}" destId="{DA3FCBFC-262B-4066-A707-D3014A52AE3A}" srcOrd="0" destOrd="0" presId="urn:microsoft.com/office/officeart/2005/8/layout/orgChart1"/>
    <dgm:cxn modelId="{C6EBC47F-8DA0-4D55-8455-53DC52B9925F}" srcId="{1801F959-762C-45E0-ACC2-E97F80F1CB2B}" destId="{D0B22AF8-3FC6-493F-8B8A-5B7E70ACEF15}" srcOrd="1" destOrd="0" parTransId="{6CD6E676-364F-45D1-8809-3187758C5B75}" sibTransId="{D14F8E49-9584-43AA-BACA-F34BDF38BE6D}"/>
    <dgm:cxn modelId="{26FA920B-21BB-40F6-AAB6-A0E521479E18}" type="presOf" srcId="{4772CADB-AFBB-4F05-B32F-868B0E6325EB}" destId="{3F7A3675-3FB1-4E66-BDE4-079513CD4094}" srcOrd="1" destOrd="0" presId="urn:microsoft.com/office/officeart/2005/8/layout/orgChart1"/>
    <dgm:cxn modelId="{7CF30075-34D1-4998-B664-4FBA63B7B49B}" type="presOf" srcId="{D0B22AF8-3FC6-493F-8B8A-5B7E70ACEF15}" destId="{2E76FCB2-5581-4601-8D74-23C13AD6AB56}" srcOrd="1" destOrd="0" presId="urn:microsoft.com/office/officeart/2005/8/layout/orgChart1"/>
    <dgm:cxn modelId="{DD74F3BA-3EBA-4B35-AA68-B16E11A07D81}" type="presOf" srcId="{6CD6E676-364F-45D1-8809-3187758C5B75}" destId="{47E0A4CF-C2D2-4CBE-B3BE-4704F16070C9}" srcOrd="0" destOrd="0" presId="urn:microsoft.com/office/officeart/2005/8/layout/orgChart1"/>
    <dgm:cxn modelId="{9330B71C-C758-411D-8242-8C61CE7F0708}" type="presOf" srcId="{D0B22AF8-3FC6-493F-8B8A-5B7E70ACEF15}" destId="{506D72D1-E52B-4EE5-9C37-44A6A5B181F3}" srcOrd="0" destOrd="0" presId="urn:microsoft.com/office/officeart/2005/8/layout/orgChart1"/>
    <dgm:cxn modelId="{E8EDDB13-DB61-4A3D-9430-2B07A54EA44B}" type="presOf" srcId="{181DC015-9EC7-40B3-8E75-32ADBA1DE9FC}" destId="{ADEC923F-B228-4639-9634-48947715ABB1}" srcOrd="0" destOrd="0" presId="urn:microsoft.com/office/officeart/2005/8/layout/orgChart1"/>
    <dgm:cxn modelId="{6002868B-5132-4B75-8E2E-6DBCC09BE70D}" type="presOf" srcId="{181DC015-9EC7-40B3-8E75-32ADBA1DE9FC}" destId="{27FC55B1-6A05-42E1-AEE4-2F159ACD3504}" srcOrd="1" destOrd="0" presId="urn:microsoft.com/office/officeart/2005/8/layout/orgChart1"/>
    <dgm:cxn modelId="{E26E5FC8-48BD-4B6C-B246-10B2C1554DF3}" srcId="{1801F959-762C-45E0-ACC2-E97F80F1CB2B}" destId="{181DC015-9EC7-40B3-8E75-32ADBA1DE9FC}" srcOrd="3" destOrd="0" parTransId="{F88033C2-D4B9-4117-BE3E-DD26F392C01B}" sibTransId="{3AEAD094-4A3F-42EB-9670-EC6CD6B3EA4F}"/>
    <dgm:cxn modelId="{248B3A5F-363A-49CD-96B3-615BC96DF7CB}" type="presOf" srcId="{1801F959-762C-45E0-ACC2-E97F80F1CB2B}" destId="{BBFDE055-608C-4AEC-87D4-4688CE23DC8D}" srcOrd="0" destOrd="0" presId="urn:microsoft.com/office/officeart/2005/8/layout/orgChart1"/>
    <dgm:cxn modelId="{55D522C8-1E61-45A5-8A63-BE6D9BA07C1F}" type="presOf" srcId="{F399E07C-CD73-43C0-953B-CCC8A015F163}" destId="{DE245AA7-73D6-48E8-9131-2F62AF098A29}" srcOrd="1" destOrd="0" presId="urn:microsoft.com/office/officeart/2005/8/layout/orgChart1"/>
    <dgm:cxn modelId="{47A7F2E7-A715-4B65-B70B-2E5C00C4E246}" type="presOf" srcId="{F88033C2-D4B9-4117-BE3E-DD26F392C01B}" destId="{D2EAE793-A22C-45FC-92FA-E1F1B14AE9D1}" srcOrd="0" destOrd="0" presId="urn:microsoft.com/office/officeart/2005/8/layout/orgChart1"/>
    <dgm:cxn modelId="{BE6DC07F-98DB-4684-A683-62A09C432381}" srcId="{1801F959-762C-45E0-ACC2-E97F80F1CB2B}" destId="{4772CADB-AFBB-4F05-B32F-868B0E6325EB}" srcOrd="2" destOrd="0" parTransId="{30DC14BD-D003-4E5F-B2AA-D66EBB730718}" sibTransId="{C4EC64DE-A1F4-4BBA-B764-2108C84F1296}"/>
    <dgm:cxn modelId="{1A6214F6-D254-4E09-851A-EB97CDC9A675}" type="presOf" srcId="{1801F959-762C-45E0-ACC2-E97F80F1CB2B}" destId="{3343116C-0AF8-4074-86F7-A4C0369234E6}" srcOrd="1" destOrd="0" presId="urn:microsoft.com/office/officeart/2005/8/layout/orgChart1"/>
    <dgm:cxn modelId="{72E7CCB3-A6D5-4C0F-A1F0-BAF039EC6FC0}" type="presOf" srcId="{F399E07C-CD73-43C0-953B-CCC8A015F163}" destId="{BB3FCF6D-03AE-4FD0-A980-441AFCA29D77}" srcOrd="0" destOrd="0" presId="urn:microsoft.com/office/officeart/2005/8/layout/orgChart1"/>
    <dgm:cxn modelId="{711D0960-FB3E-41A0-ACCB-8A1FDB98D40B}" type="presParOf" srcId="{443453B7-43BC-4789-BA9E-A63DE38CDB3B}" destId="{DAC089D8-DC05-4808-8496-706BD492E4B5}" srcOrd="0" destOrd="0" presId="urn:microsoft.com/office/officeart/2005/8/layout/orgChart1"/>
    <dgm:cxn modelId="{C1F1FE04-D23F-4EE9-9B2B-5E183E564D15}" type="presParOf" srcId="{DAC089D8-DC05-4808-8496-706BD492E4B5}" destId="{AFC08A15-23C0-4E5A-9D6B-2FD53EA52D09}" srcOrd="0" destOrd="0" presId="urn:microsoft.com/office/officeart/2005/8/layout/orgChart1"/>
    <dgm:cxn modelId="{F5C95573-F8A3-4B53-8EA6-9572C1F3E6A4}" type="presParOf" srcId="{AFC08A15-23C0-4E5A-9D6B-2FD53EA52D09}" destId="{BBFDE055-608C-4AEC-87D4-4688CE23DC8D}" srcOrd="0" destOrd="0" presId="urn:microsoft.com/office/officeart/2005/8/layout/orgChart1"/>
    <dgm:cxn modelId="{62077D9D-151B-4958-8214-C847B2A612A7}" type="presParOf" srcId="{AFC08A15-23C0-4E5A-9D6B-2FD53EA52D09}" destId="{3343116C-0AF8-4074-86F7-A4C0369234E6}" srcOrd="1" destOrd="0" presId="urn:microsoft.com/office/officeart/2005/8/layout/orgChart1"/>
    <dgm:cxn modelId="{CE94CADC-496D-491F-831B-5F425EE646BA}" type="presParOf" srcId="{DAC089D8-DC05-4808-8496-706BD492E4B5}" destId="{2CA03917-15C9-4612-869E-81BD016B5EC2}" srcOrd="1" destOrd="0" presId="urn:microsoft.com/office/officeart/2005/8/layout/orgChart1"/>
    <dgm:cxn modelId="{B53449B3-8BE2-4E6F-BF3E-9777662B2E72}" type="presParOf" srcId="{2CA03917-15C9-4612-869E-81BD016B5EC2}" destId="{47E0A4CF-C2D2-4CBE-B3BE-4704F16070C9}" srcOrd="0" destOrd="0" presId="urn:microsoft.com/office/officeart/2005/8/layout/orgChart1"/>
    <dgm:cxn modelId="{7FE5FE20-C77A-4E53-9228-7E0EEB34FA06}" type="presParOf" srcId="{2CA03917-15C9-4612-869E-81BD016B5EC2}" destId="{A3BD3444-E644-4073-BDEF-5742C8FEE01F}" srcOrd="1" destOrd="0" presId="urn:microsoft.com/office/officeart/2005/8/layout/orgChart1"/>
    <dgm:cxn modelId="{F3109EF9-8907-4C6F-99EC-911B67D83686}" type="presParOf" srcId="{A3BD3444-E644-4073-BDEF-5742C8FEE01F}" destId="{675BAE38-2130-4A72-B331-730FFD19FAE9}" srcOrd="0" destOrd="0" presId="urn:microsoft.com/office/officeart/2005/8/layout/orgChart1"/>
    <dgm:cxn modelId="{CEA47F87-86D1-4915-A34E-F986603DB3B0}" type="presParOf" srcId="{675BAE38-2130-4A72-B331-730FFD19FAE9}" destId="{506D72D1-E52B-4EE5-9C37-44A6A5B181F3}" srcOrd="0" destOrd="0" presId="urn:microsoft.com/office/officeart/2005/8/layout/orgChart1"/>
    <dgm:cxn modelId="{B579A383-40BB-45CF-9CB3-388CED7D1843}" type="presParOf" srcId="{675BAE38-2130-4A72-B331-730FFD19FAE9}" destId="{2E76FCB2-5581-4601-8D74-23C13AD6AB56}" srcOrd="1" destOrd="0" presId="urn:microsoft.com/office/officeart/2005/8/layout/orgChart1"/>
    <dgm:cxn modelId="{8FD5AA7F-09AA-4CEF-AA6F-4BBBE0AEAF2B}" type="presParOf" srcId="{A3BD3444-E644-4073-BDEF-5742C8FEE01F}" destId="{A2CBFCE1-87A4-4242-B382-21A8183A36AA}" srcOrd="1" destOrd="0" presId="urn:microsoft.com/office/officeart/2005/8/layout/orgChart1"/>
    <dgm:cxn modelId="{3EFC8CAF-EC12-4610-9C45-BB6FABC7901F}" type="presParOf" srcId="{A3BD3444-E644-4073-BDEF-5742C8FEE01F}" destId="{40353DC3-7C14-426B-A09E-3B8C9C87E1E9}" srcOrd="2" destOrd="0" presId="urn:microsoft.com/office/officeart/2005/8/layout/orgChart1"/>
    <dgm:cxn modelId="{AD098F53-F11E-4EF6-B1A2-75026C53BFC6}" type="presParOf" srcId="{2CA03917-15C9-4612-869E-81BD016B5EC2}" destId="{5D65100A-0661-4D57-883F-A05DDB42A063}" srcOrd="2" destOrd="0" presId="urn:microsoft.com/office/officeart/2005/8/layout/orgChart1"/>
    <dgm:cxn modelId="{8B9AAD2F-3126-4637-A563-982C92DF2914}" type="presParOf" srcId="{2CA03917-15C9-4612-869E-81BD016B5EC2}" destId="{FCCFAEA7-8319-4B0F-B449-E79F55EB31FC}" srcOrd="3" destOrd="0" presId="urn:microsoft.com/office/officeart/2005/8/layout/orgChart1"/>
    <dgm:cxn modelId="{A94A362A-5889-43E7-96E4-51538B12AA0C}" type="presParOf" srcId="{FCCFAEA7-8319-4B0F-B449-E79F55EB31FC}" destId="{F628963D-5674-4956-9B46-7D3F80EF9991}" srcOrd="0" destOrd="0" presId="urn:microsoft.com/office/officeart/2005/8/layout/orgChart1"/>
    <dgm:cxn modelId="{DCA71261-5CEA-4A52-93EC-85BBCE9A62B2}" type="presParOf" srcId="{F628963D-5674-4956-9B46-7D3F80EF9991}" destId="{DA3FCBFC-262B-4066-A707-D3014A52AE3A}" srcOrd="0" destOrd="0" presId="urn:microsoft.com/office/officeart/2005/8/layout/orgChart1"/>
    <dgm:cxn modelId="{9E44D208-99AB-44DB-A23B-2FAD9A3F7152}" type="presParOf" srcId="{F628963D-5674-4956-9B46-7D3F80EF9991}" destId="{3F7A3675-3FB1-4E66-BDE4-079513CD4094}" srcOrd="1" destOrd="0" presId="urn:microsoft.com/office/officeart/2005/8/layout/orgChart1"/>
    <dgm:cxn modelId="{58D6C9C6-A064-46C6-B813-06C857577B51}" type="presParOf" srcId="{FCCFAEA7-8319-4B0F-B449-E79F55EB31FC}" destId="{FA8E4EBE-03FC-4D41-8C6B-D75578E48632}" srcOrd="1" destOrd="0" presId="urn:microsoft.com/office/officeart/2005/8/layout/orgChart1"/>
    <dgm:cxn modelId="{D0024A56-699E-460B-B374-BFD422F59650}" type="presParOf" srcId="{FCCFAEA7-8319-4B0F-B449-E79F55EB31FC}" destId="{F5927771-62E0-45B4-8336-FC808F4E2425}" srcOrd="2" destOrd="0" presId="urn:microsoft.com/office/officeart/2005/8/layout/orgChart1"/>
    <dgm:cxn modelId="{F1353E60-6C35-4D2C-90C9-761E5E78A5DE}" type="presParOf" srcId="{2CA03917-15C9-4612-869E-81BD016B5EC2}" destId="{D2EAE793-A22C-45FC-92FA-E1F1B14AE9D1}" srcOrd="4" destOrd="0" presId="urn:microsoft.com/office/officeart/2005/8/layout/orgChart1"/>
    <dgm:cxn modelId="{02B5C560-1525-4D5B-9F41-3931441C604C}" type="presParOf" srcId="{2CA03917-15C9-4612-869E-81BD016B5EC2}" destId="{028443BF-6936-4442-8EB9-24B1B39AE961}" srcOrd="5" destOrd="0" presId="urn:microsoft.com/office/officeart/2005/8/layout/orgChart1"/>
    <dgm:cxn modelId="{B75E8308-F069-4DB2-8880-831732C1E648}" type="presParOf" srcId="{028443BF-6936-4442-8EB9-24B1B39AE961}" destId="{B4A62E08-8BD8-464F-9A33-3D2AE3735542}" srcOrd="0" destOrd="0" presId="urn:microsoft.com/office/officeart/2005/8/layout/orgChart1"/>
    <dgm:cxn modelId="{CC139F17-9676-48EB-B40D-74624A2D8EFC}" type="presParOf" srcId="{B4A62E08-8BD8-464F-9A33-3D2AE3735542}" destId="{ADEC923F-B228-4639-9634-48947715ABB1}" srcOrd="0" destOrd="0" presId="urn:microsoft.com/office/officeart/2005/8/layout/orgChart1"/>
    <dgm:cxn modelId="{3D2ADF82-CF19-4D32-A88B-791725B753D3}" type="presParOf" srcId="{B4A62E08-8BD8-464F-9A33-3D2AE3735542}" destId="{27FC55B1-6A05-42E1-AEE4-2F159ACD3504}" srcOrd="1" destOrd="0" presId="urn:microsoft.com/office/officeart/2005/8/layout/orgChart1"/>
    <dgm:cxn modelId="{DFD0716F-B423-4293-ABF8-B2B227CA416C}" type="presParOf" srcId="{028443BF-6936-4442-8EB9-24B1B39AE961}" destId="{50F3FE22-06EF-445E-824E-B88EB06A4F83}" srcOrd="1" destOrd="0" presId="urn:microsoft.com/office/officeart/2005/8/layout/orgChart1"/>
    <dgm:cxn modelId="{416665D4-BC1D-4FBA-8603-7225BCC2B40D}" type="presParOf" srcId="{028443BF-6936-4442-8EB9-24B1B39AE961}" destId="{0326C93C-5EE7-49A1-84EF-5A8380874801}" srcOrd="2" destOrd="0" presId="urn:microsoft.com/office/officeart/2005/8/layout/orgChart1"/>
    <dgm:cxn modelId="{515CB294-836E-4B2F-A6A2-5B6DDEA6EC32}" type="presParOf" srcId="{DAC089D8-DC05-4808-8496-706BD492E4B5}" destId="{9310CCC4-DBB6-45AD-ABC7-2EABFF0E6D9A}" srcOrd="2" destOrd="0" presId="urn:microsoft.com/office/officeart/2005/8/layout/orgChart1"/>
    <dgm:cxn modelId="{C141271D-085E-40A4-92BD-40618483CA19}" type="presParOf" srcId="{9310CCC4-DBB6-45AD-ABC7-2EABFF0E6D9A}" destId="{201468A2-9A0F-4ED3-8A50-589BFDD9F503}" srcOrd="0" destOrd="0" presId="urn:microsoft.com/office/officeart/2005/8/layout/orgChart1"/>
    <dgm:cxn modelId="{19BBAC00-6374-4FE3-8170-7733EDBDF376}" type="presParOf" srcId="{9310CCC4-DBB6-45AD-ABC7-2EABFF0E6D9A}" destId="{F3CD033C-5D92-4FB8-84D2-AB5B8D086CAD}" srcOrd="1" destOrd="0" presId="urn:microsoft.com/office/officeart/2005/8/layout/orgChart1"/>
    <dgm:cxn modelId="{21AB02D2-39E2-455E-8DB0-6C1DFFAC25CD}" type="presParOf" srcId="{F3CD033C-5D92-4FB8-84D2-AB5B8D086CAD}" destId="{1D1070CC-565A-4310-9742-65B45A3A621F}" srcOrd="0" destOrd="0" presId="urn:microsoft.com/office/officeart/2005/8/layout/orgChart1"/>
    <dgm:cxn modelId="{09196AE7-F6DB-4FAF-BCE5-267A62A80BEA}" type="presParOf" srcId="{1D1070CC-565A-4310-9742-65B45A3A621F}" destId="{BB3FCF6D-03AE-4FD0-A980-441AFCA29D77}" srcOrd="0" destOrd="0" presId="urn:microsoft.com/office/officeart/2005/8/layout/orgChart1"/>
    <dgm:cxn modelId="{EA3E2211-4107-49DC-AE58-92B9DEBD7B75}" type="presParOf" srcId="{1D1070CC-565A-4310-9742-65B45A3A621F}" destId="{DE245AA7-73D6-48E8-9131-2F62AF098A29}" srcOrd="1" destOrd="0" presId="urn:microsoft.com/office/officeart/2005/8/layout/orgChart1"/>
    <dgm:cxn modelId="{E62D2087-E127-43CD-8626-D2F6F6A18786}" type="presParOf" srcId="{F3CD033C-5D92-4FB8-84D2-AB5B8D086CAD}" destId="{374FA7D9-23F8-46ED-98F8-72272463F5FA}" srcOrd="1" destOrd="0" presId="urn:microsoft.com/office/officeart/2005/8/layout/orgChart1"/>
    <dgm:cxn modelId="{882E47F7-2BB7-4414-B633-0655BC751120}" type="presParOf" srcId="{F3CD033C-5D92-4FB8-84D2-AB5B8D086CAD}" destId="{724AE795-6014-474D-8F45-A98D684C451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72778C-D908-456A-B72C-7FE370E54EE1}" type="datetimeFigureOut">
              <a:rPr lang="en-US" smtClean="0"/>
              <a:t>28-Jun-26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9C05F-5041-48C8-9DFD-699879AE9D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166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9C05F-5041-48C8-9DFD-699879AE9D3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565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9C05F-5041-48C8-9DFD-699879AE9D3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31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9C05F-5041-48C8-9DFD-699879AE9D3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382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9C05F-5041-48C8-9DFD-699879AE9D3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270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লি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9C05F-5041-48C8-9DFD-699879AE9D3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1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77D09-D229-43C2-AFDE-02ECEAE20E39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956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77895-1D5F-4EBE-B64A-85F6D1B7513E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8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8F395-84FB-4913-AEFD-69D5BB101795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0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51502-310F-4075-B60B-FE947B933023}" type="datetime1">
              <a:rPr lang="en-US" smtClean="0"/>
              <a:t>28-Jun-26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6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07E06-2991-4525-9002-89BAC97D4782}" type="datetime1">
              <a:rPr lang="en-US" smtClean="0"/>
              <a:t>28-Jun-26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8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6729-AE33-4F12-B42E-64519F575485}" type="datetime1">
              <a:rPr lang="en-US" smtClean="0"/>
              <a:t>28-Jun-26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81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23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01328-502C-476A-8D14-858CC1A35E43}" type="datetime1">
              <a:rPr lang="en-US" smtClean="0"/>
              <a:t>28-Jun-26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4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063D2-2078-42F0-8E3B-88E09CCCC15A}" type="datetime1">
              <a:rPr lang="en-US" smtClean="0"/>
              <a:t>28-Jun-26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7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3D059-9AE5-4926-80E0-BF4EB8E92D8A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5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75FC6-C0E2-4A11-A298-F77822E88EBD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7705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1B1BA-DA0D-4623-8CFC-260D7E9BE44E}" type="datetime1">
              <a:rPr lang="en-US" smtClean="0"/>
              <a:t>28-Jun-26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42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83F2D-E8F6-4C14-9904-FF93C44F8CE0}" type="datetime1">
              <a:rPr lang="en-US" smtClean="0"/>
              <a:t>28-Jun-26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47725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B73D6-A578-4C83-A09C-E0756BB6658A}" type="datetime1">
              <a:rPr lang="en-US" smtClean="0"/>
              <a:t>28-Jun-26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95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17F87-5D1D-48F9-AFCE-C592324A1999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5250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6ED8E-5663-4AB6-BA70-FECA3D06A698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5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FA4D0-6CCF-4F75-B75D-D0578F97F14C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7854ADC-6046-4929-BAB1-DC3EF1734B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81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xabay.com/nl/illustrations/plus-min-cirkel-pictogram-knoppen-2262604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google.com/search?q=%E0%A6%AC%E0%A6%BE%E0%A6%87%E0%A6%A8%E0%A6%BE%E0%A6%B0%E0%A6%BF+%E0%A6%AC%E0%A6%BF%E0%A6%AF%E0%A6%BC%E0%A7%8B%E0%A6%97%E0%A7%87%E0%A6%B0+%E0%A6%AE%E0%A7%82%E0%A6%B2+%E0%A6%A8%E0%A6%BF%E0%A6%AF%E0%A6%BC%E0%A6%AE%E0%A6%BE%E0%A6%AC%E0%A6%B2%E0%A7%80&amp;oq=%E0%A6%AC%E0%A6%BE%E0%A6%87%E0%A6%A8%E0%A6%BE%E0%A6%B0%E0%A6%BF+%E0%A6%B8%E0%A6%82%E0%A6%96%E0%A7%8D%E0%A6%AF%E0%A6%BE+%E0%A6%AA%E0%A6%A6%E0%A7%8D%E0%A6%A7%E0%A6%A4%E0%A6%BF%E0%A6%B0+%E0%A6%AC%E0%A6%BF%E0%A7%9F%E0%A7%8B%E0%A6%97%E0%A7%87%E0%A6%B0+%E0%A6%A8%E0%A6%BF%E0%A7%9F%E0%A6%AE%E0%A6%BE%E0%A6%AC%E0%A6%B2%E0%A6%BF&amp;gs_lcrp=EgZjaHJvbWUyBggAEEUYOTIKCAEQABiiBBiJBTIHCAIQABjvBTIKCAMQABiiBBiJBTIHCAQQABjvBTIHCAUQABjvBdIBCDg3NDJqMGo0qAIAsAIB&amp;sourceid=chrome&amp;ie=UTF-8&amp;mstk=AUtExfDrvCEUd7zI1TAdClbXO_ZtJeyCj3BcO1bQ6pjLRKCWg3f-OaMYFxwNHIYj0FoQLZJ3uEzTavwioBGjr0NPJvNIjHRuU9dKbZS47y-dYeAi0ncYSza7NDisXqI2eqEWIcLJQ6GpStsBCPh9GLgO2GeYPPsv8v4JHqKIM3vXbY-IVUXrn0KLehfX05JTwi7cGy2sFA1wEXd5-SDCcyAacNRJCJlfAw4aYaDi-4Hu-FYKLkWi2OzQE-quAWZ8xRYP299RpLcPpHopk-U-0nsVxBUIjkGDNqTF2ligtTbew7Q3_A&amp;csui=3&amp;ved=2ahUKEwjK8PP_uKmRAxWESGwGHdf6Or8QgK4QegQIAhAB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0471" y="2718602"/>
            <a:ext cx="9529011" cy="114808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  <a:reflection blurRad="6350" stA="52000" endA="300" endPos="35000" dir="5400000" sy="-100000" algn="bl" rotWithShape="0"/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10361612" y="6271706"/>
            <a:ext cx="1146283" cy="370396"/>
          </a:xfrm>
        </p:spPr>
        <p:txBody>
          <a:bodyPr/>
          <a:lstStyle/>
          <a:p>
            <a:fld id="{75C932B3-E181-45BD-9387-7E97244B21AD}" type="datetime1">
              <a:rPr lang="en-US" smtClean="0"/>
              <a:t>28-Jun-26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645920" y="6276977"/>
            <a:ext cx="7619999" cy="365125"/>
          </a:xfrm>
        </p:spPr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353764"/>
      </p:ext>
    </p:extLst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CDDCF-1253-4132-BD47-FFAE6B9291EA}" type="datetime1">
              <a:rPr lang="en-US" smtClean="0"/>
              <a:t>28-Jun-26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dirty="0" smtClean="0"/>
              <a:t>মোহাম্মদ নূর উদ্দিন</a:t>
            </a:r>
            <a:endParaRPr lang="en-US" dirty="0"/>
          </a:p>
        </p:txBody>
      </p:sp>
      <p:sp>
        <p:nvSpPr>
          <p:cNvPr id="30" name="Round Same Side Corner Rectangle 29"/>
          <p:cNvSpPr/>
          <p:nvPr/>
        </p:nvSpPr>
        <p:spPr>
          <a:xfrm>
            <a:off x="3436636" y="687455"/>
            <a:ext cx="4244324" cy="79823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253171" y="2030931"/>
            <a:ext cx="10730282" cy="4069991"/>
            <a:chOff x="1253171" y="2030931"/>
            <a:chExt cx="10730282" cy="4069991"/>
          </a:xfrm>
        </p:grpSpPr>
        <p:sp>
          <p:nvSpPr>
            <p:cNvPr id="2" name="Content Placeholder 2"/>
            <p:cNvSpPr txBox="1">
              <a:spLocks/>
            </p:cNvSpPr>
            <p:nvPr/>
          </p:nvSpPr>
          <p:spPr>
            <a:xfrm>
              <a:off x="5843452" y="2030931"/>
              <a:ext cx="6140001" cy="4069991"/>
            </a:xfrm>
            <a:prstGeom prst="rect">
              <a:avLst/>
            </a:prstGeom>
          </p:spPr>
          <p:txBody>
            <a:bodyPr>
              <a:normAutofit fontScale="62500" lnSpcReduction="20000"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Font typeface="Wingdings 3" charset="2"/>
                <a:buChar char=""/>
                <a:defRPr sz="1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Wingdings 3" charset="2"/>
                <a:buNone/>
              </a:pPr>
              <a:endParaRPr lang="en-US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Font typeface="Wingdings 3" charset="2"/>
                <a:buNone/>
              </a:pPr>
              <a:r>
                <a:rPr lang="en-US" sz="58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নামঃ</a:t>
              </a:r>
              <a:r>
                <a:rPr lang="en-US" sz="58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8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মোহাম্মদ</a:t>
              </a:r>
              <a:r>
                <a:rPr lang="en-US" sz="58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8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নূর</a:t>
              </a:r>
              <a:r>
                <a:rPr lang="en-US" sz="5800" b="1" dirty="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800" b="1" dirty="0" err="1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উদ্দিন</a:t>
              </a:r>
              <a:endParaRPr lang="en-US" sz="5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Font typeface="Wingdings 3" charset="2"/>
                <a:buNone/>
              </a:pP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পদবীঃ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প্রভাষক</a:t>
              </a:r>
              <a:endParaRPr lang="en-US" sz="5100" b="1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Font typeface="Wingdings 3" charset="2"/>
                <a:buNone/>
              </a:pP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বিষয়ঃ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ইসলামের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ইতিহাস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সংস্কৃতি</a:t>
              </a:r>
              <a:endParaRPr lang="en-US" sz="5100" b="1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Font typeface="Wingdings 3" charset="2"/>
                <a:buNone/>
              </a:pP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নামঃ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উত্তর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রাংগুনিয়া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ডিগ্রি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কলেজ</a:t>
              </a:r>
              <a:endParaRPr lang="en-US" sz="5100" b="1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Font typeface="Wingdings 3" charset="2"/>
                <a:buNone/>
              </a:pP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রাংগুনিয়া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, </a:t>
              </a:r>
              <a:r>
                <a:rPr lang="en-US" sz="51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চট্টগ্রাম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</a:p>
            <a:p>
              <a:pPr marL="0" indent="0" algn="ctr">
                <a:buFont typeface="Wingdings 3" charset="2"/>
                <a:buNone/>
              </a:pP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০১৮৪৩-৭২২৩২৯</a:t>
              </a:r>
            </a:p>
            <a:p>
              <a:pPr marL="0" indent="0" algn="ctr">
                <a:buFont typeface="Wingdings 3" charset="2"/>
                <a:buNone/>
              </a:pPr>
              <a:r>
                <a:rPr lang="en-US" sz="45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mdnuruddin</a:t>
              </a:r>
              <a:r>
                <a:rPr lang="en-US" sz="45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7223@</a:t>
              </a:r>
              <a:r>
                <a:rPr lang="en-US" sz="45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gmail.com</a:t>
              </a:r>
              <a:r>
                <a:rPr lang="en-US" sz="51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US" sz="51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253171" y="2299503"/>
              <a:ext cx="2885541" cy="3532337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4897098" y="2298678"/>
              <a:ext cx="594655" cy="3647799"/>
              <a:chOff x="5262858" y="2139117"/>
              <a:chExt cx="614853" cy="3651251"/>
            </a:xfrm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22" name="5-Point Star 21"/>
              <p:cNvSpPr/>
              <p:nvPr/>
            </p:nvSpPr>
            <p:spPr>
              <a:xfrm>
                <a:off x="5262858" y="2139117"/>
                <a:ext cx="589280" cy="690879"/>
              </a:xfrm>
              <a:prstGeom prst="star5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5-Point Star 22"/>
              <p:cNvSpPr/>
              <p:nvPr/>
            </p:nvSpPr>
            <p:spPr>
              <a:xfrm>
                <a:off x="5268030" y="2839252"/>
                <a:ext cx="589280" cy="690879"/>
              </a:xfrm>
              <a:prstGeom prst="star5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5-Point Star 23"/>
              <p:cNvSpPr/>
              <p:nvPr/>
            </p:nvSpPr>
            <p:spPr>
              <a:xfrm>
                <a:off x="5288431" y="3530769"/>
                <a:ext cx="589280" cy="690879"/>
              </a:xfrm>
              <a:prstGeom prst="star5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5-Point Star 24"/>
              <p:cNvSpPr/>
              <p:nvPr/>
            </p:nvSpPr>
            <p:spPr>
              <a:xfrm>
                <a:off x="5268030" y="4312642"/>
                <a:ext cx="589280" cy="690879"/>
              </a:xfrm>
              <a:prstGeom prst="star5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5-Point Star 25"/>
              <p:cNvSpPr/>
              <p:nvPr/>
            </p:nvSpPr>
            <p:spPr>
              <a:xfrm>
                <a:off x="5288431" y="5099489"/>
                <a:ext cx="589280" cy="690879"/>
              </a:xfrm>
              <a:prstGeom prst="star5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1" name="Oval 30"/>
            <p:cNvSpPr/>
            <p:nvPr/>
          </p:nvSpPr>
          <p:spPr>
            <a:xfrm>
              <a:off x="5910828" y="5457524"/>
              <a:ext cx="412967" cy="383942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7329175" y="4927430"/>
              <a:ext cx="419160" cy="414591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7308319" y="4400670"/>
              <a:ext cx="419160" cy="414591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9156226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dirty="0" smtClean="0"/>
              <a:t>মোহাম্মদ নূর উদ্দিনস</a:t>
            </a:r>
            <a:r>
              <a:rPr lang="en-US" dirty="0" smtClean="0"/>
              <a:t>স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504623" y="788268"/>
            <a:ext cx="7173804" cy="5342169"/>
            <a:chOff x="5782889" y="685393"/>
            <a:chExt cx="5864515" cy="5685259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5" name="Rectangle 4"/>
            <p:cNvSpPr/>
            <p:nvPr/>
          </p:nvSpPr>
          <p:spPr>
            <a:xfrm>
              <a:off x="5782889" y="685393"/>
              <a:ext cx="5864515" cy="568525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571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4400" dirty="0" smtClean="0"/>
            </a:p>
            <a:p>
              <a:pPr algn="ctr"/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বিষয়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endPara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তথ্য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যোগাযোগ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algn="ctr"/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শ্রেণিঃ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একাদশ-দ্বাদশ</a:t>
              </a:r>
              <a:endPara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অধ্যায়ঃ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৩য়</a:t>
              </a:r>
            </a:p>
            <a:p>
              <a:pPr algn="ctr"/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নংঃ</a:t>
              </a:r>
              <a:r>
                <a:rPr lang="en-US" sz="5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১৫</a:t>
              </a:r>
            </a:p>
            <a:p>
              <a:pPr algn="ctr"/>
              <a:endParaRPr lang="en-US" sz="3200" dirty="0"/>
            </a:p>
            <a:p>
              <a:pPr algn="ctr"/>
              <a:endParaRPr lang="en-US" sz="3200" dirty="0" smtClean="0"/>
            </a:p>
            <a:p>
              <a:pPr algn="ctr"/>
              <a:endParaRPr lang="en-US" sz="3200" dirty="0" smtClean="0"/>
            </a:p>
            <a:p>
              <a:pPr algn="ctr"/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24168" y="5402171"/>
              <a:ext cx="5483828" cy="556823"/>
            </a:xfrm>
            <a:prstGeom prst="rect">
              <a:avLst/>
            </a:prstGeom>
            <a:solidFill>
              <a:srgbClr val="002060"/>
            </a:solidFill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smtClean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৫০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মিনিট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                       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তারিখ</a:t>
              </a:r>
              <a:r>
                <a:rPr lang="en-US" sz="2800" b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</a:t>
              </a:r>
              <a:r>
                <a:rPr lang="en-US" sz="2800" b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28</a:t>
              </a:r>
              <a:r>
                <a:rPr lang="en-US" sz="2800" b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/06/২০২6</a:t>
              </a:r>
              <a:endParaRPr lang="bn-IN"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983001" y="1288374"/>
            <a:ext cx="3108960" cy="451424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983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med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409739" y="6368916"/>
            <a:ext cx="1146283" cy="370396"/>
          </a:xfrm>
        </p:spPr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00111" y="-10833"/>
            <a:ext cx="5408697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lang="en-US" sz="4800" b="1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পারছ</a:t>
            </a:r>
            <a:r>
              <a:rPr lang="en-US" sz="4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7" name="Round Same Side Corner Rectangle 6"/>
          <p:cNvSpPr/>
          <p:nvPr/>
        </p:nvSpPr>
        <p:spPr>
          <a:xfrm>
            <a:off x="-96253" y="77002"/>
            <a:ext cx="45719" cy="45719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215668" y="4080683"/>
            <a:ext cx="3378873" cy="247312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FFFF00"/>
            </a:solidFill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84999" y="760627"/>
            <a:ext cx="4054496" cy="3983534"/>
            <a:chOff x="3636207" y="2088916"/>
            <a:chExt cx="4054496" cy="398353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xmlns="" id="{5BF2DD49-F60D-92D8-6683-B7F4308DB2A0}"/>
                </a:ext>
              </a:extLst>
            </p:cNvPr>
            <p:cNvSpPr/>
            <p:nvPr/>
          </p:nvSpPr>
          <p:spPr>
            <a:xfrm>
              <a:off x="6148200" y="2248504"/>
              <a:ext cx="1542503" cy="1540226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latin typeface="+mj-lt"/>
                  <a:cs typeface="Times New Roman" panose="02020603050405020304" pitchFamily="18" charset="0"/>
                </a:rPr>
                <a:t>0,1</a:t>
              </a:r>
              <a:endParaRPr lang="en-US" sz="4800" b="1" dirty="0">
                <a:latin typeface="+mj-lt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3636207" y="2088916"/>
              <a:ext cx="3808706" cy="3983534"/>
              <a:chOff x="-90484" y="357460"/>
              <a:chExt cx="3808706" cy="3983534"/>
            </a:xfrm>
          </p:grpSpPr>
          <p:pic>
            <p:nvPicPr>
              <p:cNvPr id="9" name="Picture 8" descr="A red and green buttons with a plus and minus symbol&#10;&#10;AI-generated content may be incorrect.">
                <a:extLst>
                  <a:ext uri="{FF2B5EF4-FFF2-40B4-BE49-F238E27FC236}">
                    <a16:creationId xmlns:a16="http://schemas.microsoft.com/office/drawing/2014/main" xmlns="" id="{9CD25B43-71E7-9563-D2D1-CE8001E549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837473B0-CC2E-450A-ABE3-18F120FF3D39}">
                    <a1611:picAttrSrcUrl xmlns:a1611="http://schemas.microsoft.com/office/drawing/2016/11/main" xmlns="" r:id="rId6"/>
                  </a:ext>
                </a:extLst>
              </a:blip>
              <a:stretch>
                <a:fillRect/>
              </a:stretch>
            </p:blipFill>
            <p:spPr>
              <a:xfrm>
                <a:off x="-90484" y="357460"/>
                <a:ext cx="3808706" cy="3384165"/>
              </a:xfrm>
              <a:prstGeom prst="rect">
                <a:avLst/>
              </a:prstGeom>
            </p:spPr>
          </p:pic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xmlns="" id="{5BF2DD49-F60D-92D8-6683-B7F4308DB2A0}"/>
                  </a:ext>
                </a:extLst>
              </p:cNvPr>
              <p:cNvSpPr/>
              <p:nvPr/>
            </p:nvSpPr>
            <p:spPr>
              <a:xfrm>
                <a:off x="159169" y="2646417"/>
                <a:ext cx="1746633" cy="1694577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+10 </a:t>
                </a:r>
              </a:p>
              <a:p>
                <a:pPr algn="ctr"/>
                <a:r>
                  <a:rPr lang="en-US" sz="4400" b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-15</a:t>
                </a:r>
                <a:endParaRPr lang="en-US" sz="4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101442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473709" y="6266653"/>
            <a:ext cx="7619999" cy="365125"/>
          </a:xfrm>
        </p:spPr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280613" y="1251285"/>
            <a:ext cx="9740767" cy="394635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বাইনারি</a:t>
            </a:r>
            <a:r>
              <a:rPr lang="en-US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5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5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চিহ্নযুক্ত</a:t>
            </a:r>
            <a:r>
              <a:rPr lang="en-US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২ </a:t>
            </a:r>
            <a:r>
              <a:rPr lang="en-US" sz="5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54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30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377205" y="6273923"/>
            <a:ext cx="1146283" cy="370396"/>
          </a:xfrm>
        </p:spPr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89210" y="6318270"/>
            <a:ext cx="7619999" cy="365125"/>
          </a:xfrm>
        </p:spPr>
        <p:txBody>
          <a:bodyPr/>
          <a:lstStyle/>
          <a:p>
            <a:r>
              <a:rPr lang="as-IN" dirty="0" smtClean="0"/>
              <a:t>মোহাম্মদ নূর উদ্দিন</a:t>
            </a:r>
            <a:endParaRPr lang="en-US" dirty="0"/>
          </a:p>
        </p:txBody>
      </p:sp>
      <p:sp>
        <p:nvSpPr>
          <p:cNvPr id="16" name="Horizontal Scroll 15"/>
          <p:cNvSpPr/>
          <p:nvPr/>
        </p:nvSpPr>
        <p:spPr>
          <a:xfrm>
            <a:off x="1848072" y="406449"/>
            <a:ext cx="8529133" cy="1939792"/>
          </a:xfrm>
          <a:prstGeom prst="horizontalScroll">
            <a:avLst/>
          </a:prstGeom>
          <a:solidFill>
            <a:schemeClr val="bg1"/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4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Horizontal Scroll 18"/>
          <p:cNvSpPr/>
          <p:nvPr/>
        </p:nvSpPr>
        <p:spPr>
          <a:xfrm>
            <a:off x="1848072" y="2570515"/>
            <a:ext cx="8566464" cy="3888606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াইনারি</a:t>
            </a:r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পদ্ধতির সংখ্যার যোগ করতে </a:t>
            </a:r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াইনারি</a:t>
            </a:r>
            <a:r>
              <a:rPr lang="as-IN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সংখ্যা পদ্ধতির সংখ্যার বিয়োগ করতে পারবে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চিহ্নযুক্ত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শনাক্ত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চিহ্নযুক্ত সংখ্যার ধারণা ব্যাখ্যা করতে পারবে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457200" indent="-457200" algn="just" fontAlgn="base">
              <a:buFont typeface="Wingdings" panose="05000000000000000000" pitchFamily="2" charset="2"/>
              <a:buChar char="q"/>
            </a:pP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as-IN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957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pic>
        <p:nvPicPr>
          <p:cNvPr id="4" name="Picture 3" descr="A white sheet with numbers and text&#10;&#10;AI-generated content may be incorrect.">
            <a:extLst>
              <a:ext uri="{FF2B5EF4-FFF2-40B4-BE49-F238E27FC236}">
                <a16:creationId xmlns="" xmlns:a16="http://schemas.microsoft.com/office/drawing/2014/main" id="{B5E6B160-F7C2-3A95-29A1-379D6744B9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62"/>
          <a:stretch>
            <a:fillRect/>
          </a:stretch>
        </p:blipFill>
        <p:spPr>
          <a:xfrm>
            <a:off x="1090641" y="1734653"/>
            <a:ext cx="10808858" cy="4406265"/>
          </a:xfrm>
          <a:prstGeom prst="rect">
            <a:avLst/>
          </a:prstGeom>
        </p:spPr>
      </p:pic>
      <p:sp>
        <p:nvSpPr>
          <p:cNvPr id="5" name="Callout: Down Arrow 1">
            <a:extLst>
              <a:ext uri="{FF2B5EF4-FFF2-40B4-BE49-F238E27FC236}">
                <a16:creationId xmlns="" xmlns:a16="http://schemas.microsoft.com/office/drawing/2014/main" id="{D56A17FA-0A8E-8701-A753-874C6ABFF315}"/>
              </a:ext>
            </a:extLst>
          </p:cNvPr>
          <p:cNvSpPr/>
          <p:nvPr/>
        </p:nvSpPr>
        <p:spPr>
          <a:xfrm>
            <a:off x="2589212" y="613861"/>
            <a:ext cx="7483733" cy="1070510"/>
          </a:xfrm>
          <a:prstGeom prst="downArrowCallou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বাইনারি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6990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pageCurlDouble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76365" y="685800"/>
            <a:ext cx="9584669" cy="276307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36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fontAlgn="base"/>
            <a:r>
              <a:rPr lang="as-IN" sz="3600" b="1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নোটঃ</a:t>
            </a:r>
          </a:p>
          <a:p>
            <a:pPr fontAlgn="base"/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১+১ = ০,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১</a:t>
            </a:r>
          </a:p>
          <a:p>
            <a:pPr fontAlgn="base"/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১+১+১ = 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= ১</a:t>
            </a:r>
          </a:p>
          <a:p>
            <a:pPr fontAlgn="base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১+১+১+১ = ০,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হাতে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১০, ১০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১+১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বুঝায়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as-IN" sz="40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794044" y="3524532"/>
            <a:ext cx="9713851" cy="2605905"/>
            <a:chOff x="2107929" y="2437732"/>
            <a:chExt cx="7661713" cy="1799480"/>
          </a:xfrm>
        </p:grpSpPr>
        <p:sp>
          <p:nvSpPr>
            <p:cNvPr id="6" name="Rectangle 5"/>
            <p:cNvSpPr/>
            <p:nvPr/>
          </p:nvSpPr>
          <p:spPr>
            <a:xfrm>
              <a:off x="7652087" y="2437732"/>
              <a:ext cx="2117555" cy="1799480"/>
            </a:xfrm>
            <a:prstGeom prst="rect">
              <a:avLst/>
            </a:pr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Arrow 8"/>
            <p:cNvSpPr/>
            <p:nvPr/>
          </p:nvSpPr>
          <p:spPr>
            <a:xfrm>
              <a:off x="2107929" y="3012707"/>
              <a:ext cx="5611528" cy="750771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fontAlgn="base"/>
              <a:r>
                <a:rPr lang="as-IN" sz="24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উদাহরনঃ (1110)</a:t>
              </a:r>
              <a:r>
                <a:rPr lang="as-IN" sz="2400" b="1" baseline="-250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as-IN" sz="24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 এবং (1111)</a:t>
              </a:r>
              <a:r>
                <a:rPr lang="as-IN" sz="2400" b="1" baseline="-250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2</a:t>
              </a:r>
              <a:r>
                <a:rPr lang="as-IN" sz="2400" b="1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 সংখ্যা দুটির যোগ।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38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>
        <p15:prstTrans prst="peelOff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4" name="Callout: Down Arrow 1">
            <a:extLst>
              <a:ext uri="{FF2B5EF4-FFF2-40B4-BE49-F238E27FC236}">
                <a16:creationId xmlns="" xmlns:a16="http://schemas.microsoft.com/office/drawing/2014/main" id="{D56A17FA-0A8E-8701-A753-874C6ABFF315}"/>
              </a:ext>
            </a:extLst>
          </p:cNvPr>
          <p:cNvSpPr/>
          <p:nvPr/>
        </p:nvSpPr>
        <p:spPr>
          <a:xfrm>
            <a:off x="2589212" y="693019"/>
            <a:ext cx="7483733" cy="991352"/>
          </a:xfrm>
          <a:prstGeom prst="downArrowCallou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6509" y="2608675"/>
            <a:ext cx="10780295" cy="3503197"/>
            <a:chOff x="813653" y="2686532"/>
            <a:chExt cx="12143122" cy="350319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11" name="Group 10"/>
            <p:cNvGrpSpPr/>
            <p:nvPr/>
          </p:nvGrpSpPr>
          <p:grpSpPr>
            <a:xfrm>
              <a:off x="5230196" y="3020037"/>
              <a:ext cx="7726579" cy="2696513"/>
              <a:chOff x="8769069" y="2318249"/>
              <a:chExt cx="7726579" cy="2696513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8975067" y="2318249"/>
                <a:ext cx="7520581" cy="18961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44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1111 ও 1010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বাইনারি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সংখ্যা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দুটির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যোগফল</a:t>
                </a:r>
                <a:r>
                  <a:rPr lang="en-US" sz="44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নির্ণয়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 err="1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কর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:endParaRPr lang="en-US" sz="44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cxnSp>
            <p:nvCxnSpPr>
              <p:cNvPr id="10" name="Straight Connector 9"/>
              <p:cNvCxnSpPr/>
              <p:nvPr/>
            </p:nvCxnSpPr>
            <p:spPr>
              <a:xfrm flipV="1">
                <a:off x="8769069" y="5005137"/>
                <a:ext cx="2165684" cy="9625"/>
              </a:xfrm>
              <a:prstGeom prst="line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3" name="Oval 12"/>
            <p:cNvSpPr/>
            <p:nvPr/>
          </p:nvSpPr>
          <p:spPr>
            <a:xfrm>
              <a:off x="813653" y="2686532"/>
              <a:ext cx="3620952" cy="3503197"/>
            </a:xfrm>
            <a:prstGeom prst="ellipse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9645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88686" y="2009523"/>
            <a:ext cx="10419209" cy="3820885"/>
            <a:chOff x="1088686" y="2009523"/>
            <a:chExt cx="10419209" cy="3820885"/>
          </a:xfrm>
        </p:grpSpPr>
        <p:pic>
          <p:nvPicPr>
            <p:cNvPr id="4" name="Picture 3" descr="A screenshot of a number table&#10;&#10;AI-generated content may be incorrect.">
              <a:extLst>
                <a:ext uri="{FF2B5EF4-FFF2-40B4-BE49-F238E27FC236}">
                  <a16:creationId xmlns="" xmlns:a16="http://schemas.microsoft.com/office/drawing/2014/main" id="{80E6E56E-909B-EA94-AFE0-4E5A78931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686" y="2009524"/>
              <a:ext cx="4926034" cy="3820884"/>
            </a:xfrm>
            <a:prstGeom prst="rect">
              <a:avLst/>
            </a:prstGeom>
          </p:spPr>
        </p:pic>
        <p:pic>
          <p:nvPicPr>
            <p:cNvPr id="5" name="Picture 4" descr="A binary subtraction diagram&#10;&#10;AI-generated content may be incorrect.">
              <a:extLst>
                <a:ext uri="{FF2B5EF4-FFF2-40B4-BE49-F238E27FC236}">
                  <a16:creationId xmlns="" xmlns:a16="http://schemas.microsoft.com/office/drawing/2014/main" id="{7FE8AF49-A1D7-3681-A35E-C44716E14B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658"/>
            <a:stretch>
              <a:fillRect/>
            </a:stretch>
          </p:blipFill>
          <p:spPr>
            <a:xfrm>
              <a:off x="6315065" y="2009523"/>
              <a:ext cx="5192830" cy="3820884"/>
            </a:xfrm>
            <a:prstGeom prst="rect">
              <a:avLst/>
            </a:prstGeom>
          </p:spPr>
        </p:pic>
      </p:grpSp>
      <p:sp>
        <p:nvSpPr>
          <p:cNvPr id="6" name="Callout: Down Arrow 6">
            <a:extLst>
              <a:ext uri="{FF2B5EF4-FFF2-40B4-BE49-F238E27FC236}">
                <a16:creationId xmlns="" xmlns:a16="http://schemas.microsoft.com/office/drawing/2014/main" id="{E7A5F831-E44E-DE42-A0EE-A4E9744B1990}"/>
              </a:ext>
            </a:extLst>
          </p:cNvPr>
          <p:cNvSpPr/>
          <p:nvPr/>
        </p:nvSpPr>
        <p:spPr>
          <a:xfrm>
            <a:off x="2046846" y="618886"/>
            <a:ext cx="8162365" cy="1040768"/>
          </a:xfrm>
          <a:prstGeom prst="downArrowCallout">
            <a:avLst/>
          </a:prstGeom>
          <a:solidFill>
            <a:schemeClr val="accent3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বাইনারি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3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411307" y="6380632"/>
            <a:ext cx="1146283" cy="370396"/>
          </a:xfrm>
        </p:spPr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03886" y="6416906"/>
            <a:ext cx="7619999" cy="365125"/>
          </a:xfrm>
        </p:spPr>
        <p:txBody>
          <a:bodyPr/>
          <a:lstStyle/>
          <a:p>
            <a:r>
              <a:rPr lang="as-IN" dirty="0" smtClean="0"/>
              <a:t>মোহাম্মদ নূর উদ্দিন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3676851" y="259882"/>
            <a:ext cx="5842534" cy="56214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বাইনারি বি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য়ো</a:t>
            </a:r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গের মূল নি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য়</a:t>
            </a:r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/>
              </a:rPr>
              <a:t>মাবলী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0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41749" y="1311676"/>
            <a:ext cx="10415841" cy="5068956"/>
            <a:chOff x="1141749" y="1311676"/>
            <a:chExt cx="10415841" cy="5068956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6" name="Rectangle 5"/>
            <p:cNvSpPr/>
            <p:nvPr/>
          </p:nvSpPr>
          <p:spPr>
            <a:xfrm>
              <a:off x="1141749" y="1311676"/>
              <a:ext cx="3370770" cy="5068955"/>
            </a:xfrm>
            <a:prstGeom prst="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fontAlgn="base"/>
              <a:r>
                <a:rPr lang="as-IN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নোটঃ</a:t>
              </a:r>
              <a:endParaRPr lang="as-IN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 fontAlgn="base"/>
              <a:r>
                <a:rPr lang="as-IN" sz="3200" b="1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</a:t>
              </a:r>
              <a:r>
                <a:rPr lang="as-IN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বিয়োজন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বিয়োজ্য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অপেক্ষা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ছোট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হলে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ধার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নিতে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হবে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২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এবং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ফেরত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দিতে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হবে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১</a:t>
              </a:r>
              <a:endParaRPr lang="en-US" sz="32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641498" y="1311676"/>
              <a:ext cx="6916092" cy="5068956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3230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switch dir="r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dirty="0" smtClean="0"/>
              <a:t>মোহাম্মদ নূর উদ্দিন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6506678" y="2213811"/>
            <a:ext cx="4831882" cy="3705725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183907" y="2213812"/>
            <a:ext cx="4985887" cy="370572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বাইনারি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বিয়োগের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353843" y="573734"/>
            <a:ext cx="3917482" cy="71227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47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warp dir="in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960" y="142240"/>
            <a:ext cx="10139680" cy="662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97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600">
        <p15:prstTrans prst="peelOff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49181" y="1286004"/>
            <a:ext cx="11578659" cy="5409436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+ (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যাগ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),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(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বিয়োগ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করাকে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চিহ্নযুক্ত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গাণিতিক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হিসাব-নিকাশের জন্য ধনাত্মক (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positive)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 ঋণাত্মক (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negative)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 প্রয়োজন হয়</a:t>
            </a:r>
            <a:r>
              <a:rPr lang="as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 জন্য (+) চিহ্ন এবং ঋণাত্মক সংখ্যার জন্য (-) চিহ্ন ব্যবহৃত হয়</a:t>
            </a:r>
            <a:r>
              <a:rPr lang="as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অর্থাৎ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 সংখ্যাকে ধনাত্মক ও ঋণাত্মক বোঝানোর জন্য যে চিহ্ন বা 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Sign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 তাকে চিহ্ন যুক্ত সংখ্যা (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Signed number) </a:t>
            </a:r>
            <a:r>
              <a:rPr lang="as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বলে।</a:t>
            </a:r>
            <a:r>
              <a:rPr lang="en-US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just"/>
            <a:endParaRPr lang="en-US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440470" y="259606"/>
            <a:ext cx="3917482" cy="71227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চিহ্নযু্ক্ত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25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88766023"/>
              </p:ext>
            </p:extLst>
          </p:nvPr>
        </p:nvGraphicFramePr>
        <p:xfrm>
          <a:off x="731520" y="159362"/>
          <a:ext cx="10881359" cy="6341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32013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B94108-74D9-4503-8BD6-B165A91C65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3BB94108-74D9-4503-8BD6-B165A91C65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3BB94108-74D9-4503-8BD6-B165A91C65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graphicEl>
                                              <a:dgm id="{3BB94108-74D9-4503-8BD6-B165A91C65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77AA90-9EFB-4DC2-B4FE-7CD574B69F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graphicEl>
                                              <a:dgm id="{5577AA90-9EFB-4DC2-B4FE-7CD574B69F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5577AA90-9EFB-4DC2-B4FE-7CD574B69F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graphicEl>
                                              <a:dgm id="{5577AA90-9EFB-4DC2-B4FE-7CD574B69F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A231BB-0F37-4236-A28F-75A8632D17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graphicEl>
                                              <a:dgm id="{5BA231BB-0F37-4236-A28F-75A8632D17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graphicEl>
                                              <a:dgm id="{5BA231BB-0F37-4236-A28F-75A8632D17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graphicEl>
                                              <a:dgm id="{5BA231BB-0F37-4236-A28F-75A8632D17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B6486A-9DAC-4047-B846-D15914E9D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A8B6486A-9DAC-4047-B846-D15914E9D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A8B6486A-9DAC-4047-B846-D15914E9D9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graphicEl>
                                              <a:dgm id="{A8B6486A-9DAC-4047-B846-D15914E9D9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6E8238-8D72-490C-8A10-C5FFFAC1C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316E8238-8D72-490C-8A10-C5FFFAC1C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>
                                            <p:graphicEl>
                                              <a:dgm id="{316E8238-8D72-490C-8A10-C5FFFAC1C0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316E8238-8D72-490C-8A10-C5FFFAC1C0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AC1F2D5-45D0-4043-A6DD-F16666AB23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BAC1F2D5-45D0-4043-A6DD-F16666AB23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BAC1F2D5-45D0-4043-A6DD-F16666AB23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graphicEl>
                                              <a:dgm id="{BAC1F2D5-45D0-4043-A6DD-F16666AB23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15E7B79-2EE9-40C2-B7C7-4C8A3062C0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915E7B79-2EE9-40C2-B7C7-4C8A3062C0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915E7B79-2EE9-40C2-B7C7-4C8A3062C0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915E7B79-2EE9-40C2-B7C7-4C8A3062C0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83A751-C453-430B-BFA7-F09EF6A2E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>
                                            <p:graphicEl>
                                              <a:dgm id="{7883A751-C453-430B-BFA7-F09EF6A2E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>
                                            <p:graphicEl>
                                              <a:dgm id="{7883A751-C453-430B-BFA7-F09EF6A2E0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graphicEl>
                                              <a:dgm id="{7883A751-C453-430B-BFA7-F09EF6A2E0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dirty="0" smtClean="0"/>
              <a:t>মোহাম্মদ নূর উদ্দিন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38863" y="277717"/>
            <a:ext cx="3311091" cy="539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২ এর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3886" y="816732"/>
            <a:ext cx="11184555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600" dirty="0" smtClean="0">
                <a:solidFill>
                  <a:srgbClr val="44444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চিহ্নের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ধনাত্মক </a:t>
            </a:r>
            <a:r>
              <a:rPr lang="as-IN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সংখ্যাকে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ধণাত্মক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সংখ্যাটিকে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বাইনারিতে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রূপান্তরকৃত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বাইনারি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সংখ্যাটিকে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৮বিটে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রেজিস্টার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৮বিট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রেজিস্টারে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সর্ববামের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বিটটিকে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‘০’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ধণাত্মক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‘১’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রেজিস্টার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সংখ্যাটিকে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সংখ্যাটিকে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‘০’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স্থলে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‘১’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‘১’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স্থলে</a:t>
            </a:r>
            <a:r>
              <a:rPr lang="en-US" sz="36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‘০’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বসাতে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</a:pP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প্রাপ্ত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ঋণাত্মক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সংখ্যাটির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‘১’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বাইনারি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‘২’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কতে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457200" lvl="0" indent="-457200" algn="just">
              <a:buFont typeface="Wingdings" panose="05000000000000000000" pitchFamily="2" charset="2"/>
              <a:buChar char="q"/>
            </a:pPr>
            <a:endParaRPr lang="en-US" sz="3200" dirty="0"/>
          </a:p>
          <a:p>
            <a:r>
              <a:rPr lang="en-US" sz="3200" dirty="0" smtClean="0">
                <a:solidFill>
                  <a:srgbClr val="444444"/>
                </a:solidFill>
                <a:latin typeface="Open Sans"/>
              </a:rPr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7818135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626669" y="703263"/>
            <a:ext cx="1006802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নিম্নে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৮বিট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রেজিস্টার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দেখানো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lvl="0" algn="just"/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just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en-US" sz="3600" b="1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এর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বাইনারি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  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3768" y="2627950"/>
            <a:ext cx="8306603" cy="991402"/>
            <a:chOff x="1809566" y="2618072"/>
            <a:chExt cx="8479840" cy="991402"/>
          </a:xfrm>
        </p:grpSpPr>
        <p:sp>
          <p:nvSpPr>
            <p:cNvPr id="6" name="Right Arrow 5"/>
            <p:cNvSpPr/>
            <p:nvPr/>
          </p:nvSpPr>
          <p:spPr>
            <a:xfrm>
              <a:off x="1809566" y="2618072"/>
              <a:ext cx="2242686" cy="991402"/>
            </a:xfrm>
            <a:prstGeom prst="rightArrow">
              <a:avLst/>
            </a:prstGeom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৮ </a:t>
              </a:r>
              <a:r>
                <a:rPr lang="en-US" sz="2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বিট</a:t>
              </a:r>
              <a:r>
                <a:rPr lang="en-US" sz="2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রেজিস্টার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052252" y="2656573"/>
              <a:ext cx="6237154" cy="914400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2918083" y="2703599"/>
            <a:ext cx="6716844" cy="338723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870638" y="4003010"/>
            <a:ext cx="8325134" cy="942723"/>
            <a:chOff x="2870638" y="4003010"/>
            <a:chExt cx="8325134" cy="942723"/>
          </a:xfrm>
        </p:grpSpPr>
        <p:sp>
          <p:nvSpPr>
            <p:cNvPr id="10" name="Left Arrow 9"/>
            <p:cNvSpPr/>
            <p:nvPr/>
          </p:nvSpPr>
          <p:spPr>
            <a:xfrm>
              <a:off x="8980371" y="4003010"/>
              <a:ext cx="2215401" cy="942723"/>
            </a:xfrm>
            <a:prstGeom prst="lef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১ </a:t>
              </a:r>
              <a:r>
                <a:rPr lang="en-US" sz="2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এর</a:t>
              </a:r>
              <a:r>
                <a:rPr lang="en-US" sz="2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পরিপূরক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70638" y="4023359"/>
              <a:ext cx="6109733" cy="734935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885101" y="5190399"/>
            <a:ext cx="8325133" cy="942723"/>
            <a:chOff x="2885101" y="5190399"/>
            <a:chExt cx="8325133" cy="942723"/>
          </a:xfrm>
        </p:grpSpPr>
        <p:sp>
          <p:nvSpPr>
            <p:cNvPr id="19" name="Left Arrow 18"/>
            <p:cNvSpPr/>
            <p:nvPr/>
          </p:nvSpPr>
          <p:spPr>
            <a:xfrm>
              <a:off x="8994833" y="5190399"/>
              <a:ext cx="2215401" cy="942723"/>
            </a:xfrm>
            <a:prstGeom prst="lef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এর</a:t>
              </a:r>
              <a:r>
                <a:rPr lang="en-US" sz="24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 smtClean="0">
                  <a:latin typeface="NikoshBAN" panose="02000000000000000000" pitchFamily="2" charset="0"/>
                  <a:cs typeface="NikoshBAN" panose="02000000000000000000" pitchFamily="2" charset="0"/>
                </a:rPr>
                <a:t>পরিপূরক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885101" y="5229672"/>
              <a:ext cx="6109733" cy="746768"/>
            </a:xfrm>
            <a:prstGeom prst="rect">
              <a:avLst/>
            </a:prstGeom>
            <a:no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6924308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299411" y="4206240"/>
            <a:ext cx="10597414" cy="1405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 smtClean="0">
              <a:solidFill>
                <a:schemeClr val="tx1"/>
              </a:solidFill>
            </a:endParaRPr>
          </a:p>
          <a:p>
            <a:pPr algn="just"/>
            <a:endParaRPr lang="en-US" sz="40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0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0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6274" y="1330692"/>
            <a:ext cx="11117179" cy="26774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গঠনের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নিয়মাবলি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000" b="1" dirty="0">
              <a:solidFill>
                <a:schemeClr val="tx1"/>
              </a:solidFill>
            </a:endParaRPr>
          </a:p>
          <a:p>
            <a:pPr lvl="0" algn="ctr"/>
            <a:endParaRPr lang="en-US" sz="5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939956" y="618422"/>
            <a:ext cx="3917482" cy="712270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551722" y="2866498"/>
            <a:ext cx="5505650" cy="3331803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833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440470" y="467360"/>
            <a:ext cx="3917482" cy="799156"/>
          </a:xfrm>
          <a:prstGeom prst="roundRect">
            <a:avLst/>
          </a:prstGeo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0396" y="1889760"/>
            <a:ext cx="11328935" cy="3271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বাইনারির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(1011)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+ (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110)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সংখ্যাটি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(11101)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(1011)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as-IN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as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বিট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as-IN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২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68260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09913037"/>
              </p:ext>
            </p:extLst>
          </p:nvPr>
        </p:nvGraphicFramePr>
        <p:xfrm>
          <a:off x="606392" y="317634"/>
          <a:ext cx="11232682" cy="5812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046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89211" y="6096351"/>
            <a:ext cx="7619999" cy="365125"/>
          </a:xfrm>
        </p:spPr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7516" y="1860884"/>
            <a:ext cx="11280807" cy="3779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40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endParaRPr lang="en-US" sz="40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endParaRPr lang="en-US" sz="5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13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৮বিট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রেজিস্টার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পরিপূরক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b="1" dirty="0">
              <a:solidFill>
                <a:schemeClr val="tx1"/>
              </a:solidFill>
            </a:endParaRPr>
          </a:p>
          <a:p>
            <a:r>
              <a:rPr lang="as-IN" sz="3200" dirty="0" smtClean="0">
                <a:solidFill>
                  <a:schemeClr val="tx1"/>
                </a:solidFill>
              </a:rPr>
              <a:t>​</a:t>
            </a:r>
            <a:endParaRPr lang="as-IN" sz="3200" dirty="0">
              <a:solidFill>
                <a:schemeClr val="tx1"/>
              </a:solidFill>
            </a:endParaRPr>
          </a:p>
          <a:p>
            <a:r>
              <a:rPr lang="as-IN" sz="3200" dirty="0" smtClean="0">
                <a:solidFill>
                  <a:schemeClr val="tx1"/>
                </a:solidFill>
              </a:rPr>
              <a:t> </a:t>
            </a:r>
            <a:r>
              <a:rPr lang="as-IN" sz="4000" dirty="0">
                <a:solidFill>
                  <a:schemeClr val="tx1"/>
                </a:solidFill>
              </a:rPr>
              <a:t>  </a:t>
            </a:r>
          </a:p>
        </p:txBody>
      </p:sp>
      <p:sp>
        <p:nvSpPr>
          <p:cNvPr id="7" name="Rectangle 6"/>
          <p:cNvSpPr/>
          <p:nvPr/>
        </p:nvSpPr>
        <p:spPr>
          <a:xfrm>
            <a:off x="3773101" y="-96253"/>
            <a:ext cx="4841508" cy="36191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090735" y="2983832"/>
            <a:ext cx="3262965" cy="53901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206757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6F420-A473-437F-A52A-F36E6EA64C75}" type="datetime1">
              <a:rPr lang="en-US" smtClean="0"/>
              <a:t>28-Jun-26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মোহাম্মদ নূর উদ্দিন</a:t>
            </a: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8721" y="2794000"/>
            <a:ext cx="4769635" cy="11887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solidFill>
                  <a:schemeClr val="accent2">
                    <a:lumMod val="75000"/>
                  </a:schemeClr>
                </a:solidFill>
              </a:rPr>
              <a:t>ধন্যবাদ</a:t>
            </a:r>
            <a:endParaRPr lang="en-US" sz="80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72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1443</TotalTime>
  <Words>715</Words>
  <Application>Microsoft Office PowerPoint</Application>
  <PresentationFormat>Widescreen</PresentationFormat>
  <Paragraphs>139</Paragraphs>
  <Slides>22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Calibri</vt:lpstr>
      <vt:lpstr>Century Gothic</vt:lpstr>
      <vt:lpstr>Nikosh</vt:lpstr>
      <vt:lpstr>NikoshBAN</vt:lpstr>
      <vt:lpstr>Open Sans</vt:lpstr>
      <vt:lpstr>Times New Roman</vt:lpstr>
      <vt:lpstr>Vrinda</vt:lpstr>
      <vt:lpstr>Wingdings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570</cp:revision>
  <dcterms:created xsi:type="dcterms:W3CDTF">2025-12-06T04:24:48Z</dcterms:created>
  <dcterms:modified xsi:type="dcterms:W3CDTF">2026-06-28T13:24:44Z</dcterms:modified>
</cp:coreProperties>
</file>