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81" r:id="rId3"/>
    <p:sldId id="282" r:id="rId4"/>
    <p:sldId id="291" r:id="rId5"/>
    <p:sldId id="288" r:id="rId6"/>
    <p:sldId id="287" r:id="rId7"/>
    <p:sldId id="289" r:id="rId8"/>
    <p:sldId id="290" r:id="rId9"/>
    <p:sldId id="301" r:id="rId10"/>
    <p:sldId id="292" r:id="rId11"/>
    <p:sldId id="275" r:id="rId12"/>
    <p:sldId id="296" r:id="rId13"/>
    <p:sldId id="297" r:id="rId14"/>
    <p:sldId id="299" r:id="rId15"/>
    <p:sldId id="279" r:id="rId16"/>
    <p:sldId id="28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86BFB-6219-4DD0-BE97-EC9F178B55E7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D8F0E6-6D46-4E3F-9DAC-429529188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9346C-B196-F841-A2D4-4E5E8EF22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2FB1BE-64A5-1045-9BEE-9B6D4A74D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0E50A-F91B-2E41-A197-3B1EE2445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99112-202A-084B-9CC7-E06DCD7A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CA3F4-A5A2-3148-A7E0-D3B6E245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88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95824-72E0-8649-A082-60FD709B7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A66E-6EF1-3E45-BB13-8729A580E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7F74F-A77E-7347-9D77-633ECB170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7A316-D624-884D-BF9E-2822826D8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EFDAE-BC7A-324C-A545-CF1E5D96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10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73330-6705-3F4C-A6D5-40107A525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8263B-F7A5-3244-A5ED-01BB3D821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3189E-1837-D04A-BDF2-BB9869DC9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7A17F-7C3D-7340-84AF-D8C10D435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9D5B9-F2D2-8948-BEC4-87C2673D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3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16037-0B55-4E49-82AE-A306EF48F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618F3-726C-FE4B-937B-0ACFD1AB16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C1AE8-1D39-3147-B6CD-B8C71E96C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4A5A1-5A90-624E-9567-EF0EB3360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09508-7496-CE46-93D3-8EA5B9C1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EBAF4-7766-0B44-A536-3F72C96C8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81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429C2-FAD4-3A44-93E0-466D732FB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D0403-1020-BB4D-8D38-B2B20FBF2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2CDB86-68B3-D845-8804-1E835F4B4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BA7633-4227-7042-88DE-7050DCF515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BE7458-1125-EF4D-B883-964C61A64B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909778-C8A9-B84E-8107-77E94D822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110FAE-8667-A84D-A3C1-7AA20B56D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259F5F-B1B7-004E-88D7-4EC98D9F2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52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9E22B-3B33-CD4E-A309-6EB8D860D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54226E-AC65-ED49-A9CC-BBD4091E4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843D37-163A-C545-B0E0-F8839E85B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631B0-20F1-5943-9311-FC5B844C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18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B3F67E-1CC2-8F44-B5FD-9E0EC2BCE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474B69-659E-9143-814E-E150722B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9E2AE-B608-FE43-86BA-E2D5331DD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81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5FE87-267D-4E4D-8A7A-2E5E4F119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FA14B-618E-624F-BF4B-481603B85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EB40A-52E1-334C-B341-D05EC62425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44D06-D1EC-3E42-AEE1-22A534516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D3DB8-20BA-1D42-AA18-78B9AE54F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0594D-A28D-A141-8443-4708DF077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46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00B19-B1C2-C24E-A86D-D897D2DAE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729ECE-42F7-7E4D-809B-B3BB7000E4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683DE-1614-0D46-A550-667A03EB8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BA745-EFF0-F94B-AE5A-E3D89B0AB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0B59F-8E61-7A42-B5A9-062B6FB07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0705B-C792-0B48-B372-B5CEB69E9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9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9A2B5-C094-C24A-9E4D-CB3A0172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A85CE3-22F8-0946-8931-93DC84827E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89252-8A45-484B-84DF-2476B1AC0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361BB-C32B-BD4F-8643-0C88AA7B6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B0E0E-8AA6-3E48-8D6B-75FEE891D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97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23DE5D-EADC-8149-9C5D-AC208916EB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86A411-C3C4-E641-913F-245A969AB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5347F-A366-D04C-B83B-3D2D2D0D4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89516-69F6-F94F-AE9E-D8FFF1699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F62DC-7BDA-6D46-BF76-06E32A7F0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6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3A922B-D491-5A49-87E9-487FC6FF0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07190-1B2A-744C-83B3-28D7B2A28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4B95E-3150-D449-B052-B0A0071E3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CF80D-29A5-A847-8CC3-049FCFF23271}" type="datetimeFigureOut">
              <a:rPr lang="en-US"/>
              <a:pPr/>
              <a:t>6/28/2026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60395-0AAC-8349-842E-DCA35224D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9D8B3-1A1C-B14E-9BED-6253A2DB6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6DA78-1A3E-2F4F-BEB1-5DEEC2A59C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2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B6A911-BA45-67B5-1461-D4BD4A7C01B3}"/>
              </a:ext>
            </a:extLst>
          </p:cNvPr>
          <p:cNvSpPr txBox="1"/>
          <p:nvPr/>
        </p:nvSpPr>
        <p:spPr>
          <a:xfrm>
            <a:off x="685800" y="609600"/>
            <a:ext cx="1066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4800" b="1" i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i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ক্লাসে</a:t>
            </a:r>
            <a:r>
              <a:rPr lang="en-US" sz="4800" b="1" i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i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r>
              <a:rPr lang="en-US" sz="4800" b="1" i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i="1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en-US" sz="48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E7C0BC-984A-56F8-553A-BE9461ABA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6"/>
          <a:stretch/>
        </p:blipFill>
        <p:spPr>
          <a:xfrm>
            <a:off x="2499632" y="1905001"/>
            <a:ext cx="7192735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E36202-DD59-86E2-7EBB-B0141F731362}"/>
              </a:ext>
            </a:extLst>
          </p:cNvPr>
          <p:cNvSpPr txBox="1"/>
          <p:nvPr/>
        </p:nvSpPr>
        <p:spPr>
          <a:xfrm>
            <a:off x="5334000" y="722926"/>
            <a:ext cx="5943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উপস্থাপনায়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মোঃ</a:t>
            </a: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সাখাওয়াত</a:t>
            </a: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হোসেন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(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এ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অনার্স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(১০ম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স্থান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),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এম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এ,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জগন্নাথ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বিশ্ববিদ্যালয়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</a:p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প্রভাষক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ইসলামের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ইতিহাস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সংস্কৃতি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বিভাগ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আগানগর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ডিগ্রি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কলেজ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বরুড়া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কুমিল্লা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মোবাইলঃ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০১৯১৩৭৫৬৮৬৬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Email: shakhawat661983@gmail.com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B05F11-4F3C-A461-2EFB-5EC86E33F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85825"/>
            <a:ext cx="4229100" cy="5086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8907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BCA54-83E7-3727-3681-31D04E7A9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"/>
          <a:stretch/>
        </p:blipFill>
        <p:spPr>
          <a:xfrm>
            <a:off x="609600" y="914400"/>
            <a:ext cx="3657600" cy="5257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A0E932-855C-2102-94FA-2EE3A8A155CE}"/>
              </a:ext>
            </a:extLst>
          </p:cNvPr>
          <p:cNvSpPr txBox="1"/>
          <p:nvPr/>
        </p:nvSpPr>
        <p:spPr>
          <a:xfrm>
            <a:off x="4876800" y="1143000"/>
            <a:ext cx="6781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শ্রেণিঃ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একাদশ-দ্বাদশ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বিষয়ঃ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ইসলামের ইতিহাস ও সংস্কৃতি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১ম </a:t>
            </a: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পত্র</a:t>
            </a:r>
          </a:p>
          <a:p>
            <a:pPr algn="ctr"/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ঃ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ষষ্ঠ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তারিখঃ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২৮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জুন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২০২৬</a:t>
            </a:r>
          </a:p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সময়ঃ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৪৫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মিনিট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সংখ্যাঃ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৯১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জন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6776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E63912-F0DE-275D-EF46-0EE309622A21}"/>
              </a:ext>
            </a:extLst>
          </p:cNvPr>
          <p:cNvSpPr txBox="1"/>
          <p:nvPr/>
        </p:nvSpPr>
        <p:spPr>
          <a:xfrm>
            <a:off x="1752600" y="362633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প্রিয়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শিক্ষার্থী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বন্ধুরা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ছবিটি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লক্ষ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64723D-B85E-38EA-46C9-BA091FE11E22}"/>
              </a:ext>
            </a:extLst>
          </p:cNvPr>
          <p:cNvSpPr txBox="1"/>
          <p:nvPr/>
        </p:nvSpPr>
        <p:spPr>
          <a:xfrm>
            <a:off x="4343400" y="54102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বাজপাখির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ছবি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DA7386-58A3-71A7-0C31-23FC84D0F893}"/>
              </a:ext>
            </a:extLst>
          </p:cNvPr>
          <p:cNvSpPr txBox="1"/>
          <p:nvPr/>
        </p:nvSpPr>
        <p:spPr>
          <a:xfrm>
            <a:off x="990600" y="6021661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আবদুর রহমান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আদ-দাখিলকে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‘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কুরাইশদের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বাজপাখি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’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আখ্যায়িত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C4C33A-E59B-63A2-8535-438532A0F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266482"/>
            <a:ext cx="38862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4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45A7C4-33ED-41CD-53E7-75082C044A62}"/>
              </a:ext>
            </a:extLst>
          </p:cNvPr>
          <p:cNvSpPr txBox="1"/>
          <p:nvPr/>
        </p:nvSpPr>
        <p:spPr>
          <a:xfrm>
            <a:off x="2819400" y="2286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প্রিয়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শিক্ষার্থী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বন্ধুরা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ছবিটি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লক্ষ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করঃ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267628-609A-E6BA-7B1D-685CB7CEE71D}"/>
              </a:ext>
            </a:extLst>
          </p:cNvPr>
          <p:cNvSpPr txBox="1"/>
          <p:nvPr/>
        </p:nvSpPr>
        <p:spPr>
          <a:xfrm>
            <a:off x="914400" y="5867400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স্পেনের উমাইয়া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শাসনের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প্রতিষ্ঠাতা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শাসক আবদুর রহমান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আদ-দাখিল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ছবি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B8DC2A-5EB3-79EE-87EB-ABA021334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2" t="27486" r="58763" b="28987"/>
          <a:stretch/>
        </p:blipFill>
        <p:spPr>
          <a:xfrm>
            <a:off x="4419600" y="1219200"/>
            <a:ext cx="3733800" cy="401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5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75B9D2-6C9C-A1A2-5B54-21D652FAADFF}"/>
              </a:ext>
            </a:extLst>
          </p:cNvPr>
          <p:cNvSpPr txBox="1"/>
          <p:nvPr/>
        </p:nvSpPr>
        <p:spPr>
          <a:xfrm>
            <a:off x="381000" y="685800"/>
            <a:ext cx="11430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54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54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54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শিরোনাম</a:t>
            </a:r>
            <a:r>
              <a:rPr lang="en-US" sz="54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</a:p>
          <a:p>
            <a:pPr algn="ctr"/>
            <a:r>
              <a:rPr lang="en-US" sz="4400" b="1" i="1" u="sng" dirty="0" err="1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স্পেনের</a:t>
            </a:r>
            <a:r>
              <a:rPr lang="en-US" sz="4400" b="1" i="1" u="sng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i="1" u="sng" dirty="0" err="1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উমাইয়া</a:t>
            </a:r>
            <a:r>
              <a:rPr lang="en-US" sz="4400" b="1" i="1" u="sng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i="1" u="sng" dirty="0" err="1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শাসনের</a:t>
            </a:r>
            <a:r>
              <a:rPr lang="en-US" sz="4400" b="1" i="1" u="sng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i="1" u="sng" dirty="0" err="1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প্রতিষ্ঠাতা</a:t>
            </a:r>
            <a:r>
              <a:rPr lang="en-US" sz="4400" b="1" i="1" u="sng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4400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আবদুর রহমান</a:t>
            </a:r>
            <a:r>
              <a:rPr lang="en-US" sz="4400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i="1" u="sng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আদ-দাখিল</a:t>
            </a:r>
            <a:r>
              <a:rPr lang="en-US" sz="4400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4400" i="1" u="sng" dirty="0">
              <a:solidFill>
                <a:srgbClr val="00B05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041CEA-4D3B-432F-4AF3-38D0A9292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2" t="27486" r="58763" b="28987"/>
          <a:stretch/>
        </p:blipFill>
        <p:spPr>
          <a:xfrm>
            <a:off x="3962400" y="2438400"/>
            <a:ext cx="3733800" cy="401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60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897A5F-02FC-3B23-BB11-A18875E49439}"/>
              </a:ext>
            </a:extLst>
          </p:cNvPr>
          <p:cNvSpPr txBox="1"/>
          <p:nvPr/>
        </p:nvSpPr>
        <p:spPr>
          <a:xfrm>
            <a:off x="3733800" y="53340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4000" b="1" i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---</a:t>
            </a:r>
            <a:endParaRPr lang="en-US" sz="40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8CB5B9-D254-3846-C68C-9DD028692011}"/>
              </a:ext>
            </a:extLst>
          </p:cNvPr>
          <p:cNvSpPr txBox="1"/>
          <p:nvPr/>
        </p:nvSpPr>
        <p:spPr>
          <a:xfrm>
            <a:off x="685800" y="2057400"/>
            <a:ext cx="1082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শেষে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---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আবদুর রহমান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আদ-দাখিল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পরিচয়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স্পেনে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উমাইয়া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শাসন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প্রতিষ্ঠার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ইতিহাস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ব্যাখ্যা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as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আবদুর রহমান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আদ-দাখিল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কৃতিত্ব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বর্ণনা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570900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E93592-F191-57D9-BA7E-584C7F5F601E}"/>
              </a:ext>
            </a:extLst>
          </p:cNvPr>
          <p:cNvSpPr txBox="1"/>
          <p:nvPr/>
        </p:nvSpPr>
        <p:spPr>
          <a:xfrm>
            <a:off x="1371600" y="609600"/>
            <a:ext cx="100584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DE1EAE-B47F-DAFC-A861-A75654BC7D59}"/>
              </a:ext>
            </a:extLst>
          </p:cNvPr>
          <p:cNvSpPr txBox="1"/>
          <p:nvPr/>
        </p:nvSpPr>
        <p:spPr>
          <a:xfrm>
            <a:off x="2438400" y="88859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আবদুর রহমান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আদ-দাখিলের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পরিচয়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CB51D4-E00F-8CC1-247B-D6003441B3DB}"/>
              </a:ext>
            </a:extLst>
          </p:cNvPr>
          <p:cNvSpPr txBox="1"/>
          <p:nvPr/>
        </p:nvSpPr>
        <p:spPr>
          <a:xfrm>
            <a:off x="590550" y="1981200"/>
            <a:ext cx="110109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আবদুর রহমান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আদ-দাখিলের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জন্মঃ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তিনি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৭৩১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খ্রিষ্টাব্দে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জন্মগ্রহণ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করেন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।</a:t>
            </a:r>
          </a:p>
          <a:p>
            <a:pPr algn="just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বাবার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নামঃ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 </a:t>
            </a:r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মুয়াবিয়া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ইবনে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হিশাম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। </a:t>
            </a:r>
          </a:p>
          <a:p>
            <a:pPr algn="just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সিংহাসনে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আরোহণঃ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৭৫৬ </a:t>
            </a:r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খ্রিষ্টাব্দে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সিংহাসনে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আরোহণ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করেন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। </a:t>
            </a:r>
          </a:p>
          <a:p>
            <a:pPr algn="just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উপাধিঃ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তাঁর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উপাধি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ছিল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‘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কুরাইশদের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বাজপাখি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’।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just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শাসনকালঃ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৭৫৬-৭৮৮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খ্রিষ্টাব্দ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  <a:p>
            <a:pPr algn="just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মৃত্যুবরণঃ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আবদুর রহমান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আদ-দাখিল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৫৯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বছর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বয়সে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৭৮৮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খ্রিষ্টাব্দে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মৃত্যুবরণ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করেন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320503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ED7409-5353-A3B4-658B-C148C31F065F}"/>
              </a:ext>
            </a:extLst>
          </p:cNvPr>
          <p:cNvSpPr txBox="1"/>
          <p:nvPr/>
        </p:nvSpPr>
        <p:spPr>
          <a:xfrm>
            <a:off x="2362200" y="990600"/>
            <a:ext cx="8153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আবদুর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রহমান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আদ-দাখিলের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কৃতিত্ব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ও </a:t>
            </a:r>
            <a:r>
              <a:rPr lang="en-US" sz="3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চরিত্রঃ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-</a:t>
            </a:r>
          </a:p>
          <a:p>
            <a:pPr algn="just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ea typeface="Aptos" panose="020B0004020202020204" pitchFamily="34" charset="0"/>
              <a:cs typeface="Nikosh" panose="02000000000000000000" pitchFamily="2" charset="0"/>
            </a:endParaRPr>
          </a:p>
          <a:p>
            <a:pPr algn="just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স্বাধীন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আমিরাতের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প্রতিষ্ঠাতাঃ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-</a:t>
            </a:r>
          </a:p>
          <a:p>
            <a:pPr algn="just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</a:p>
          <a:p>
            <a:pPr algn="just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শ্রেষ্ঠ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শাসকঃ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</a:p>
          <a:p>
            <a:pPr algn="just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শিল্পকলা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স্থাপত্যের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পৃষ্ঠপোষকঃ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</a:p>
          <a:p>
            <a:pPr algn="just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চারিত্রিক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গূণাবলিঃ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644034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ED7409-5353-A3B4-658B-C148C31F065F}"/>
              </a:ext>
            </a:extLst>
          </p:cNvPr>
          <p:cNvSpPr txBox="1"/>
          <p:nvPr/>
        </p:nvSpPr>
        <p:spPr>
          <a:xfrm>
            <a:off x="1752600" y="1143000"/>
            <a:ext cx="8153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আবদুর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রহমান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আদ-দাখিলের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শাসনকালের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কার্যক্রমঃ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ea typeface="Aptos" panose="020B0004020202020204" pitchFamily="34" charset="0"/>
              <a:cs typeface="Nikosh" panose="02000000000000000000" pitchFamily="2" charset="0"/>
            </a:endParaRPr>
          </a:p>
          <a:p>
            <a:pPr algn="just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ea typeface="Aptos" panose="020B0004020202020204" pitchFamily="34" charset="0"/>
              <a:cs typeface="Nikosh" panose="02000000000000000000" pitchFamily="2" charset="0"/>
            </a:endParaRPr>
          </a:p>
          <a:p>
            <a:pPr algn="just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পলায়ন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ও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ক্ষমতা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দখলঃ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-</a:t>
            </a:r>
          </a:p>
          <a:p>
            <a:pPr algn="just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</a:p>
          <a:p>
            <a:pPr algn="just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মুসারার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যুদ্ধ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কর্ডোভা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দখলঃ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</a:p>
          <a:p>
            <a:pPr algn="just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বিদ্রোহ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দমনঃ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4056781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2207BE5-DFC3-55CE-BA32-738F8335745D}"/>
              </a:ext>
            </a:extLst>
          </p:cNvPr>
          <p:cNvSpPr txBox="1"/>
          <p:nvPr/>
        </p:nvSpPr>
        <p:spPr>
          <a:xfrm>
            <a:off x="2971800" y="1066800"/>
            <a:ext cx="556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একক</a:t>
            </a:r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EDF150-A0E4-8D66-F5C9-F0ADFB83437E}"/>
              </a:ext>
            </a:extLst>
          </p:cNvPr>
          <p:cNvSpPr txBox="1"/>
          <p:nvPr/>
        </p:nvSpPr>
        <p:spPr>
          <a:xfrm>
            <a:off x="3124200" y="2743200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কুরাইশদের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বাজপাখি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কাকে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২।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উপাধি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কাকে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দিয়ে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972867-9576-B271-A4E1-1775E1C0124D}"/>
              </a:ext>
            </a:extLst>
          </p:cNvPr>
          <p:cNvSpPr txBox="1"/>
          <p:nvPr/>
        </p:nvSpPr>
        <p:spPr>
          <a:xfrm>
            <a:off x="3810000" y="45720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" panose="02000000000000000000" pitchFamily="2" charset="0"/>
                <a:cs typeface="Nikosh" panose="02000000000000000000" pitchFamily="2" charset="0"/>
              </a:rPr>
              <a:t>দলীয়</a:t>
            </a:r>
            <a:r>
              <a:rPr lang="en-US" sz="4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sz="4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5B913C-AE5C-8A00-42CA-33F7F4C456AA}"/>
              </a:ext>
            </a:extLst>
          </p:cNvPr>
          <p:cNvSpPr txBox="1"/>
          <p:nvPr/>
        </p:nvSpPr>
        <p:spPr>
          <a:xfrm>
            <a:off x="1066800" y="2082323"/>
            <a:ext cx="819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কর্ডোভা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মসজিদ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প্রতিষ্ঠা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করেন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336970-6F58-DD14-14FD-CBD289B71669}"/>
              </a:ext>
            </a:extLst>
          </p:cNvPr>
          <p:cNvSpPr txBox="1"/>
          <p:nvPr/>
        </p:nvSpPr>
        <p:spPr>
          <a:xfrm>
            <a:off x="3505200" y="1288197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" panose="02000000000000000000" pitchFamily="2" charset="0"/>
                <a:cs typeface="Nikosh" panose="02000000000000000000" pitchFamily="2" charset="0"/>
              </a:rPr>
              <a:t>দলের</a:t>
            </a:r>
            <a:r>
              <a:rPr lang="en-US" sz="4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latin typeface="Nikosh" panose="02000000000000000000" pitchFamily="2" charset="0"/>
                <a:cs typeface="Nikosh" panose="02000000000000000000" pitchFamily="2" charset="0"/>
              </a:rPr>
              <a:t>নামঃ</a:t>
            </a:r>
            <a:r>
              <a:rPr lang="en-US" sz="4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latin typeface="Nikosh" panose="02000000000000000000" pitchFamily="2" charset="0"/>
                <a:cs typeface="Nikosh" panose="02000000000000000000" pitchFamily="2" charset="0"/>
              </a:rPr>
              <a:t>জবা</a:t>
            </a:r>
            <a:r>
              <a:rPr lang="en-US" sz="4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BFD2C1-2044-58E9-059B-F89440F7F76B}"/>
              </a:ext>
            </a:extLst>
          </p:cNvPr>
          <p:cNvSpPr txBox="1"/>
          <p:nvPr/>
        </p:nvSpPr>
        <p:spPr>
          <a:xfrm>
            <a:off x="3048000" y="3419168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" panose="02000000000000000000" pitchFamily="2" charset="0"/>
                <a:cs typeface="Nikosh" panose="02000000000000000000" pitchFamily="2" charset="0"/>
              </a:rPr>
              <a:t>দলের</a:t>
            </a:r>
            <a:r>
              <a:rPr lang="en-US" sz="4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latin typeface="Nikosh" panose="02000000000000000000" pitchFamily="2" charset="0"/>
                <a:cs typeface="Nikosh" panose="02000000000000000000" pitchFamily="2" charset="0"/>
              </a:rPr>
              <a:t>নামঃ</a:t>
            </a:r>
            <a:r>
              <a:rPr lang="en-US" sz="4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latin typeface="Nikosh" panose="02000000000000000000" pitchFamily="2" charset="0"/>
                <a:cs typeface="Nikosh" panose="02000000000000000000" pitchFamily="2" charset="0"/>
              </a:rPr>
              <a:t>গোলাপ</a:t>
            </a:r>
            <a:r>
              <a:rPr lang="en-US" sz="4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4A7DD4-C508-E321-F61A-41CF3E91362D}"/>
              </a:ext>
            </a:extLst>
          </p:cNvPr>
          <p:cNvSpPr txBox="1"/>
          <p:nvPr/>
        </p:nvSpPr>
        <p:spPr>
          <a:xfrm>
            <a:off x="1066800" y="4250165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মুসলমানরা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কত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খ্রিষ্টাব্দে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স্পেন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বিজয়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728416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5C3CFE-6BF9-81FC-3267-0983B6348594}"/>
              </a:ext>
            </a:extLst>
          </p:cNvPr>
          <p:cNvSpPr txBox="1"/>
          <p:nvPr/>
        </p:nvSpPr>
        <p:spPr>
          <a:xfrm>
            <a:off x="4114800" y="1371600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মূল্যায়ন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B9A99F-3CE8-1EFF-CF56-05166676AE50}"/>
              </a:ext>
            </a:extLst>
          </p:cNvPr>
          <p:cNvSpPr txBox="1"/>
          <p:nvPr/>
        </p:nvSpPr>
        <p:spPr>
          <a:xfrm>
            <a:off x="1219200" y="2667000"/>
            <a:ext cx="1051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স্পেন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মহাদেশে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অবস্থিত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?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স্পেন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আফ্রিকার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মধ্যবর্তী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প্রণালির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?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মুসলিম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শাসনামলে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স্পেনের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রাজধানী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কোথায়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ছিল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?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126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5C3CFE-6BF9-81FC-3267-0983B6348594}"/>
              </a:ext>
            </a:extLst>
          </p:cNvPr>
          <p:cNvSpPr txBox="1"/>
          <p:nvPr/>
        </p:nvSpPr>
        <p:spPr>
          <a:xfrm>
            <a:off x="3276600" y="14478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মূল্যায়নের</a:t>
            </a:r>
            <a:r>
              <a:rPr lang="en-US" sz="40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সমাধান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B9A99F-3CE8-1EFF-CF56-05166676AE50}"/>
              </a:ext>
            </a:extLst>
          </p:cNvPr>
          <p:cNvSpPr txBox="1"/>
          <p:nvPr/>
        </p:nvSpPr>
        <p:spPr>
          <a:xfrm>
            <a:off x="1828800" y="2438400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স্পেন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মহাদেশে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অবস্থিত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?</a:t>
            </a:r>
          </a:p>
          <a:p>
            <a:pPr algn="just"/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উত্তরঃ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- </a:t>
            </a:r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ইউরোপ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মহাদেশে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অবস্থিত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।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স্পেন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আফ্রিকার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মধ্যবর্তী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প্রণালির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?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</a:p>
          <a:p>
            <a:pPr algn="just"/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উত্তরঃ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- </a:t>
            </a:r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জিব্রাল্টার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প্রণালি</a:t>
            </a:r>
            <a:r>
              <a:rPr lang="en-US" sz="3600" dirty="0"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।</a:t>
            </a:r>
            <a:endParaRPr lang="en-US" sz="3600" dirty="0">
              <a:effectLst/>
              <a:latin typeface="Nikosh" panose="02000000000000000000" pitchFamily="2" charset="0"/>
              <a:ea typeface="Aptos" panose="020B0004020202020204" pitchFamily="34" charset="0"/>
              <a:cs typeface="Nikosh" panose="02000000000000000000" pitchFamily="2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মুসলিম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শাসনামলে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স্পেনের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রাজধানী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কোথায়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ছিল</a:t>
            </a:r>
            <a:r>
              <a:rPr lang="en-US" sz="3600" dirty="0">
                <a:effectLst/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?</a:t>
            </a:r>
          </a:p>
          <a:p>
            <a:pPr algn="just"/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-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কর্ডোভা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039679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37048" y="1463955"/>
            <a:ext cx="6705600" cy="13542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স্পেনে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উমাইয়া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শাসন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প্রতিষ্ঠাতা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হিসেবে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১ম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আবদুর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রহমানের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কৃতিত্ব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লিখে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নিয়ে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আসবে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  <a:p>
            <a:pPr algn="just"/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3600" y="3581400"/>
            <a:ext cx="5334000" cy="206210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সহায়ক</a:t>
            </a:r>
            <a:r>
              <a:rPr lang="en-US" sz="3200" b="1" i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গ্রন্থের</a:t>
            </a:r>
            <a:r>
              <a:rPr lang="en-US" sz="3200" b="1" i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sz="3200" b="1" i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</a:p>
          <a:p>
            <a:r>
              <a:rPr lang="en-US" sz="32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ইসলামের</a:t>
            </a:r>
            <a:r>
              <a:rPr lang="en-US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ইতিহাস</a:t>
            </a:r>
            <a:r>
              <a:rPr lang="en-US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সংস্কৃতি</a:t>
            </a:r>
            <a:r>
              <a:rPr lang="en-US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(১ম </a:t>
            </a:r>
            <a:r>
              <a:rPr lang="en-US" sz="32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পত্র</a:t>
            </a:r>
            <a:r>
              <a:rPr lang="en-US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</a:p>
          <a:p>
            <a:pPr>
              <a:buNone/>
            </a:pPr>
            <a:r>
              <a:rPr lang="en-US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ড. </a:t>
            </a:r>
            <a:r>
              <a:rPr lang="en-US" sz="32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মোহাম্মদ</a:t>
            </a:r>
            <a:r>
              <a:rPr lang="en-US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ছিদ্দিকুর</a:t>
            </a:r>
            <a:r>
              <a:rPr lang="en-US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রহমান</a:t>
            </a:r>
            <a:r>
              <a:rPr lang="en-US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pPr>
              <a:buNone/>
            </a:pPr>
            <a:r>
              <a:rPr lang="en-US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ড. </a:t>
            </a:r>
            <a:r>
              <a:rPr lang="en-US" sz="32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এটিএম</a:t>
            </a:r>
            <a:r>
              <a:rPr lang="en-US" sz="32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সামছুজ্জোহা</a:t>
            </a:r>
            <a:endParaRPr lang="en-US" sz="3200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23DD41-A692-D5D5-A8BF-4A8B835B13BE}"/>
              </a:ext>
            </a:extLst>
          </p:cNvPr>
          <p:cNvSpPr txBox="1"/>
          <p:nvPr/>
        </p:nvSpPr>
        <p:spPr>
          <a:xfrm>
            <a:off x="364100" y="1219200"/>
            <a:ext cx="44196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বাড়ীর</a:t>
            </a:r>
            <a:r>
              <a:rPr lang="en-US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1B4A4D-7C95-9677-0883-4EA793C92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00" y="2319185"/>
            <a:ext cx="4523453" cy="36576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3167AC-853D-5896-E476-F3551A296228}"/>
              </a:ext>
            </a:extLst>
          </p:cNvPr>
          <p:cNvSpPr txBox="1"/>
          <p:nvPr/>
        </p:nvSpPr>
        <p:spPr>
          <a:xfrm>
            <a:off x="2286000" y="457200"/>
            <a:ext cx="762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r>
              <a:rPr lang="en-US" sz="6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endParaRPr lang="en-US" sz="6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71734A-8B3A-C93C-0237-0408CD099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7" t="14141" r="16667"/>
          <a:stretch/>
        </p:blipFill>
        <p:spPr>
          <a:xfrm>
            <a:off x="3352800" y="1579944"/>
            <a:ext cx="5715000" cy="467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965156"/>
      </p:ext>
    </p:extLst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375</Words>
  <Application>Microsoft Office PowerPoint</Application>
  <PresentationFormat>Widescreen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Nikosh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nazrul.kkhs@gmail.com</dc:creator>
  <cp:lastModifiedBy>hp</cp:lastModifiedBy>
  <cp:revision>101</cp:revision>
  <dcterms:created xsi:type="dcterms:W3CDTF">2020-01-13T03:23:51Z</dcterms:created>
  <dcterms:modified xsi:type="dcterms:W3CDTF">2026-06-28T13:24:00Z</dcterms:modified>
</cp:coreProperties>
</file>