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82" r:id="rId2"/>
    <p:sldId id="281" r:id="rId3"/>
    <p:sldId id="260" r:id="rId4"/>
    <p:sldId id="273" r:id="rId5"/>
    <p:sldId id="274" r:id="rId6"/>
    <p:sldId id="261" r:id="rId7"/>
    <p:sldId id="262" r:id="rId8"/>
    <p:sldId id="272" r:id="rId9"/>
    <p:sldId id="283" r:id="rId10"/>
    <p:sldId id="276" r:id="rId11"/>
    <p:sldId id="277" r:id="rId12"/>
    <p:sldId id="278" r:id="rId13"/>
    <p:sldId id="263" r:id="rId14"/>
    <p:sldId id="264" r:id="rId15"/>
    <p:sldId id="279" r:id="rId16"/>
    <p:sldId id="266" r:id="rId17"/>
    <p:sldId id="284" r:id="rId18"/>
    <p:sldId id="268" r:id="rId19"/>
    <p:sldId id="26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3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g"/><Relationship Id="rId4" Type="http://schemas.openxmlformats.org/officeDocument/2006/relationships/image" Target="../media/image11.pn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image" Target="../media/image12.jpe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g"/><Relationship Id="rId4" Type="http://schemas.openxmlformats.org/officeDocument/2006/relationships/image" Target="../media/image11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image" Target="../media/image12.jpe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BE89AD-A3E0-4597-85EE-96D1791D064F}" type="doc">
      <dgm:prSet loTypeId="urn:microsoft.com/office/officeart/2008/layout/CircularPictureCallout" loCatId="picture" qsTypeId="urn:microsoft.com/office/officeart/2005/8/quickstyle/3d1" qsCatId="3D" csTypeId="urn:microsoft.com/office/officeart/2005/8/colors/accent1_2" csCatId="accent1" phldr="1"/>
      <dgm:spPr/>
    </dgm:pt>
    <dgm:pt modelId="{E2781E42-BC91-46A2-80C0-FA8C7283EA4D}">
      <dgm:prSet phldrT="[Text]" custT="1"/>
      <dgm:spPr/>
      <dgm:t>
        <a:bodyPr/>
        <a:lstStyle/>
        <a:p>
          <a:r>
            <a:rPr lang="en-US" sz="100" dirty="0" err="1">
              <a:latin typeface="NikoshBAN" panose="02000000000000000000" pitchFamily="2" charset="0"/>
              <a:cs typeface="NikoshBAN" panose="02000000000000000000" pitchFamily="2" charset="0"/>
            </a:rPr>
            <a:t>গোলাম</a:t>
          </a:r>
          <a:r>
            <a:rPr lang="en-US" sz="1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100" dirty="0" err="1">
              <a:latin typeface="NikoshBAN" panose="02000000000000000000" pitchFamily="2" charset="0"/>
              <a:cs typeface="NikoshBAN" panose="02000000000000000000" pitchFamily="2" charset="0"/>
            </a:rPr>
            <a:t>আযম</a:t>
          </a:r>
          <a:endParaRPr lang="en-US" sz="1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FCC76C5-51E6-4DE2-8CEF-4884857187E9}" type="sibTrans" cxnId="{D174A127-CAE0-4DF1-BC8F-DAC5411F85F0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8668CA50-0F1C-4816-8611-2EDAFFE4B426}" type="parTrans" cxnId="{D174A127-CAE0-4DF1-BC8F-DAC5411F85F0}">
      <dgm:prSet/>
      <dgm:spPr/>
      <dgm:t>
        <a:bodyPr/>
        <a:lstStyle/>
        <a:p>
          <a:endParaRPr lang="en-US"/>
        </a:p>
      </dgm:t>
    </dgm:pt>
    <dgm:pt modelId="{BDAE614C-C533-4804-A79A-E707B0B9DAE9}" type="pres">
      <dgm:prSet presAssocID="{ACBE89AD-A3E0-4597-85EE-96D1791D064F}" presName="Name0" presStyleCnt="0">
        <dgm:presLayoutVars>
          <dgm:chMax val="7"/>
          <dgm:chPref val="7"/>
          <dgm:dir/>
        </dgm:presLayoutVars>
      </dgm:prSet>
      <dgm:spPr/>
    </dgm:pt>
    <dgm:pt modelId="{F2AA4106-F243-4EE2-B99E-95D2C5E7D08A}" type="pres">
      <dgm:prSet presAssocID="{ACBE89AD-A3E0-4597-85EE-96D1791D064F}" presName="Name1" presStyleCnt="0"/>
      <dgm:spPr/>
    </dgm:pt>
    <dgm:pt modelId="{B93C1A32-8BE8-4C6D-9B30-A626345AAFF3}" type="pres">
      <dgm:prSet presAssocID="{0FCC76C5-51E6-4DE2-8CEF-4884857187E9}" presName="picture_1" presStyleCnt="0"/>
      <dgm:spPr/>
    </dgm:pt>
    <dgm:pt modelId="{05D5F83D-76D2-472D-8056-666FE46B1296}" type="pres">
      <dgm:prSet presAssocID="{0FCC76C5-51E6-4DE2-8CEF-4884857187E9}" presName="pictureRepeatNode" presStyleLbl="alignImgPlace1" presStyleIdx="0" presStyleCnt="1"/>
      <dgm:spPr/>
    </dgm:pt>
    <dgm:pt modelId="{068F945E-7FCB-4B3A-983B-BCE01EE62159}" type="pres">
      <dgm:prSet presAssocID="{E2781E42-BC91-46A2-80C0-FA8C7283EA4D}" presName="text_1" presStyleLbl="node1" presStyleIdx="0" presStyleCnt="0" custLinFactNeighborX="0" custLinFactNeighborY="76801">
        <dgm:presLayoutVars>
          <dgm:bulletEnabled val="1"/>
        </dgm:presLayoutVars>
      </dgm:prSet>
      <dgm:spPr/>
    </dgm:pt>
  </dgm:ptLst>
  <dgm:cxnLst>
    <dgm:cxn modelId="{F6714505-85A9-4A74-BD99-28A32795C5D6}" type="presOf" srcId="{E2781E42-BC91-46A2-80C0-FA8C7283EA4D}" destId="{068F945E-7FCB-4B3A-983B-BCE01EE62159}" srcOrd="0" destOrd="0" presId="urn:microsoft.com/office/officeart/2008/layout/CircularPictureCallout"/>
    <dgm:cxn modelId="{D174A127-CAE0-4DF1-BC8F-DAC5411F85F0}" srcId="{ACBE89AD-A3E0-4597-85EE-96D1791D064F}" destId="{E2781E42-BC91-46A2-80C0-FA8C7283EA4D}" srcOrd="0" destOrd="0" parTransId="{8668CA50-0F1C-4816-8611-2EDAFFE4B426}" sibTransId="{0FCC76C5-51E6-4DE2-8CEF-4884857187E9}"/>
    <dgm:cxn modelId="{61701AB7-2D41-415F-8B09-360C5AE572DC}" type="presOf" srcId="{0FCC76C5-51E6-4DE2-8CEF-4884857187E9}" destId="{05D5F83D-76D2-472D-8056-666FE46B1296}" srcOrd="0" destOrd="0" presId="urn:microsoft.com/office/officeart/2008/layout/CircularPictureCallout"/>
    <dgm:cxn modelId="{74AB70C1-03A1-4297-ABC0-DBBE65504D6A}" type="presOf" srcId="{ACBE89AD-A3E0-4597-85EE-96D1791D064F}" destId="{BDAE614C-C533-4804-A79A-E707B0B9DAE9}" srcOrd="0" destOrd="0" presId="urn:microsoft.com/office/officeart/2008/layout/CircularPictureCallout"/>
    <dgm:cxn modelId="{8F4BF3BC-9560-4282-899C-C03A2DCC493B}" type="presParOf" srcId="{BDAE614C-C533-4804-A79A-E707B0B9DAE9}" destId="{F2AA4106-F243-4EE2-B99E-95D2C5E7D08A}" srcOrd="0" destOrd="0" presId="urn:microsoft.com/office/officeart/2008/layout/CircularPictureCallout"/>
    <dgm:cxn modelId="{BC295DCD-AE13-471D-AA8C-43073B31DB7E}" type="presParOf" srcId="{F2AA4106-F243-4EE2-B99E-95D2C5E7D08A}" destId="{B93C1A32-8BE8-4C6D-9B30-A626345AAFF3}" srcOrd="0" destOrd="0" presId="urn:microsoft.com/office/officeart/2008/layout/CircularPictureCallout"/>
    <dgm:cxn modelId="{7C0ACE72-58A9-4659-9A0C-8439F6842DB5}" type="presParOf" srcId="{B93C1A32-8BE8-4C6D-9B30-A626345AAFF3}" destId="{05D5F83D-76D2-472D-8056-666FE46B1296}" srcOrd="0" destOrd="0" presId="urn:microsoft.com/office/officeart/2008/layout/CircularPictureCallout"/>
    <dgm:cxn modelId="{5982C46B-3153-44FC-A2D1-41B37EC0D32E}" type="presParOf" srcId="{F2AA4106-F243-4EE2-B99E-95D2C5E7D08A}" destId="{068F945E-7FCB-4B3A-983B-BCE01EE62159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6AA7E3-DFCC-4942-86A5-474060404518}" type="doc">
      <dgm:prSet loTypeId="urn:microsoft.com/office/officeart/2005/8/layout/radial3" loCatId="cycle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62B9D49-A122-4191-AD06-E4F3035E6D44}">
      <dgm:prSet phldrT="[Text]" custT="1"/>
      <dgm:spPr/>
      <dgm:t>
        <a:bodyPr/>
        <a:lstStyle/>
        <a:p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রাষ্ট্রের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উপাদান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চারটি</a:t>
          </a:r>
          <a:endParaRPr lang="en-US" sz="3600" dirty="0"/>
        </a:p>
      </dgm:t>
    </dgm:pt>
    <dgm:pt modelId="{80D624F4-6745-42A8-82BE-6CAE23AD6C02}" type="parTrans" cxnId="{A235D55C-2D3D-4896-9096-C0B53661F860}">
      <dgm:prSet/>
      <dgm:spPr/>
      <dgm:t>
        <a:bodyPr/>
        <a:lstStyle/>
        <a:p>
          <a:endParaRPr lang="en-US"/>
        </a:p>
      </dgm:t>
    </dgm:pt>
    <dgm:pt modelId="{1DC08238-03B9-4EC1-AFD4-6832FD0A7CB5}" type="sibTrans" cxnId="{A235D55C-2D3D-4896-9096-C0B53661F860}">
      <dgm:prSet/>
      <dgm:spPr/>
      <dgm:t>
        <a:bodyPr/>
        <a:lstStyle/>
        <a:p>
          <a:endParaRPr lang="en-US"/>
        </a:p>
      </dgm:t>
    </dgm:pt>
    <dgm:pt modelId="{460DCA52-BC05-4ACE-8D88-9602786F34BE}">
      <dgm:prSet phldrT="[Text]"/>
      <dgm:spPr/>
      <dgm:t>
        <a:bodyPr/>
        <a:lstStyle/>
        <a:p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নির্দিষ্ট ভূখন্ড</a:t>
          </a:r>
          <a:endParaRPr lang="en-US" dirty="0"/>
        </a:p>
      </dgm:t>
    </dgm:pt>
    <dgm:pt modelId="{08D35499-DABA-4BA3-9A3C-C45E03A76814}" type="parTrans" cxnId="{F4E0C96A-B90B-42CB-952B-BD5DFB9F7AC3}">
      <dgm:prSet/>
      <dgm:spPr/>
      <dgm:t>
        <a:bodyPr/>
        <a:lstStyle/>
        <a:p>
          <a:endParaRPr lang="en-US"/>
        </a:p>
      </dgm:t>
    </dgm:pt>
    <dgm:pt modelId="{A4935B81-C0ED-492E-B7A9-55D0161172F4}" type="sibTrans" cxnId="{F4E0C96A-B90B-42CB-952B-BD5DFB9F7AC3}">
      <dgm:prSet/>
      <dgm:spPr/>
      <dgm:t>
        <a:bodyPr/>
        <a:lstStyle/>
        <a:p>
          <a:endParaRPr lang="en-US"/>
        </a:p>
      </dgm:t>
    </dgm:pt>
    <dgm:pt modelId="{219387A2-F5AC-4618-A3FA-12E946D4C8A8}">
      <dgm:prSet phldrT="[Text]"/>
      <dgm:spPr/>
      <dgm:t>
        <a:bodyPr/>
        <a:lstStyle/>
        <a:p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নির্দিষ্ট জনসমষ্টি</a:t>
          </a:r>
          <a:endParaRPr lang="en-US" dirty="0"/>
        </a:p>
      </dgm:t>
    </dgm:pt>
    <dgm:pt modelId="{1C83E449-1CE0-4854-8EE8-E3D58BC9B482}" type="parTrans" cxnId="{84DBC8E8-4526-48AC-8FEE-586186AB8A4C}">
      <dgm:prSet/>
      <dgm:spPr/>
      <dgm:t>
        <a:bodyPr/>
        <a:lstStyle/>
        <a:p>
          <a:endParaRPr lang="en-US"/>
        </a:p>
      </dgm:t>
    </dgm:pt>
    <dgm:pt modelId="{192799E6-A467-4D10-94A6-724C5E3FAB7C}" type="sibTrans" cxnId="{84DBC8E8-4526-48AC-8FEE-586186AB8A4C}">
      <dgm:prSet/>
      <dgm:spPr/>
      <dgm:t>
        <a:bodyPr/>
        <a:lstStyle/>
        <a:p>
          <a:endParaRPr lang="en-US"/>
        </a:p>
      </dgm:t>
    </dgm:pt>
    <dgm:pt modelId="{62649679-15C9-4743-ABEC-B8D01DBAA1CC}">
      <dgm:prSet phldrT="[Text]"/>
      <dgm:spPr/>
      <dgm:t>
        <a:bodyPr/>
        <a:lstStyle/>
        <a:p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endParaRPr lang="en-US" dirty="0"/>
        </a:p>
      </dgm:t>
    </dgm:pt>
    <dgm:pt modelId="{84D483FF-91BC-4A70-BD0F-81F0F7F09AF5}" type="parTrans" cxnId="{D5DC740C-E4C0-47B7-A4E4-5A94E4AA7724}">
      <dgm:prSet/>
      <dgm:spPr/>
      <dgm:t>
        <a:bodyPr/>
        <a:lstStyle/>
        <a:p>
          <a:endParaRPr lang="en-US"/>
        </a:p>
      </dgm:t>
    </dgm:pt>
    <dgm:pt modelId="{EA8DA4BA-147F-4705-9C69-27B09F74C656}" type="sibTrans" cxnId="{D5DC740C-E4C0-47B7-A4E4-5A94E4AA7724}">
      <dgm:prSet/>
      <dgm:spPr/>
      <dgm:t>
        <a:bodyPr/>
        <a:lstStyle/>
        <a:p>
          <a:endParaRPr lang="en-US"/>
        </a:p>
      </dgm:t>
    </dgm:pt>
    <dgm:pt modelId="{E77F52FE-2C80-4179-B1D5-DF383B5FDC2E}">
      <dgm:prSet phldrT="[Text]"/>
      <dgm:spPr/>
      <dgm:t>
        <a:bodyPr/>
        <a:lstStyle/>
        <a:p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সার্বভৌমত্ব</a:t>
          </a:r>
          <a:endParaRPr lang="en-US" dirty="0"/>
        </a:p>
      </dgm:t>
    </dgm:pt>
    <dgm:pt modelId="{D54CE235-564F-48CB-B2F7-AD53025B0C68}" type="parTrans" cxnId="{670CF660-7C74-4E65-9EDC-F8E69A90FC37}">
      <dgm:prSet/>
      <dgm:spPr/>
      <dgm:t>
        <a:bodyPr/>
        <a:lstStyle/>
        <a:p>
          <a:endParaRPr lang="en-US"/>
        </a:p>
      </dgm:t>
    </dgm:pt>
    <dgm:pt modelId="{76C03496-F784-41B5-A6AE-C5914F61AC35}" type="sibTrans" cxnId="{670CF660-7C74-4E65-9EDC-F8E69A90FC37}">
      <dgm:prSet/>
      <dgm:spPr/>
      <dgm:t>
        <a:bodyPr/>
        <a:lstStyle/>
        <a:p>
          <a:endParaRPr lang="en-US"/>
        </a:p>
      </dgm:t>
    </dgm:pt>
    <dgm:pt modelId="{AFC7FB66-3BD6-4C9C-B0AE-434B658CF3EA}" type="pres">
      <dgm:prSet presAssocID="{636AA7E3-DFCC-4942-86A5-474060404518}" presName="composite" presStyleCnt="0">
        <dgm:presLayoutVars>
          <dgm:chMax val="1"/>
          <dgm:dir/>
          <dgm:resizeHandles val="exact"/>
        </dgm:presLayoutVars>
      </dgm:prSet>
      <dgm:spPr/>
    </dgm:pt>
    <dgm:pt modelId="{78BB89AB-99C7-45D5-855F-A970C6666E5E}" type="pres">
      <dgm:prSet presAssocID="{636AA7E3-DFCC-4942-86A5-474060404518}" presName="radial" presStyleCnt="0">
        <dgm:presLayoutVars>
          <dgm:animLvl val="ctr"/>
        </dgm:presLayoutVars>
      </dgm:prSet>
      <dgm:spPr/>
    </dgm:pt>
    <dgm:pt modelId="{0A3F8848-E231-4C5A-8B94-20F426093515}" type="pres">
      <dgm:prSet presAssocID="{262B9D49-A122-4191-AD06-E4F3035E6D44}" presName="centerShape" presStyleLbl="vennNode1" presStyleIdx="0" presStyleCnt="5"/>
      <dgm:spPr/>
    </dgm:pt>
    <dgm:pt modelId="{350D7E70-B70A-43CE-8334-FD854D971B04}" type="pres">
      <dgm:prSet presAssocID="{460DCA52-BC05-4ACE-8D88-9602786F34BE}" presName="node" presStyleLbl="vennNode1" presStyleIdx="1" presStyleCnt="5">
        <dgm:presLayoutVars>
          <dgm:bulletEnabled val="1"/>
        </dgm:presLayoutVars>
      </dgm:prSet>
      <dgm:spPr/>
    </dgm:pt>
    <dgm:pt modelId="{270E47F3-C992-4B1E-825C-15ED1204A8C9}" type="pres">
      <dgm:prSet presAssocID="{219387A2-F5AC-4618-A3FA-12E946D4C8A8}" presName="node" presStyleLbl="vennNode1" presStyleIdx="2" presStyleCnt="5">
        <dgm:presLayoutVars>
          <dgm:bulletEnabled val="1"/>
        </dgm:presLayoutVars>
      </dgm:prSet>
      <dgm:spPr/>
    </dgm:pt>
    <dgm:pt modelId="{AC538CE3-5C36-43E3-8AFF-C1F92E213CE9}" type="pres">
      <dgm:prSet presAssocID="{62649679-15C9-4743-ABEC-B8D01DBAA1CC}" presName="node" presStyleLbl="vennNode1" presStyleIdx="3" presStyleCnt="5">
        <dgm:presLayoutVars>
          <dgm:bulletEnabled val="1"/>
        </dgm:presLayoutVars>
      </dgm:prSet>
      <dgm:spPr/>
    </dgm:pt>
    <dgm:pt modelId="{0E242B26-4630-4A76-A3D1-B2FA1B681205}" type="pres">
      <dgm:prSet presAssocID="{E77F52FE-2C80-4179-B1D5-DF383B5FDC2E}" presName="node" presStyleLbl="vennNode1" presStyleIdx="4" presStyleCnt="5">
        <dgm:presLayoutVars>
          <dgm:bulletEnabled val="1"/>
        </dgm:presLayoutVars>
      </dgm:prSet>
      <dgm:spPr/>
    </dgm:pt>
  </dgm:ptLst>
  <dgm:cxnLst>
    <dgm:cxn modelId="{D5DC740C-E4C0-47B7-A4E4-5A94E4AA7724}" srcId="{262B9D49-A122-4191-AD06-E4F3035E6D44}" destId="{62649679-15C9-4743-ABEC-B8D01DBAA1CC}" srcOrd="2" destOrd="0" parTransId="{84D483FF-91BC-4A70-BD0F-81F0F7F09AF5}" sibTransId="{EA8DA4BA-147F-4705-9C69-27B09F74C656}"/>
    <dgm:cxn modelId="{D443203A-C888-4A37-867A-7183BBFA26C9}" type="presOf" srcId="{219387A2-F5AC-4618-A3FA-12E946D4C8A8}" destId="{270E47F3-C992-4B1E-825C-15ED1204A8C9}" srcOrd="0" destOrd="0" presId="urn:microsoft.com/office/officeart/2005/8/layout/radial3"/>
    <dgm:cxn modelId="{A235D55C-2D3D-4896-9096-C0B53661F860}" srcId="{636AA7E3-DFCC-4942-86A5-474060404518}" destId="{262B9D49-A122-4191-AD06-E4F3035E6D44}" srcOrd="0" destOrd="0" parTransId="{80D624F4-6745-42A8-82BE-6CAE23AD6C02}" sibTransId="{1DC08238-03B9-4EC1-AFD4-6832FD0A7CB5}"/>
    <dgm:cxn modelId="{670CF660-7C74-4E65-9EDC-F8E69A90FC37}" srcId="{262B9D49-A122-4191-AD06-E4F3035E6D44}" destId="{E77F52FE-2C80-4179-B1D5-DF383B5FDC2E}" srcOrd="3" destOrd="0" parTransId="{D54CE235-564F-48CB-B2F7-AD53025B0C68}" sibTransId="{76C03496-F784-41B5-A6AE-C5914F61AC35}"/>
    <dgm:cxn modelId="{F4E0C96A-B90B-42CB-952B-BD5DFB9F7AC3}" srcId="{262B9D49-A122-4191-AD06-E4F3035E6D44}" destId="{460DCA52-BC05-4ACE-8D88-9602786F34BE}" srcOrd="0" destOrd="0" parTransId="{08D35499-DABA-4BA3-9A3C-C45E03A76814}" sibTransId="{A4935B81-C0ED-492E-B7A9-55D0161172F4}"/>
    <dgm:cxn modelId="{3BCA444E-2E10-4B1D-8693-F2336490F9F5}" type="presOf" srcId="{E77F52FE-2C80-4179-B1D5-DF383B5FDC2E}" destId="{0E242B26-4630-4A76-A3D1-B2FA1B681205}" srcOrd="0" destOrd="0" presId="urn:microsoft.com/office/officeart/2005/8/layout/radial3"/>
    <dgm:cxn modelId="{2896A293-9227-4874-9DC1-24B2B1B27E88}" type="presOf" srcId="{636AA7E3-DFCC-4942-86A5-474060404518}" destId="{AFC7FB66-3BD6-4C9C-B0AE-434B658CF3EA}" srcOrd="0" destOrd="0" presId="urn:microsoft.com/office/officeart/2005/8/layout/radial3"/>
    <dgm:cxn modelId="{F2AA5CA1-2A50-45D6-9166-E6EBA53E70E6}" type="presOf" srcId="{460DCA52-BC05-4ACE-8D88-9602786F34BE}" destId="{350D7E70-B70A-43CE-8334-FD854D971B04}" srcOrd="0" destOrd="0" presId="urn:microsoft.com/office/officeart/2005/8/layout/radial3"/>
    <dgm:cxn modelId="{1265CFB2-DD34-4B81-8E25-5BB162048CB5}" type="presOf" srcId="{62649679-15C9-4743-ABEC-B8D01DBAA1CC}" destId="{AC538CE3-5C36-43E3-8AFF-C1F92E213CE9}" srcOrd="0" destOrd="0" presId="urn:microsoft.com/office/officeart/2005/8/layout/radial3"/>
    <dgm:cxn modelId="{DA1F1ABD-9755-4009-971B-B5D08470D817}" type="presOf" srcId="{262B9D49-A122-4191-AD06-E4F3035E6D44}" destId="{0A3F8848-E231-4C5A-8B94-20F426093515}" srcOrd="0" destOrd="0" presId="urn:microsoft.com/office/officeart/2005/8/layout/radial3"/>
    <dgm:cxn modelId="{84DBC8E8-4526-48AC-8FEE-586186AB8A4C}" srcId="{262B9D49-A122-4191-AD06-E4F3035E6D44}" destId="{219387A2-F5AC-4618-A3FA-12E946D4C8A8}" srcOrd="1" destOrd="0" parTransId="{1C83E449-1CE0-4854-8EE8-E3D58BC9B482}" sibTransId="{192799E6-A467-4D10-94A6-724C5E3FAB7C}"/>
    <dgm:cxn modelId="{144AB9A2-4F25-4519-8A2D-86B117E278CE}" type="presParOf" srcId="{AFC7FB66-3BD6-4C9C-B0AE-434B658CF3EA}" destId="{78BB89AB-99C7-45D5-855F-A970C6666E5E}" srcOrd="0" destOrd="0" presId="urn:microsoft.com/office/officeart/2005/8/layout/radial3"/>
    <dgm:cxn modelId="{472D45EA-0E43-4E93-B1B6-3713D91B1073}" type="presParOf" srcId="{78BB89AB-99C7-45D5-855F-A970C6666E5E}" destId="{0A3F8848-E231-4C5A-8B94-20F426093515}" srcOrd="0" destOrd="0" presId="urn:microsoft.com/office/officeart/2005/8/layout/radial3"/>
    <dgm:cxn modelId="{B0E51A96-8854-4644-AB76-E0D60EC49EB1}" type="presParOf" srcId="{78BB89AB-99C7-45D5-855F-A970C6666E5E}" destId="{350D7E70-B70A-43CE-8334-FD854D971B04}" srcOrd="1" destOrd="0" presId="urn:microsoft.com/office/officeart/2005/8/layout/radial3"/>
    <dgm:cxn modelId="{0A33EBBE-64AA-4B41-A37E-2BF5E8129E31}" type="presParOf" srcId="{78BB89AB-99C7-45D5-855F-A970C6666E5E}" destId="{270E47F3-C992-4B1E-825C-15ED1204A8C9}" srcOrd="2" destOrd="0" presId="urn:microsoft.com/office/officeart/2005/8/layout/radial3"/>
    <dgm:cxn modelId="{0CF92C2C-7026-44A0-B875-34E6A12998E4}" type="presParOf" srcId="{78BB89AB-99C7-45D5-855F-A970C6666E5E}" destId="{AC538CE3-5C36-43E3-8AFF-C1F92E213CE9}" srcOrd="3" destOrd="0" presId="urn:microsoft.com/office/officeart/2005/8/layout/radial3"/>
    <dgm:cxn modelId="{368F5D67-872B-4C38-8A5B-7A9996561688}" type="presParOf" srcId="{78BB89AB-99C7-45D5-855F-A970C6666E5E}" destId="{0E242B26-4630-4A76-A3D1-B2FA1B681205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DC773B-A90D-457E-A900-C9D679BDE730}" type="doc">
      <dgm:prSet loTypeId="urn:microsoft.com/office/officeart/2008/layout/PictureAccentList" loCatId="list" qsTypeId="urn:microsoft.com/office/officeart/2009/2/quickstyle/3d8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ADCDF40-667D-4352-8F0C-3155E95C6D8C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সরকারের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শ্রেণিবিভাগ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: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২টি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1F5B78E-86BF-4792-AFDA-4D8FB64BF367}" type="parTrans" cxnId="{11EC4296-E3D0-480C-B453-FF62A785EF0F}">
      <dgm:prSet/>
      <dgm:spPr/>
      <dgm:t>
        <a:bodyPr/>
        <a:lstStyle/>
        <a:p>
          <a:endParaRPr lang="en-US"/>
        </a:p>
      </dgm:t>
    </dgm:pt>
    <dgm:pt modelId="{762E75AF-2147-4916-BA30-4A6B6F6E54C0}" type="sibTrans" cxnId="{11EC4296-E3D0-480C-B453-FF62A785EF0F}">
      <dgm:prSet/>
      <dgm:spPr/>
      <dgm:t>
        <a:bodyPr/>
        <a:lstStyle/>
        <a:p>
          <a:endParaRPr lang="en-US"/>
        </a:p>
      </dgm:t>
    </dgm:pt>
    <dgm:pt modelId="{5517A6DE-D8BF-48C2-AAA9-DFDA5DAA7BA4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ক্ষমতা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জনগণের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হাতে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ন্যস্ত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থাকে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1941941-6325-4365-8AE6-DC58246B1ECE}" type="parTrans" cxnId="{4F48C803-48D7-4851-A833-45358DC5EBBF}">
      <dgm:prSet/>
      <dgm:spPr/>
      <dgm:t>
        <a:bodyPr/>
        <a:lstStyle/>
        <a:p>
          <a:endParaRPr lang="en-US"/>
        </a:p>
      </dgm:t>
    </dgm:pt>
    <dgm:pt modelId="{BEA217D8-0604-4F73-93FC-9310855D0EF5}" type="sibTrans" cxnId="{4F48C803-48D7-4851-A833-45358DC5EBBF}">
      <dgm:prSet/>
      <dgm:spPr/>
      <dgm:t>
        <a:bodyPr/>
        <a:lstStyle/>
        <a:p>
          <a:endParaRPr lang="en-US"/>
        </a:p>
      </dgm:t>
    </dgm:pt>
    <dgm:pt modelId="{89099A33-A07E-4707-B001-6195CF073842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এক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ব্যক্তি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বা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এক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দলের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শাসন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gm:t>
    </dgm:pt>
    <dgm:pt modelId="{A979C1A5-E93F-46B6-BA6C-2E8228014A26}" type="parTrans" cxnId="{578EFE94-8BAD-4520-9686-7A8EDFC07F2B}">
      <dgm:prSet/>
      <dgm:spPr/>
      <dgm:t>
        <a:bodyPr/>
        <a:lstStyle/>
        <a:p>
          <a:endParaRPr lang="en-US"/>
        </a:p>
      </dgm:t>
    </dgm:pt>
    <dgm:pt modelId="{4BCADA9C-ACC2-43B3-9C53-D833B3F43916}" type="sibTrans" cxnId="{578EFE94-8BAD-4520-9686-7A8EDFC07F2B}">
      <dgm:prSet/>
      <dgm:spPr/>
      <dgm:t>
        <a:bodyPr/>
        <a:lstStyle/>
        <a:p>
          <a:endParaRPr lang="en-US"/>
        </a:p>
      </dgm:t>
    </dgm:pt>
    <dgm:pt modelId="{D2D6E364-8F09-440F-9A27-C1743D7AB973}" type="pres">
      <dgm:prSet presAssocID="{F1DC773B-A90D-457E-A900-C9D679BDE730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C66E7E54-410D-4E36-B9CF-4F9E9817BEBC}" type="pres">
      <dgm:prSet presAssocID="{CADCDF40-667D-4352-8F0C-3155E95C6D8C}" presName="root" presStyleCnt="0">
        <dgm:presLayoutVars>
          <dgm:chMax/>
          <dgm:chPref val="4"/>
        </dgm:presLayoutVars>
      </dgm:prSet>
      <dgm:spPr/>
    </dgm:pt>
    <dgm:pt modelId="{716AB261-24A8-44E8-97C7-6C6597A55060}" type="pres">
      <dgm:prSet presAssocID="{CADCDF40-667D-4352-8F0C-3155E95C6D8C}" presName="rootComposite" presStyleCnt="0">
        <dgm:presLayoutVars/>
      </dgm:prSet>
      <dgm:spPr/>
    </dgm:pt>
    <dgm:pt modelId="{E328B02A-CE6B-42EA-A372-0CD7A92F7938}" type="pres">
      <dgm:prSet presAssocID="{CADCDF40-667D-4352-8F0C-3155E95C6D8C}" presName="rootText" presStyleLbl="node0" presStyleIdx="0" presStyleCnt="1">
        <dgm:presLayoutVars>
          <dgm:chMax/>
          <dgm:chPref val="4"/>
        </dgm:presLayoutVars>
      </dgm:prSet>
      <dgm:spPr/>
    </dgm:pt>
    <dgm:pt modelId="{6E11A7A3-8208-4963-8CB3-63AA52D628CF}" type="pres">
      <dgm:prSet presAssocID="{CADCDF40-667D-4352-8F0C-3155E95C6D8C}" presName="childShape" presStyleCnt="0">
        <dgm:presLayoutVars>
          <dgm:chMax val="0"/>
          <dgm:chPref val="0"/>
        </dgm:presLayoutVars>
      </dgm:prSet>
      <dgm:spPr/>
    </dgm:pt>
    <dgm:pt modelId="{9FFCC557-9763-489E-BB91-75F6FAFDA6B9}" type="pres">
      <dgm:prSet presAssocID="{5517A6DE-D8BF-48C2-AAA9-DFDA5DAA7BA4}" presName="childComposite" presStyleCnt="0">
        <dgm:presLayoutVars>
          <dgm:chMax val="0"/>
          <dgm:chPref val="0"/>
        </dgm:presLayoutVars>
      </dgm:prSet>
      <dgm:spPr/>
    </dgm:pt>
    <dgm:pt modelId="{222A9D1B-2DD0-4C11-B32C-F57235A35C71}" type="pres">
      <dgm:prSet presAssocID="{5517A6DE-D8BF-48C2-AAA9-DFDA5DAA7BA4}" presName="Image" presStyleLbl="node1" presStyleIdx="0" presStyleCnt="2"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CD3A18C3-3DB8-4EE0-9E64-6B4D1C973198}" type="pres">
      <dgm:prSet presAssocID="{5517A6DE-D8BF-48C2-AAA9-DFDA5DAA7BA4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</dgm:pt>
    <dgm:pt modelId="{B761FDFD-4F3F-491A-A916-95E3705AA40E}" type="pres">
      <dgm:prSet presAssocID="{89099A33-A07E-4707-B001-6195CF073842}" presName="childComposite" presStyleCnt="0">
        <dgm:presLayoutVars>
          <dgm:chMax val="0"/>
          <dgm:chPref val="0"/>
        </dgm:presLayoutVars>
      </dgm:prSet>
      <dgm:spPr/>
    </dgm:pt>
    <dgm:pt modelId="{455E2A2A-6CAB-421F-B794-E8F87B8D5B62}" type="pres">
      <dgm:prSet presAssocID="{89099A33-A07E-4707-B001-6195CF073842}" presName="Image" presStyleLbl="node1" presStyleIdx="1" presStyleCnt="2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5EDD4F2-DB64-41AD-A5FC-5AA0DCEB6ED3}" type="pres">
      <dgm:prSet presAssocID="{89099A33-A07E-4707-B001-6195CF073842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4F48C803-48D7-4851-A833-45358DC5EBBF}" srcId="{CADCDF40-667D-4352-8F0C-3155E95C6D8C}" destId="{5517A6DE-D8BF-48C2-AAA9-DFDA5DAA7BA4}" srcOrd="0" destOrd="0" parTransId="{91941941-6325-4365-8AE6-DC58246B1ECE}" sibTransId="{BEA217D8-0604-4F73-93FC-9310855D0EF5}"/>
    <dgm:cxn modelId="{B3405D0C-A11D-453D-B48F-2CE1DFB3EAE3}" type="presOf" srcId="{89099A33-A07E-4707-B001-6195CF073842}" destId="{B5EDD4F2-DB64-41AD-A5FC-5AA0DCEB6ED3}" srcOrd="0" destOrd="0" presId="urn:microsoft.com/office/officeart/2008/layout/PictureAccentList"/>
    <dgm:cxn modelId="{3C4E9453-10C9-4CCB-A901-D91ADC276537}" type="presOf" srcId="{CADCDF40-667D-4352-8F0C-3155E95C6D8C}" destId="{E328B02A-CE6B-42EA-A372-0CD7A92F7938}" srcOrd="0" destOrd="0" presId="urn:microsoft.com/office/officeart/2008/layout/PictureAccentList"/>
    <dgm:cxn modelId="{578EFE94-8BAD-4520-9686-7A8EDFC07F2B}" srcId="{CADCDF40-667D-4352-8F0C-3155E95C6D8C}" destId="{89099A33-A07E-4707-B001-6195CF073842}" srcOrd="1" destOrd="0" parTransId="{A979C1A5-E93F-46B6-BA6C-2E8228014A26}" sibTransId="{4BCADA9C-ACC2-43B3-9C53-D833B3F43916}"/>
    <dgm:cxn modelId="{11EC4296-E3D0-480C-B453-FF62A785EF0F}" srcId="{F1DC773B-A90D-457E-A900-C9D679BDE730}" destId="{CADCDF40-667D-4352-8F0C-3155E95C6D8C}" srcOrd="0" destOrd="0" parTransId="{61F5B78E-86BF-4792-AFDA-4D8FB64BF367}" sibTransId="{762E75AF-2147-4916-BA30-4A6B6F6E54C0}"/>
    <dgm:cxn modelId="{CEB0D1BC-9FCC-4025-9BD9-E1CAEA4853BB}" type="presOf" srcId="{5517A6DE-D8BF-48C2-AAA9-DFDA5DAA7BA4}" destId="{CD3A18C3-3DB8-4EE0-9E64-6B4D1C973198}" srcOrd="0" destOrd="0" presId="urn:microsoft.com/office/officeart/2008/layout/PictureAccentList"/>
    <dgm:cxn modelId="{F9D861C6-6D1F-40E0-AA13-F04337E34DBF}" type="presOf" srcId="{F1DC773B-A90D-457E-A900-C9D679BDE730}" destId="{D2D6E364-8F09-440F-9A27-C1743D7AB973}" srcOrd="0" destOrd="0" presId="urn:microsoft.com/office/officeart/2008/layout/PictureAccentList"/>
    <dgm:cxn modelId="{38A00B99-0B97-4A87-85F2-EBF578731635}" type="presParOf" srcId="{D2D6E364-8F09-440F-9A27-C1743D7AB973}" destId="{C66E7E54-410D-4E36-B9CF-4F9E9817BEBC}" srcOrd="0" destOrd="0" presId="urn:microsoft.com/office/officeart/2008/layout/PictureAccentList"/>
    <dgm:cxn modelId="{1C396309-BAE1-425B-B887-0026584B89E1}" type="presParOf" srcId="{C66E7E54-410D-4E36-B9CF-4F9E9817BEBC}" destId="{716AB261-24A8-44E8-97C7-6C6597A55060}" srcOrd="0" destOrd="0" presId="urn:microsoft.com/office/officeart/2008/layout/PictureAccentList"/>
    <dgm:cxn modelId="{044BF3B9-1FF0-4139-98A9-84047CADE591}" type="presParOf" srcId="{716AB261-24A8-44E8-97C7-6C6597A55060}" destId="{E328B02A-CE6B-42EA-A372-0CD7A92F7938}" srcOrd="0" destOrd="0" presId="urn:microsoft.com/office/officeart/2008/layout/PictureAccentList"/>
    <dgm:cxn modelId="{B2B0A394-75C3-4ED7-B841-9F46226F6048}" type="presParOf" srcId="{C66E7E54-410D-4E36-B9CF-4F9E9817BEBC}" destId="{6E11A7A3-8208-4963-8CB3-63AA52D628CF}" srcOrd="1" destOrd="0" presId="urn:microsoft.com/office/officeart/2008/layout/PictureAccentList"/>
    <dgm:cxn modelId="{94E0E62F-D17C-4781-BDC0-4B93B31351DC}" type="presParOf" srcId="{6E11A7A3-8208-4963-8CB3-63AA52D628CF}" destId="{9FFCC557-9763-489E-BB91-75F6FAFDA6B9}" srcOrd="0" destOrd="0" presId="urn:microsoft.com/office/officeart/2008/layout/PictureAccentList"/>
    <dgm:cxn modelId="{2425D07B-FAEF-4163-9F18-F37708251890}" type="presParOf" srcId="{9FFCC557-9763-489E-BB91-75F6FAFDA6B9}" destId="{222A9D1B-2DD0-4C11-B32C-F57235A35C71}" srcOrd="0" destOrd="0" presId="urn:microsoft.com/office/officeart/2008/layout/PictureAccentList"/>
    <dgm:cxn modelId="{99E89A36-6FD1-44AB-A3C4-6789E06E341F}" type="presParOf" srcId="{9FFCC557-9763-489E-BB91-75F6FAFDA6B9}" destId="{CD3A18C3-3DB8-4EE0-9E64-6B4D1C973198}" srcOrd="1" destOrd="0" presId="urn:microsoft.com/office/officeart/2008/layout/PictureAccentList"/>
    <dgm:cxn modelId="{D692C37D-E9F7-4FB3-948A-E8AD3AC778CA}" type="presParOf" srcId="{6E11A7A3-8208-4963-8CB3-63AA52D628CF}" destId="{B761FDFD-4F3F-491A-A916-95E3705AA40E}" srcOrd="1" destOrd="0" presId="urn:microsoft.com/office/officeart/2008/layout/PictureAccentList"/>
    <dgm:cxn modelId="{CC95B1BE-77C2-412B-AD83-AE6AA0BC1276}" type="presParOf" srcId="{B761FDFD-4F3F-491A-A916-95E3705AA40E}" destId="{455E2A2A-6CAB-421F-B794-E8F87B8D5B62}" srcOrd="0" destOrd="0" presId="urn:microsoft.com/office/officeart/2008/layout/PictureAccentList"/>
    <dgm:cxn modelId="{0B3665C0-A24E-40D3-891B-0D2488B5D19A}" type="presParOf" srcId="{B761FDFD-4F3F-491A-A916-95E3705AA40E}" destId="{B5EDD4F2-DB64-41AD-A5FC-5AA0DCEB6ED3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C33D09-46C6-4A95-82D2-CB4E99BCA90E}" type="doc">
      <dgm:prSet loTypeId="urn:microsoft.com/office/officeart/2005/8/layout/default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79C8FA4-4785-4385-AFF5-3099A55C1799}">
      <dgm:prSet phldrT="[Text]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pPr algn="ctr"/>
          <a:endParaRPr lang="en-US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algn="ctr"/>
          <a:endParaRPr lang="en-US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algn="ctr"/>
          <a:endParaRPr lang="en-US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algn="ctr"/>
          <a:r>
            <a:rPr lang="en-US" dirty="0" err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গণতন্ত্র</a:t>
          </a:r>
          <a:endParaRPr lang="en-US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8E74C13-239D-4AF0-B277-F37727BEEBF2}" type="parTrans" cxnId="{6D8C179E-07E5-4700-90BE-09C73CCDA7CC}">
      <dgm:prSet/>
      <dgm:spPr/>
      <dgm:t>
        <a:bodyPr/>
        <a:lstStyle/>
        <a:p>
          <a:endParaRPr lang="en-US"/>
        </a:p>
      </dgm:t>
    </dgm:pt>
    <dgm:pt modelId="{76E6FCFE-6B9E-4B72-99F8-B19C6E096C72}" type="sibTrans" cxnId="{6D8C179E-07E5-4700-90BE-09C73CCDA7CC}">
      <dgm:prSet/>
      <dgm:spPr/>
      <dgm:t>
        <a:bodyPr/>
        <a:lstStyle/>
        <a:p>
          <a:endParaRPr lang="en-US"/>
        </a:p>
      </dgm:t>
    </dgm:pt>
    <dgm:pt modelId="{6F423C65-F6DB-4DFE-84AC-752ACF20CE6F}">
      <dgm:prSet phldrT="[Text]"/>
      <dgm:spPr>
        <a:blipFill dpi="0"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en-US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en-US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dirty="0" err="1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গণতন্ত্র</a:t>
          </a:r>
          <a:endParaRPr lang="en-US" dirty="0">
            <a:solidFill>
              <a:srgbClr val="00B050"/>
            </a:solidFill>
          </a:endParaRPr>
        </a:p>
      </dgm:t>
    </dgm:pt>
    <dgm:pt modelId="{A0664DED-55F2-4A0A-A8CA-2D023A554D9A}" type="parTrans" cxnId="{D8898C84-385C-454C-B88A-26198DD4F242}">
      <dgm:prSet/>
      <dgm:spPr/>
      <dgm:t>
        <a:bodyPr/>
        <a:lstStyle/>
        <a:p>
          <a:endParaRPr lang="en-US"/>
        </a:p>
      </dgm:t>
    </dgm:pt>
    <dgm:pt modelId="{9029C9E6-1FEE-4D76-A4DA-A4E4DAA2FE18}" type="sibTrans" cxnId="{D8898C84-385C-454C-B88A-26198DD4F242}">
      <dgm:prSet/>
      <dgm:spPr/>
      <dgm:t>
        <a:bodyPr/>
        <a:lstStyle/>
        <a:p>
          <a:endParaRPr lang="en-US"/>
        </a:p>
      </dgm:t>
    </dgm:pt>
    <dgm:pt modelId="{25825220-99AA-4992-91EA-EDE7D37794AD}">
      <dgm:prSet phldrT="[Text]"/>
      <dgm:spPr>
        <a:blipFill dpi="0"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en-US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en-US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dirty="0" err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একনায়কতন্ত্র</a:t>
          </a:r>
          <a:endParaRPr lang="en-US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06ED033-9D6F-414C-B915-30E2BBBA91C7}" type="parTrans" cxnId="{B256C31C-67AE-4A4C-A39D-0DC741B29134}">
      <dgm:prSet/>
      <dgm:spPr/>
      <dgm:t>
        <a:bodyPr/>
        <a:lstStyle/>
        <a:p>
          <a:endParaRPr lang="en-US"/>
        </a:p>
      </dgm:t>
    </dgm:pt>
    <dgm:pt modelId="{24889075-B117-4353-A6B5-6D127B3205F7}" type="sibTrans" cxnId="{B256C31C-67AE-4A4C-A39D-0DC741B29134}">
      <dgm:prSet/>
      <dgm:spPr/>
      <dgm:t>
        <a:bodyPr/>
        <a:lstStyle/>
        <a:p>
          <a:endParaRPr lang="en-US"/>
        </a:p>
      </dgm:t>
    </dgm:pt>
    <dgm:pt modelId="{7B938FB3-F38F-4094-AC6A-929C3D9B2719}">
      <dgm:prSet phldrT="[Text]"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en-US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en-US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dirty="0" err="1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একনায়কতন্ত্র</a:t>
          </a:r>
          <a:endParaRPr lang="en-US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BBEA8A0-91E6-4A13-9AF5-F0D9646899DE}" type="parTrans" cxnId="{0312B177-E24E-42AA-8420-C94A8616A9A6}">
      <dgm:prSet/>
      <dgm:spPr/>
      <dgm:t>
        <a:bodyPr/>
        <a:lstStyle/>
        <a:p>
          <a:endParaRPr lang="en-US"/>
        </a:p>
      </dgm:t>
    </dgm:pt>
    <dgm:pt modelId="{0F8C8DE6-D410-42E1-81F9-3FA54DE2ADE5}" type="sibTrans" cxnId="{0312B177-E24E-42AA-8420-C94A8616A9A6}">
      <dgm:prSet/>
      <dgm:spPr/>
      <dgm:t>
        <a:bodyPr/>
        <a:lstStyle/>
        <a:p>
          <a:endParaRPr lang="en-US"/>
        </a:p>
      </dgm:t>
    </dgm:pt>
    <dgm:pt modelId="{C16BC528-A842-4194-8243-3F43583C38AA}" type="pres">
      <dgm:prSet presAssocID="{22C33D09-46C6-4A95-82D2-CB4E99BCA90E}" presName="diagram" presStyleCnt="0">
        <dgm:presLayoutVars>
          <dgm:dir/>
          <dgm:resizeHandles val="exact"/>
        </dgm:presLayoutVars>
      </dgm:prSet>
      <dgm:spPr/>
    </dgm:pt>
    <dgm:pt modelId="{39AC29CF-32FC-4D81-84E6-C57212B08F93}" type="pres">
      <dgm:prSet presAssocID="{579C8FA4-4785-4385-AFF5-3099A55C1799}" presName="node" presStyleLbl="node1" presStyleIdx="0" presStyleCnt="4">
        <dgm:presLayoutVars>
          <dgm:bulletEnabled val="1"/>
        </dgm:presLayoutVars>
      </dgm:prSet>
      <dgm:spPr/>
    </dgm:pt>
    <dgm:pt modelId="{E52EC8FF-4647-4140-B324-49057C276323}" type="pres">
      <dgm:prSet presAssocID="{76E6FCFE-6B9E-4B72-99F8-B19C6E096C72}" presName="sibTrans" presStyleCnt="0"/>
      <dgm:spPr/>
    </dgm:pt>
    <dgm:pt modelId="{D27966E1-3D5B-4BA7-BA71-EC0ECBD7A35D}" type="pres">
      <dgm:prSet presAssocID="{6F423C65-F6DB-4DFE-84AC-752ACF20CE6F}" presName="node" presStyleLbl="node1" presStyleIdx="1" presStyleCnt="4">
        <dgm:presLayoutVars>
          <dgm:bulletEnabled val="1"/>
        </dgm:presLayoutVars>
      </dgm:prSet>
      <dgm:spPr/>
    </dgm:pt>
    <dgm:pt modelId="{A6D23F19-E438-4247-BA48-72068BCEBBC0}" type="pres">
      <dgm:prSet presAssocID="{9029C9E6-1FEE-4D76-A4DA-A4E4DAA2FE18}" presName="sibTrans" presStyleCnt="0"/>
      <dgm:spPr/>
    </dgm:pt>
    <dgm:pt modelId="{94636517-5E3F-4AEA-AD2A-16ADB694D117}" type="pres">
      <dgm:prSet presAssocID="{25825220-99AA-4992-91EA-EDE7D37794AD}" presName="node" presStyleLbl="node1" presStyleIdx="2" presStyleCnt="4">
        <dgm:presLayoutVars>
          <dgm:bulletEnabled val="1"/>
        </dgm:presLayoutVars>
      </dgm:prSet>
      <dgm:spPr/>
    </dgm:pt>
    <dgm:pt modelId="{BC97C2B9-5FD0-43A3-AE63-F1B61274BB6A}" type="pres">
      <dgm:prSet presAssocID="{24889075-B117-4353-A6B5-6D127B3205F7}" presName="sibTrans" presStyleCnt="0"/>
      <dgm:spPr/>
    </dgm:pt>
    <dgm:pt modelId="{98AFF4BF-7967-49DD-B451-0AE5C562302A}" type="pres">
      <dgm:prSet presAssocID="{7B938FB3-F38F-4094-AC6A-929C3D9B2719}" presName="node" presStyleLbl="node1" presStyleIdx="3" presStyleCnt="4">
        <dgm:presLayoutVars>
          <dgm:bulletEnabled val="1"/>
        </dgm:presLayoutVars>
      </dgm:prSet>
      <dgm:spPr/>
    </dgm:pt>
  </dgm:ptLst>
  <dgm:cxnLst>
    <dgm:cxn modelId="{FB266801-00FB-41B5-8AB7-2FD827FA5CA5}" type="presOf" srcId="{579C8FA4-4785-4385-AFF5-3099A55C1799}" destId="{39AC29CF-32FC-4D81-84E6-C57212B08F93}" srcOrd="0" destOrd="0" presId="urn:microsoft.com/office/officeart/2005/8/layout/default"/>
    <dgm:cxn modelId="{B256C31C-67AE-4A4C-A39D-0DC741B29134}" srcId="{22C33D09-46C6-4A95-82D2-CB4E99BCA90E}" destId="{25825220-99AA-4992-91EA-EDE7D37794AD}" srcOrd="2" destOrd="0" parTransId="{F06ED033-9D6F-414C-B915-30E2BBBA91C7}" sibTransId="{24889075-B117-4353-A6B5-6D127B3205F7}"/>
    <dgm:cxn modelId="{64262E2C-6367-4EBF-AB52-31486E96CE86}" type="presOf" srcId="{22C33D09-46C6-4A95-82D2-CB4E99BCA90E}" destId="{C16BC528-A842-4194-8243-3F43583C38AA}" srcOrd="0" destOrd="0" presId="urn:microsoft.com/office/officeart/2005/8/layout/default"/>
    <dgm:cxn modelId="{0312B177-E24E-42AA-8420-C94A8616A9A6}" srcId="{22C33D09-46C6-4A95-82D2-CB4E99BCA90E}" destId="{7B938FB3-F38F-4094-AC6A-929C3D9B2719}" srcOrd="3" destOrd="0" parTransId="{5BBEA8A0-91E6-4A13-9AF5-F0D9646899DE}" sibTransId="{0F8C8DE6-D410-42E1-81F9-3FA54DE2ADE5}"/>
    <dgm:cxn modelId="{D8898C84-385C-454C-B88A-26198DD4F242}" srcId="{22C33D09-46C6-4A95-82D2-CB4E99BCA90E}" destId="{6F423C65-F6DB-4DFE-84AC-752ACF20CE6F}" srcOrd="1" destOrd="0" parTransId="{A0664DED-55F2-4A0A-A8CA-2D023A554D9A}" sibTransId="{9029C9E6-1FEE-4D76-A4DA-A4E4DAA2FE18}"/>
    <dgm:cxn modelId="{6D8C179E-07E5-4700-90BE-09C73CCDA7CC}" srcId="{22C33D09-46C6-4A95-82D2-CB4E99BCA90E}" destId="{579C8FA4-4785-4385-AFF5-3099A55C1799}" srcOrd="0" destOrd="0" parTransId="{48E74C13-239D-4AF0-B277-F37727BEEBF2}" sibTransId="{76E6FCFE-6B9E-4B72-99F8-B19C6E096C72}"/>
    <dgm:cxn modelId="{C92B32AA-2FEA-49B0-B818-48D3DAB05726}" type="presOf" srcId="{6F423C65-F6DB-4DFE-84AC-752ACF20CE6F}" destId="{D27966E1-3D5B-4BA7-BA71-EC0ECBD7A35D}" srcOrd="0" destOrd="0" presId="urn:microsoft.com/office/officeart/2005/8/layout/default"/>
    <dgm:cxn modelId="{CE2267EB-EE90-4676-8F4F-6554B53B6E06}" type="presOf" srcId="{7B938FB3-F38F-4094-AC6A-929C3D9B2719}" destId="{98AFF4BF-7967-49DD-B451-0AE5C562302A}" srcOrd="0" destOrd="0" presId="urn:microsoft.com/office/officeart/2005/8/layout/default"/>
    <dgm:cxn modelId="{9AEA78F0-28C5-42A8-BF3D-ED70F8FB572A}" type="presOf" srcId="{25825220-99AA-4992-91EA-EDE7D37794AD}" destId="{94636517-5E3F-4AEA-AD2A-16ADB694D117}" srcOrd="0" destOrd="0" presId="urn:microsoft.com/office/officeart/2005/8/layout/default"/>
    <dgm:cxn modelId="{AE8A04CE-D910-4ADE-8315-5504A648BAFD}" type="presParOf" srcId="{C16BC528-A842-4194-8243-3F43583C38AA}" destId="{39AC29CF-32FC-4D81-84E6-C57212B08F93}" srcOrd="0" destOrd="0" presId="urn:microsoft.com/office/officeart/2005/8/layout/default"/>
    <dgm:cxn modelId="{5110B0B1-8346-4DAA-9989-A9603FF165F4}" type="presParOf" srcId="{C16BC528-A842-4194-8243-3F43583C38AA}" destId="{E52EC8FF-4647-4140-B324-49057C276323}" srcOrd="1" destOrd="0" presId="urn:microsoft.com/office/officeart/2005/8/layout/default"/>
    <dgm:cxn modelId="{6D3F215D-5694-41C0-9CF9-9BF4EE084824}" type="presParOf" srcId="{C16BC528-A842-4194-8243-3F43583C38AA}" destId="{D27966E1-3D5B-4BA7-BA71-EC0ECBD7A35D}" srcOrd="2" destOrd="0" presId="urn:microsoft.com/office/officeart/2005/8/layout/default"/>
    <dgm:cxn modelId="{1D2FE079-9CD8-4918-8278-D4D27FA30E10}" type="presParOf" srcId="{C16BC528-A842-4194-8243-3F43583C38AA}" destId="{A6D23F19-E438-4247-BA48-72068BCEBBC0}" srcOrd="3" destOrd="0" presId="urn:microsoft.com/office/officeart/2005/8/layout/default"/>
    <dgm:cxn modelId="{58B89566-8C76-4A5E-B436-CAD64D5A71EB}" type="presParOf" srcId="{C16BC528-A842-4194-8243-3F43583C38AA}" destId="{94636517-5E3F-4AEA-AD2A-16ADB694D117}" srcOrd="4" destOrd="0" presId="urn:microsoft.com/office/officeart/2005/8/layout/default"/>
    <dgm:cxn modelId="{E048B6E7-93AA-4545-AA3F-37643AAFDEED}" type="presParOf" srcId="{C16BC528-A842-4194-8243-3F43583C38AA}" destId="{BC97C2B9-5FD0-43A3-AE63-F1B61274BB6A}" srcOrd="5" destOrd="0" presId="urn:microsoft.com/office/officeart/2005/8/layout/default"/>
    <dgm:cxn modelId="{CDA4E636-D625-4D11-9EDF-75D7C39CE1F3}" type="presParOf" srcId="{C16BC528-A842-4194-8243-3F43583C38AA}" destId="{98AFF4BF-7967-49DD-B451-0AE5C562302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7AA0D5-876E-472B-AC98-239716090EC5}" type="doc">
      <dgm:prSet loTypeId="urn:microsoft.com/office/officeart/2005/8/layout/chevron2" loCatId="list" qsTypeId="urn:microsoft.com/office/officeart/2005/8/quickstyle/3d6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6AAA9B5-F50D-4D90-AEE5-99CF177CCE49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রাজতান্ত্রিক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13C4812-F9B7-4AC5-9BF2-08085C6B1B5E}" type="parTrans" cxnId="{0C57ED6C-5D0E-44E3-B15A-7481E490C36C}">
      <dgm:prSet/>
      <dgm:spPr/>
      <dgm:t>
        <a:bodyPr/>
        <a:lstStyle/>
        <a:p>
          <a:endParaRPr lang="en-US"/>
        </a:p>
      </dgm:t>
    </dgm:pt>
    <dgm:pt modelId="{1096FDDC-A323-404E-84E1-F5371BA31CC5}" type="sibTrans" cxnId="{0C57ED6C-5D0E-44E3-B15A-7481E490C36C}">
      <dgm:prSet/>
      <dgm:spPr/>
      <dgm:t>
        <a:bodyPr/>
        <a:lstStyle/>
        <a:p>
          <a:endParaRPr lang="en-US"/>
        </a:p>
      </dgm:t>
    </dgm:pt>
    <dgm:pt modelId="{EE3E5F9E-47EA-4C52-8CCC-80FD3E6AC015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যে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ব্যবস্থায়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রাষ্ট্রপ্রধান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উত্তরাধিকার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সূত্রে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ক্ষমতা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লাভ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করে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EA46CEBF-42ED-4EFD-90F8-0B7A6B63B558}" type="parTrans" cxnId="{4C078B4C-CC68-4CBB-BFFD-C007DB5BCBFE}">
      <dgm:prSet/>
      <dgm:spPr/>
      <dgm:t>
        <a:bodyPr/>
        <a:lstStyle/>
        <a:p>
          <a:endParaRPr lang="en-US"/>
        </a:p>
      </dgm:t>
    </dgm:pt>
    <dgm:pt modelId="{974A68DE-5FD1-4634-A6FE-1B395415D35A}" type="sibTrans" cxnId="{4C078B4C-CC68-4CBB-BFFD-C007DB5BCBFE}">
      <dgm:prSet/>
      <dgm:spPr/>
      <dgm:t>
        <a:bodyPr/>
        <a:lstStyle/>
        <a:p>
          <a:endParaRPr lang="en-US"/>
        </a:p>
      </dgm:t>
    </dgm:pt>
    <dgm:pt modelId="{0B721A30-E2B3-4B0F-98C8-B79BEAB2866B}">
      <dgm:prSet phldrT="[Text]"/>
      <dgm:spPr/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২।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প্রজাতান্ত্রিক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F861FA9-55E1-4FA7-A5A3-CA46C4E4130B}" type="parTrans" cxnId="{7B78321F-656A-4070-9329-5EA521AF16FC}">
      <dgm:prSet/>
      <dgm:spPr/>
      <dgm:t>
        <a:bodyPr/>
        <a:lstStyle/>
        <a:p>
          <a:endParaRPr lang="en-US"/>
        </a:p>
      </dgm:t>
    </dgm:pt>
    <dgm:pt modelId="{DCF4ED43-0C9A-41E2-8C38-C3547CC506F8}" type="sibTrans" cxnId="{7B78321F-656A-4070-9329-5EA521AF16FC}">
      <dgm:prSet/>
      <dgm:spPr/>
      <dgm:t>
        <a:bodyPr/>
        <a:lstStyle/>
        <a:p>
          <a:endParaRPr lang="en-US"/>
        </a:p>
      </dgm:t>
    </dgm:pt>
    <dgm:pt modelId="{038FE845-1E60-4AB0-91DC-48B95BAEC18A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জনগণের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ভোটে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যে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সরকারের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রাষ্ট্রপ্রধান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নির্বাচিত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হয়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CF008499-DC72-408E-9554-CCC55DC73F61}" type="parTrans" cxnId="{6AC6B664-4429-451B-82E5-B074F2905DF7}">
      <dgm:prSet/>
      <dgm:spPr/>
      <dgm:t>
        <a:bodyPr/>
        <a:lstStyle/>
        <a:p>
          <a:endParaRPr lang="en-US"/>
        </a:p>
      </dgm:t>
    </dgm:pt>
    <dgm:pt modelId="{3FEEF498-D816-4CFF-B42F-1542FEA4FE38}" type="sibTrans" cxnId="{6AC6B664-4429-451B-82E5-B074F2905DF7}">
      <dgm:prSet/>
      <dgm:spPr/>
      <dgm:t>
        <a:bodyPr/>
        <a:lstStyle/>
        <a:p>
          <a:endParaRPr lang="en-US"/>
        </a:p>
      </dgm:t>
    </dgm:pt>
    <dgm:pt modelId="{0C89AFCE-41B1-4338-9CC7-1ABB34FE243B}" type="pres">
      <dgm:prSet presAssocID="{AF7AA0D5-876E-472B-AC98-239716090EC5}" presName="linearFlow" presStyleCnt="0">
        <dgm:presLayoutVars>
          <dgm:dir/>
          <dgm:animLvl val="lvl"/>
          <dgm:resizeHandles val="exact"/>
        </dgm:presLayoutVars>
      </dgm:prSet>
      <dgm:spPr/>
    </dgm:pt>
    <dgm:pt modelId="{F0FFE26A-AECB-4C8B-848E-0B486C9BF527}" type="pres">
      <dgm:prSet presAssocID="{66AAA9B5-F50D-4D90-AEE5-99CF177CCE49}" presName="composite" presStyleCnt="0"/>
      <dgm:spPr/>
    </dgm:pt>
    <dgm:pt modelId="{493D70D5-16CC-47DE-B814-E03C99A9960B}" type="pres">
      <dgm:prSet presAssocID="{66AAA9B5-F50D-4D90-AEE5-99CF177CCE49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F744B009-28F1-4673-86AC-CE93245E0BC5}" type="pres">
      <dgm:prSet presAssocID="{66AAA9B5-F50D-4D90-AEE5-99CF177CCE49}" presName="descendantText" presStyleLbl="alignAcc1" presStyleIdx="0" presStyleCnt="2">
        <dgm:presLayoutVars>
          <dgm:bulletEnabled val="1"/>
        </dgm:presLayoutVars>
      </dgm:prSet>
      <dgm:spPr/>
    </dgm:pt>
    <dgm:pt modelId="{2C2E8E80-C894-427D-BFE2-7A12932C6E55}" type="pres">
      <dgm:prSet presAssocID="{1096FDDC-A323-404E-84E1-F5371BA31CC5}" presName="sp" presStyleCnt="0"/>
      <dgm:spPr/>
    </dgm:pt>
    <dgm:pt modelId="{9D816E31-3AB9-4654-8FFF-54C8D4B4F0F5}" type="pres">
      <dgm:prSet presAssocID="{0B721A30-E2B3-4B0F-98C8-B79BEAB2866B}" presName="composite" presStyleCnt="0"/>
      <dgm:spPr/>
    </dgm:pt>
    <dgm:pt modelId="{12D05074-D085-4023-B43C-486BEE28B974}" type="pres">
      <dgm:prSet presAssocID="{0B721A30-E2B3-4B0F-98C8-B79BEAB2866B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55C2CB77-9C21-473B-A938-709556CEA63E}" type="pres">
      <dgm:prSet presAssocID="{0B721A30-E2B3-4B0F-98C8-B79BEAB2866B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97D11400-A36E-4FF3-A2E5-C23269D60847}" type="presOf" srcId="{AF7AA0D5-876E-472B-AC98-239716090EC5}" destId="{0C89AFCE-41B1-4338-9CC7-1ABB34FE243B}" srcOrd="0" destOrd="0" presId="urn:microsoft.com/office/officeart/2005/8/layout/chevron2"/>
    <dgm:cxn modelId="{7B78321F-656A-4070-9329-5EA521AF16FC}" srcId="{AF7AA0D5-876E-472B-AC98-239716090EC5}" destId="{0B721A30-E2B3-4B0F-98C8-B79BEAB2866B}" srcOrd="1" destOrd="0" parTransId="{3F861FA9-55E1-4FA7-A5A3-CA46C4E4130B}" sibTransId="{DCF4ED43-0C9A-41E2-8C38-C3547CC506F8}"/>
    <dgm:cxn modelId="{6AC6B664-4429-451B-82E5-B074F2905DF7}" srcId="{0B721A30-E2B3-4B0F-98C8-B79BEAB2866B}" destId="{038FE845-1E60-4AB0-91DC-48B95BAEC18A}" srcOrd="0" destOrd="0" parTransId="{CF008499-DC72-408E-9554-CCC55DC73F61}" sibTransId="{3FEEF498-D816-4CFF-B42F-1542FEA4FE38}"/>
    <dgm:cxn modelId="{4C078B4C-CC68-4CBB-BFFD-C007DB5BCBFE}" srcId="{66AAA9B5-F50D-4D90-AEE5-99CF177CCE49}" destId="{EE3E5F9E-47EA-4C52-8CCC-80FD3E6AC015}" srcOrd="0" destOrd="0" parTransId="{EA46CEBF-42ED-4EFD-90F8-0B7A6B63B558}" sibTransId="{974A68DE-5FD1-4634-A6FE-1B395415D35A}"/>
    <dgm:cxn modelId="{0C57ED6C-5D0E-44E3-B15A-7481E490C36C}" srcId="{AF7AA0D5-876E-472B-AC98-239716090EC5}" destId="{66AAA9B5-F50D-4D90-AEE5-99CF177CCE49}" srcOrd="0" destOrd="0" parTransId="{513C4812-F9B7-4AC5-9BF2-08085C6B1B5E}" sibTransId="{1096FDDC-A323-404E-84E1-F5371BA31CC5}"/>
    <dgm:cxn modelId="{0F2E8676-8466-4569-BD26-01125A903E4C}" type="presOf" srcId="{EE3E5F9E-47EA-4C52-8CCC-80FD3E6AC015}" destId="{F744B009-28F1-4673-86AC-CE93245E0BC5}" srcOrd="0" destOrd="0" presId="urn:microsoft.com/office/officeart/2005/8/layout/chevron2"/>
    <dgm:cxn modelId="{C9A25BCC-B4CC-4CA7-9A46-17B7D087F232}" type="presOf" srcId="{66AAA9B5-F50D-4D90-AEE5-99CF177CCE49}" destId="{493D70D5-16CC-47DE-B814-E03C99A9960B}" srcOrd="0" destOrd="0" presId="urn:microsoft.com/office/officeart/2005/8/layout/chevron2"/>
    <dgm:cxn modelId="{89D323E3-D592-4C0C-83BC-9F1F90DE109D}" type="presOf" srcId="{038FE845-1E60-4AB0-91DC-48B95BAEC18A}" destId="{55C2CB77-9C21-473B-A938-709556CEA63E}" srcOrd="0" destOrd="0" presId="urn:microsoft.com/office/officeart/2005/8/layout/chevron2"/>
    <dgm:cxn modelId="{9FE518E7-386D-41CD-BE37-A129A24498C1}" type="presOf" srcId="{0B721A30-E2B3-4B0F-98C8-B79BEAB2866B}" destId="{12D05074-D085-4023-B43C-486BEE28B974}" srcOrd="0" destOrd="0" presId="urn:microsoft.com/office/officeart/2005/8/layout/chevron2"/>
    <dgm:cxn modelId="{70718111-F322-4976-AF28-A7A9FF8A7F51}" type="presParOf" srcId="{0C89AFCE-41B1-4338-9CC7-1ABB34FE243B}" destId="{F0FFE26A-AECB-4C8B-848E-0B486C9BF527}" srcOrd="0" destOrd="0" presId="urn:microsoft.com/office/officeart/2005/8/layout/chevron2"/>
    <dgm:cxn modelId="{E6E74CA2-A024-4B8D-B474-C07C465D3CC0}" type="presParOf" srcId="{F0FFE26A-AECB-4C8B-848E-0B486C9BF527}" destId="{493D70D5-16CC-47DE-B814-E03C99A9960B}" srcOrd="0" destOrd="0" presId="urn:microsoft.com/office/officeart/2005/8/layout/chevron2"/>
    <dgm:cxn modelId="{4F16F485-468D-4C61-BAA7-61C8ACF1FC37}" type="presParOf" srcId="{F0FFE26A-AECB-4C8B-848E-0B486C9BF527}" destId="{F744B009-28F1-4673-86AC-CE93245E0BC5}" srcOrd="1" destOrd="0" presId="urn:microsoft.com/office/officeart/2005/8/layout/chevron2"/>
    <dgm:cxn modelId="{B404D940-C3A0-486B-B5CD-7D3945F99842}" type="presParOf" srcId="{0C89AFCE-41B1-4338-9CC7-1ABB34FE243B}" destId="{2C2E8E80-C894-427D-BFE2-7A12932C6E55}" srcOrd="1" destOrd="0" presId="urn:microsoft.com/office/officeart/2005/8/layout/chevron2"/>
    <dgm:cxn modelId="{DFFA99CE-5578-4A6E-A5CF-EAC080E9B159}" type="presParOf" srcId="{0C89AFCE-41B1-4338-9CC7-1ABB34FE243B}" destId="{9D816E31-3AB9-4654-8FFF-54C8D4B4F0F5}" srcOrd="2" destOrd="0" presId="urn:microsoft.com/office/officeart/2005/8/layout/chevron2"/>
    <dgm:cxn modelId="{FDBD5309-CC78-4CC1-BF8A-4A24DC1876ED}" type="presParOf" srcId="{9D816E31-3AB9-4654-8FFF-54C8D4B4F0F5}" destId="{12D05074-D085-4023-B43C-486BEE28B974}" srcOrd="0" destOrd="0" presId="urn:microsoft.com/office/officeart/2005/8/layout/chevron2"/>
    <dgm:cxn modelId="{ECACAB04-F680-4198-9D06-C494637CC3DF}" type="presParOf" srcId="{9D816E31-3AB9-4654-8FFF-54C8D4B4F0F5}" destId="{55C2CB77-9C21-473B-A938-709556CEA63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C4DCBAE-B157-4AC9-BFB0-6FADBD791D3A}" type="doc">
      <dgm:prSet loTypeId="urn:microsoft.com/office/officeart/2008/layout/VerticalCircleList" loCatId="list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16E579-A954-4F77-AB7E-DBBA0612F6DB}">
      <dgm:prSet phldrT="[Text]"/>
      <dgm:spPr/>
      <dgm:t>
        <a:bodyPr/>
        <a:lstStyle/>
        <a:p>
          <a:endParaRPr lang="en-US" dirty="0"/>
        </a:p>
        <a:p>
          <a:endParaRPr lang="en-US" dirty="0"/>
        </a:p>
      </dgm:t>
    </dgm:pt>
    <dgm:pt modelId="{287CA171-9755-440F-8572-C7E95D1C60AC}" type="parTrans" cxnId="{2C9C8535-03C0-4A5C-9BF2-F3B3F84EC2C0}">
      <dgm:prSet/>
      <dgm:spPr/>
      <dgm:t>
        <a:bodyPr/>
        <a:lstStyle/>
        <a:p>
          <a:endParaRPr lang="en-US"/>
        </a:p>
      </dgm:t>
    </dgm:pt>
    <dgm:pt modelId="{B5AE23F6-396C-4040-AE1E-AA4B07FE05E5}" type="sibTrans" cxnId="{2C9C8535-03C0-4A5C-9BF2-F3B3F84EC2C0}">
      <dgm:prSet/>
      <dgm:spPr/>
      <dgm:t>
        <a:bodyPr/>
        <a:lstStyle/>
        <a:p>
          <a:endParaRPr lang="en-US"/>
        </a:p>
      </dgm:t>
    </dgm:pt>
    <dgm:pt modelId="{9FBEBCF2-E572-4D70-8D4F-C629ED2D6BFE}">
      <dgm:prSet phldrT="[Text]"/>
      <dgm:spPr/>
      <dgm:t>
        <a:bodyPr/>
        <a:lstStyle/>
        <a:p>
          <a:r>
            <a:rPr lang="en-US" b="1">
              <a:latin typeface="Arial" panose="020B0604020202020204" pitchFamily="34" charset="0"/>
              <a:cs typeface="Arial" panose="020B0604020202020204" pitchFamily="34" charset="0"/>
            </a:rPr>
            <a:t>MBA</a:t>
          </a:r>
          <a:endParaRPr lang="en-US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2C1804-55F1-48D8-A867-CA57E7811F5C}" type="sibTrans" cxnId="{BB28A4EB-6162-4440-A9E0-C7724A3E6A06}">
      <dgm:prSet/>
      <dgm:spPr/>
      <dgm:t>
        <a:bodyPr/>
        <a:lstStyle/>
        <a:p>
          <a:endParaRPr lang="en-US"/>
        </a:p>
      </dgm:t>
    </dgm:pt>
    <dgm:pt modelId="{C07BAAD9-7BD0-4A79-A51E-6EEF52046705}" type="parTrans" cxnId="{BB28A4EB-6162-4440-A9E0-C7724A3E6A06}">
      <dgm:prSet/>
      <dgm:spPr/>
      <dgm:t>
        <a:bodyPr/>
        <a:lstStyle/>
        <a:p>
          <a:endParaRPr lang="en-US"/>
        </a:p>
      </dgm:t>
    </dgm:pt>
    <dgm:pt modelId="{3CA2E6CC-2463-42E6-B04F-D4F17674E29C}">
      <dgm:prSet phldrT="[Text]"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 TR</a:t>
          </a:r>
        </a:p>
      </dgm:t>
    </dgm:pt>
    <dgm:pt modelId="{1A7BFA48-8587-4C00-B361-AE12493CF160}" type="sibTrans" cxnId="{5B42BD0D-9748-4159-B580-D0CDD784DB14}">
      <dgm:prSet/>
      <dgm:spPr/>
      <dgm:t>
        <a:bodyPr/>
        <a:lstStyle/>
        <a:p>
          <a:endParaRPr lang="en-US"/>
        </a:p>
      </dgm:t>
    </dgm:pt>
    <dgm:pt modelId="{8DEE8ACB-1D43-42DC-8FB2-7C111D3B6E21}" type="parTrans" cxnId="{5B42BD0D-9748-4159-B580-D0CDD784DB14}">
      <dgm:prSet/>
      <dgm:spPr/>
      <dgm:t>
        <a:bodyPr/>
        <a:lstStyle/>
        <a:p>
          <a:endParaRPr lang="en-US"/>
        </a:p>
      </dgm:t>
    </dgm:pt>
    <dgm:pt modelId="{A257F356-20B6-4725-A7BE-139CD9A518EC}">
      <dgm:prSet phldrT="[Text]" phldr="1"/>
      <dgm:spPr/>
      <dgm:t>
        <a:bodyPr/>
        <a:lstStyle/>
        <a:p>
          <a:endParaRPr lang="en-US" dirty="0"/>
        </a:p>
      </dgm:t>
    </dgm:pt>
    <dgm:pt modelId="{43BA9312-2239-4502-AF84-A3B8ADC28C1B}" type="sibTrans" cxnId="{1E0423C7-A46A-4C0C-8888-CFE6FE6DEB12}">
      <dgm:prSet/>
      <dgm:spPr/>
      <dgm:t>
        <a:bodyPr/>
        <a:lstStyle/>
        <a:p>
          <a:endParaRPr lang="en-US"/>
        </a:p>
      </dgm:t>
    </dgm:pt>
    <dgm:pt modelId="{2EBE3BEA-050F-403E-8CEE-49614B85F13C}" type="parTrans" cxnId="{1E0423C7-A46A-4C0C-8888-CFE6FE6DEB12}">
      <dgm:prSet/>
      <dgm:spPr/>
      <dgm:t>
        <a:bodyPr/>
        <a:lstStyle/>
        <a:p>
          <a:endParaRPr lang="en-US"/>
        </a:p>
      </dgm:t>
    </dgm:pt>
    <dgm:pt modelId="{1969D356-5D9E-46B0-AF54-DD28F1A72F4F}" type="pres">
      <dgm:prSet presAssocID="{5C4DCBAE-B157-4AC9-BFB0-6FADBD791D3A}" presName="Name0" presStyleCnt="0">
        <dgm:presLayoutVars>
          <dgm:dir/>
        </dgm:presLayoutVars>
      </dgm:prSet>
      <dgm:spPr/>
    </dgm:pt>
    <dgm:pt modelId="{5A2B0B0A-318F-4DB3-A121-35440245F872}" type="pres">
      <dgm:prSet presAssocID="{9FBEBCF2-E572-4D70-8D4F-C629ED2D6BFE}" presName="withChildren" presStyleCnt="0"/>
      <dgm:spPr/>
    </dgm:pt>
    <dgm:pt modelId="{4977FC82-408B-4751-85EB-5F0C0A9E35EA}" type="pres">
      <dgm:prSet presAssocID="{9FBEBCF2-E572-4D70-8D4F-C629ED2D6BFE}" presName="bigCircle" presStyleLbl="vennNode1" presStyleIdx="0" presStyleCnt="4" custLinFactNeighborY="-2527"/>
      <dgm:spPr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3159A6F-17A5-4278-AB00-1DEB3BB50061}" type="pres">
      <dgm:prSet presAssocID="{9FBEBCF2-E572-4D70-8D4F-C629ED2D6BFE}" presName="medCircle" presStyleLbl="vennNode1" presStyleIdx="1" presStyleCnt="4" custLinFactX="263763" custLinFactY="100000" custLinFactNeighborX="300000" custLinFactNeighborY="105508"/>
      <dgm:spPr/>
    </dgm:pt>
    <dgm:pt modelId="{D5222604-21F2-4806-8517-EBFAFE6EA6A8}" type="pres">
      <dgm:prSet presAssocID="{9FBEBCF2-E572-4D70-8D4F-C629ED2D6BFE}" presName="txLvl1" presStyleLbl="revTx" presStyleIdx="0" presStyleCnt="4" custScaleX="34089" custScaleY="117200" custLinFactY="100000" custLinFactNeighborX="92191" custLinFactNeighborY="110598"/>
      <dgm:spPr/>
    </dgm:pt>
    <dgm:pt modelId="{BF6E87D1-64F3-4514-A276-5DDCC22B7807}" type="pres">
      <dgm:prSet presAssocID="{9FBEBCF2-E572-4D70-8D4F-C629ED2D6BFE}" presName="lin" presStyleCnt="0"/>
      <dgm:spPr/>
    </dgm:pt>
    <dgm:pt modelId="{82FD154E-140D-4CCA-8492-48EC98904C2B}" type="pres">
      <dgm:prSet presAssocID="{5616E579-A954-4F77-AB7E-DBBA0612F6DB}" presName="txLvl2" presStyleLbl="revTx" presStyleIdx="1" presStyleCnt="4"/>
      <dgm:spPr/>
    </dgm:pt>
    <dgm:pt modelId="{DA128A2B-A91E-46AC-82BD-0A847E8426A6}" type="pres">
      <dgm:prSet presAssocID="{9FBEBCF2-E572-4D70-8D4F-C629ED2D6BFE}" presName="overlap" presStyleCnt="0"/>
      <dgm:spPr/>
    </dgm:pt>
    <dgm:pt modelId="{1A6D840E-B5DA-4502-8439-7918948934A1}" type="pres">
      <dgm:prSet presAssocID="{3CA2E6CC-2463-42E6-B04F-D4F17674E29C}" presName="withChildren" presStyleCnt="0"/>
      <dgm:spPr/>
    </dgm:pt>
    <dgm:pt modelId="{2758CBDD-C2F3-442C-8204-F4D5AD3EFDC4}" type="pres">
      <dgm:prSet presAssocID="{3CA2E6CC-2463-42E6-B04F-D4F17674E29C}" presName="bigCircle" presStyleLbl="vennNode1" presStyleIdx="2" presStyleCnt="4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E76BA38-4C5F-4141-9A4D-C88408CEE2A0}" type="pres">
      <dgm:prSet presAssocID="{3CA2E6CC-2463-42E6-B04F-D4F17674E29C}" presName="medCircle" presStyleLbl="vennNode1" presStyleIdx="3" presStyleCnt="4" custLinFactX="251470" custLinFactY="100000" custLinFactNeighborX="300000" custLinFactNeighborY="101238"/>
      <dgm:spPr/>
    </dgm:pt>
    <dgm:pt modelId="{3D467564-725D-4A96-B1AD-A95CE667BE4D}" type="pres">
      <dgm:prSet presAssocID="{3CA2E6CC-2463-42E6-B04F-D4F17674E29C}" presName="txLvl1" presStyleLbl="revTx" presStyleIdx="2" presStyleCnt="4" custLinFactX="22652" custLinFactY="100000" custLinFactNeighborX="100000" custLinFactNeighborY="101238"/>
      <dgm:spPr/>
    </dgm:pt>
    <dgm:pt modelId="{C21A5A8C-E050-47D1-A075-35D43BD5F7B6}" type="pres">
      <dgm:prSet presAssocID="{3CA2E6CC-2463-42E6-B04F-D4F17674E29C}" presName="lin" presStyleCnt="0"/>
      <dgm:spPr/>
    </dgm:pt>
    <dgm:pt modelId="{84E53638-D5ED-47C7-8494-758948E7AAF4}" type="pres">
      <dgm:prSet presAssocID="{A257F356-20B6-4725-A7BE-139CD9A518EC}" presName="txLvl2" presStyleLbl="revTx" presStyleIdx="3" presStyleCnt="4"/>
      <dgm:spPr/>
    </dgm:pt>
  </dgm:ptLst>
  <dgm:cxnLst>
    <dgm:cxn modelId="{5B42BD0D-9748-4159-B580-D0CDD784DB14}" srcId="{5C4DCBAE-B157-4AC9-BFB0-6FADBD791D3A}" destId="{3CA2E6CC-2463-42E6-B04F-D4F17674E29C}" srcOrd="1" destOrd="0" parTransId="{8DEE8ACB-1D43-42DC-8FB2-7C111D3B6E21}" sibTransId="{1A7BFA48-8587-4C00-B361-AE12493CF160}"/>
    <dgm:cxn modelId="{E15A6328-B54A-4ECF-91B9-998909885DDC}" type="presOf" srcId="{5616E579-A954-4F77-AB7E-DBBA0612F6DB}" destId="{82FD154E-140D-4CCA-8492-48EC98904C2B}" srcOrd="0" destOrd="0" presId="urn:microsoft.com/office/officeart/2008/layout/VerticalCircleList"/>
    <dgm:cxn modelId="{2C9C8535-03C0-4A5C-9BF2-F3B3F84EC2C0}" srcId="{9FBEBCF2-E572-4D70-8D4F-C629ED2D6BFE}" destId="{5616E579-A954-4F77-AB7E-DBBA0612F6DB}" srcOrd="0" destOrd="0" parTransId="{287CA171-9755-440F-8572-C7E95D1C60AC}" sibTransId="{B5AE23F6-396C-4040-AE1E-AA4B07FE05E5}"/>
    <dgm:cxn modelId="{31976F47-A101-4871-A1E4-2035A7D11079}" type="presOf" srcId="{3CA2E6CC-2463-42E6-B04F-D4F17674E29C}" destId="{3D467564-725D-4A96-B1AD-A95CE667BE4D}" srcOrd="0" destOrd="0" presId="urn:microsoft.com/office/officeart/2008/layout/VerticalCircleList"/>
    <dgm:cxn modelId="{A5D4254D-2963-4A4F-B746-55ADE59EEAC5}" type="presOf" srcId="{A257F356-20B6-4725-A7BE-139CD9A518EC}" destId="{84E53638-D5ED-47C7-8494-758948E7AAF4}" srcOrd="0" destOrd="0" presId="urn:microsoft.com/office/officeart/2008/layout/VerticalCircleList"/>
    <dgm:cxn modelId="{02F4304E-E82D-4343-A354-827FB757C409}" type="presOf" srcId="{5C4DCBAE-B157-4AC9-BFB0-6FADBD791D3A}" destId="{1969D356-5D9E-46B0-AF54-DD28F1A72F4F}" srcOrd="0" destOrd="0" presId="urn:microsoft.com/office/officeart/2008/layout/VerticalCircleList"/>
    <dgm:cxn modelId="{D7D023A6-93C3-40BE-BEBD-C7FD2DEF651C}" type="presOf" srcId="{9FBEBCF2-E572-4D70-8D4F-C629ED2D6BFE}" destId="{D5222604-21F2-4806-8517-EBFAFE6EA6A8}" srcOrd="0" destOrd="0" presId="urn:microsoft.com/office/officeart/2008/layout/VerticalCircleList"/>
    <dgm:cxn modelId="{1E0423C7-A46A-4C0C-8888-CFE6FE6DEB12}" srcId="{3CA2E6CC-2463-42E6-B04F-D4F17674E29C}" destId="{A257F356-20B6-4725-A7BE-139CD9A518EC}" srcOrd="0" destOrd="0" parTransId="{2EBE3BEA-050F-403E-8CEE-49614B85F13C}" sibTransId="{43BA9312-2239-4502-AF84-A3B8ADC28C1B}"/>
    <dgm:cxn modelId="{BB28A4EB-6162-4440-A9E0-C7724A3E6A06}" srcId="{5C4DCBAE-B157-4AC9-BFB0-6FADBD791D3A}" destId="{9FBEBCF2-E572-4D70-8D4F-C629ED2D6BFE}" srcOrd="0" destOrd="0" parTransId="{C07BAAD9-7BD0-4A79-A51E-6EEF52046705}" sibTransId="{AA2C1804-55F1-48D8-A867-CA57E7811F5C}"/>
    <dgm:cxn modelId="{706A58EC-0740-4189-98EF-390B289C2186}" type="presParOf" srcId="{1969D356-5D9E-46B0-AF54-DD28F1A72F4F}" destId="{5A2B0B0A-318F-4DB3-A121-35440245F872}" srcOrd="0" destOrd="0" presId="urn:microsoft.com/office/officeart/2008/layout/VerticalCircleList"/>
    <dgm:cxn modelId="{E4E4A6F5-63F8-4D86-8147-9C8F0B480303}" type="presParOf" srcId="{5A2B0B0A-318F-4DB3-A121-35440245F872}" destId="{4977FC82-408B-4751-85EB-5F0C0A9E35EA}" srcOrd="0" destOrd="0" presId="urn:microsoft.com/office/officeart/2008/layout/VerticalCircleList"/>
    <dgm:cxn modelId="{7B59F005-CA0B-4514-9228-41E38CBB0999}" type="presParOf" srcId="{5A2B0B0A-318F-4DB3-A121-35440245F872}" destId="{33159A6F-17A5-4278-AB00-1DEB3BB50061}" srcOrd="1" destOrd="0" presId="urn:microsoft.com/office/officeart/2008/layout/VerticalCircleList"/>
    <dgm:cxn modelId="{D9E65A5E-E791-4810-B8ED-C62782CC1CFB}" type="presParOf" srcId="{5A2B0B0A-318F-4DB3-A121-35440245F872}" destId="{D5222604-21F2-4806-8517-EBFAFE6EA6A8}" srcOrd="2" destOrd="0" presId="urn:microsoft.com/office/officeart/2008/layout/VerticalCircleList"/>
    <dgm:cxn modelId="{9F89C778-0920-4BF6-8C34-E0A3D2F6B9DB}" type="presParOf" srcId="{5A2B0B0A-318F-4DB3-A121-35440245F872}" destId="{BF6E87D1-64F3-4514-A276-5DDCC22B7807}" srcOrd="3" destOrd="0" presId="urn:microsoft.com/office/officeart/2008/layout/VerticalCircleList"/>
    <dgm:cxn modelId="{DAD75F5C-05C9-432E-9727-8172C7E96408}" type="presParOf" srcId="{BF6E87D1-64F3-4514-A276-5DDCC22B7807}" destId="{82FD154E-140D-4CCA-8492-48EC98904C2B}" srcOrd="0" destOrd="0" presId="urn:microsoft.com/office/officeart/2008/layout/VerticalCircleList"/>
    <dgm:cxn modelId="{9C73097D-E6C1-4D5D-BC4C-BEB381BB1323}" type="presParOf" srcId="{1969D356-5D9E-46B0-AF54-DD28F1A72F4F}" destId="{DA128A2B-A91E-46AC-82BD-0A847E8426A6}" srcOrd="1" destOrd="0" presId="urn:microsoft.com/office/officeart/2008/layout/VerticalCircleList"/>
    <dgm:cxn modelId="{04AB4620-E89D-40B3-A57A-21246B5E6828}" type="presParOf" srcId="{1969D356-5D9E-46B0-AF54-DD28F1A72F4F}" destId="{1A6D840E-B5DA-4502-8439-7918948934A1}" srcOrd="2" destOrd="0" presId="urn:microsoft.com/office/officeart/2008/layout/VerticalCircleList"/>
    <dgm:cxn modelId="{034E1CCB-F17C-4890-8784-69B85C6351AB}" type="presParOf" srcId="{1A6D840E-B5DA-4502-8439-7918948934A1}" destId="{2758CBDD-C2F3-442C-8204-F4D5AD3EFDC4}" srcOrd="0" destOrd="0" presId="urn:microsoft.com/office/officeart/2008/layout/VerticalCircleList"/>
    <dgm:cxn modelId="{E6ECA0CE-56A8-47AD-9E33-EDFBCF948569}" type="presParOf" srcId="{1A6D840E-B5DA-4502-8439-7918948934A1}" destId="{0E76BA38-4C5F-4141-9A4D-C88408CEE2A0}" srcOrd="1" destOrd="0" presId="urn:microsoft.com/office/officeart/2008/layout/VerticalCircleList"/>
    <dgm:cxn modelId="{6911CC29-678D-41A8-BBA5-150276D308CA}" type="presParOf" srcId="{1A6D840E-B5DA-4502-8439-7918948934A1}" destId="{3D467564-725D-4A96-B1AD-A95CE667BE4D}" srcOrd="2" destOrd="0" presId="urn:microsoft.com/office/officeart/2008/layout/VerticalCircleList"/>
    <dgm:cxn modelId="{C82FC995-9D72-4B15-8720-996E3CE07D37}" type="presParOf" srcId="{1A6D840E-B5DA-4502-8439-7918948934A1}" destId="{C21A5A8C-E050-47D1-A075-35D43BD5F7B6}" srcOrd="3" destOrd="0" presId="urn:microsoft.com/office/officeart/2008/layout/VerticalCircleList"/>
    <dgm:cxn modelId="{3E71B9C2-DAA5-4AB3-8DC2-78FA99ADF70F}" type="presParOf" srcId="{C21A5A8C-E050-47D1-A075-35D43BD5F7B6}" destId="{84E53638-D5ED-47C7-8494-758948E7AAF4}" srcOrd="0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401D5C-DC7F-4061-A092-97702E524FD9}" type="doc">
      <dgm:prSet loTypeId="urn:microsoft.com/office/officeart/2008/layout/PictureAccentList" loCatId="list" qsTypeId="urn:microsoft.com/office/officeart/2005/8/quickstyle/3d4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A9F3D49-CFB1-4F9E-944B-095606CFF8CA}">
      <dgm:prSet phldrT="[Text]"/>
      <dgm:spPr/>
      <dgm:t>
        <a:bodyPr/>
        <a:lstStyle/>
        <a:p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ক্ষমতা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বণ্টনের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নীতির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উপর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ভিত্তিতে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- ২ </a:t>
          </a:r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প্রকার</a:t>
          </a:r>
          <a:endParaRPr lang="en-US" dirty="0">
            <a:solidFill>
              <a:srgbClr val="002060"/>
            </a:solidFill>
          </a:endParaRPr>
        </a:p>
      </dgm:t>
    </dgm:pt>
    <dgm:pt modelId="{CC4F60F9-931A-435B-89DE-22BF18A8D37E}" type="parTrans" cxnId="{FAC2419D-EFB4-45ED-9635-9309BBF9C1CB}">
      <dgm:prSet/>
      <dgm:spPr/>
      <dgm:t>
        <a:bodyPr/>
        <a:lstStyle/>
        <a:p>
          <a:endParaRPr lang="en-US"/>
        </a:p>
      </dgm:t>
    </dgm:pt>
    <dgm:pt modelId="{9BDC13D3-6DCC-472A-9598-60F116EBB8B6}" type="sibTrans" cxnId="{FAC2419D-EFB4-45ED-9635-9309BBF9C1CB}">
      <dgm:prSet/>
      <dgm:spPr/>
      <dgm:t>
        <a:bodyPr/>
        <a:lstStyle/>
        <a:p>
          <a:endParaRPr lang="en-US"/>
        </a:p>
      </dgm:t>
    </dgm:pt>
    <dgm:pt modelId="{6AD19607-77EF-4DB3-AB64-2AB5D8C2D74F}">
      <dgm:prSet phldrT="[Text]"/>
      <dgm:spPr/>
      <dgm:t>
        <a:bodyPr/>
        <a:lstStyle/>
        <a:p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কেন্দ্রের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হাতে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ক্ষমতা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থাকে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যেমনঃ</a:t>
          </a:r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বাংলাদেশ</a:t>
          </a:r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শ্রীলংকা</a:t>
          </a:r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dirty="0">
            <a:solidFill>
              <a:srgbClr val="002060"/>
            </a:solidFill>
          </a:endParaRPr>
        </a:p>
      </dgm:t>
    </dgm:pt>
    <dgm:pt modelId="{6E0F33C9-336B-4DF2-8D63-6EB32E267265}" type="parTrans" cxnId="{8F79BF17-94E7-403C-AD78-C06294EF5F1F}">
      <dgm:prSet/>
      <dgm:spPr/>
      <dgm:t>
        <a:bodyPr/>
        <a:lstStyle/>
        <a:p>
          <a:endParaRPr lang="en-US"/>
        </a:p>
      </dgm:t>
    </dgm:pt>
    <dgm:pt modelId="{FE91AF24-3B0A-42BA-B9AF-FCAEB61D6EB1}" type="sibTrans" cxnId="{8F79BF17-94E7-403C-AD78-C06294EF5F1F}">
      <dgm:prSet/>
      <dgm:spPr/>
      <dgm:t>
        <a:bodyPr/>
        <a:lstStyle/>
        <a:p>
          <a:endParaRPr lang="en-US"/>
        </a:p>
      </dgm:t>
    </dgm:pt>
    <dgm:pt modelId="{FC128BE5-C85B-4CD3-A7BB-B9B100469467}">
      <dgm:prSet phldrT="[Text]"/>
      <dgm:spPr/>
      <dgm:t>
        <a:bodyPr/>
        <a:lstStyle/>
        <a:p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কেন্দ্র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প্রদেশের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মাধ্যমে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ক্ষমতা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বণ্টন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হয়</a:t>
          </a:r>
          <a:r>
            <a:rPr lang="en-US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যেমনঃ</a:t>
          </a:r>
          <a:r>
            <a: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পাকিস্তান</a:t>
          </a:r>
          <a:endParaRPr lang="en-US" dirty="0">
            <a:solidFill>
              <a:srgbClr val="002060"/>
            </a:solidFill>
          </a:endParaRPr>
        </a:p>
      </dgm:t>
    </dgm:pt>
    <dgm:pt modelId="{00A1BE4F-ED9E-4BC7-BF42-1CFAEE73BE3E}" type="parTrans" cxnId="{306CABC6-9BC1-40CC-BB2A-380176424BE4}">
      <dgm:prSet/>
      <dgm:spPr/>
      <dgm:t>
        <a:bodyPr/>
        <a:lstStyle/>
        <a:p>
          <a:endParaRPr lang="en-US"/>
        </a:p>
      </dgm:t>
    </dgm:pt>
    <dgm:pt modelId="{71F8B562-B828-4489-B8D0-4B698BB28AF1}" type="sibTrans" cxnId="{306CABC6-9BC1-40CC-BB2A-380176424BE4}">
      <dgm:prSet/>
      <dgm:spPr/>
      <dgm:t>
        <a:bodyPr/>
        <a:lstStyle/>
        <a:p>
          <a:endParaRPr lang="en-US"/>
        </a:p>
      </dgm:t>
    </dgm:pt>
    <dgm:pt modelId="{DD9A0A0D-A91A-4802-BCF4-C3BB8C212B27}" type="pres">
      <dgm:prSet presAssocID="{06401D5C-DC7F-4061-A092-97702E524FD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169FFD77-3B79-4A29-9FE2-8B47C75B4E43}" type="pres">
      <dgm:prSet presAssocID="{3A9F3D49-CFB1-4F9E-944B-095606CFF8CA}" presName="root" presStyleCnt="0">
        <dgm:presLayoutVars>
          <dgm:chMax/>
          <dgm:chPref val="4"/>
        </dgm:presLayoutVars>
      </dgm:prSet>
      <dgm:spPr/>
    </dgm:pt>
    <dgm:pt modelId="{1071D3B7-A2AE-479E-88D6-FF76BC1D7DAB}" type="pres">
      <dgm:prSet presAssocID="{3A9F3D49-CFB1-4F9E-944B-095606CFF8CA}" presName="rootComposite" presStyleCnt="0">
        <dgm:presLayoutVars/>
      </dgm:prSet>
      <dgm:spPr/>
    </dgm:pt>
    <dgm:pt modelId="{550BC9F4-7EB4-4B56-8AEE-E8A286DAA6BE}" type="pres">
      <dgm:prSet presAssocID="{3A9F3D49-CFB1-4F9E-944B-095606CFF8CA}" presName="rootText" presStyleLbl="node0" presStyleIdx="0" presStyleCnt="1">
        <dgm:presLayoutVars>
          <dgm:chMax/>
          <dgm:chPref val="4"/>
        </dgm:presLayoutVars>
      </dgm:prSet>
      <dgm:spPr/>
    </dgm:pt>
    <dgm:pt modelId="{5DB78C40-2169-4776-A05B-7DAAE4BA8231}" type="pres">
      <dgm:prSet presAssocID="{3A9F3D49-CFB1-4F9E-944B-095606CFF8CA}" presName="childShape" presStyleCnt="0">
        <dgm:presLayoutVars>
          <dgm:chMax val="0"/>
          <dgm:chPref val="0"/>
        </dgm:presLayoutVars>
      </dgm:prSet>
      <dgm:spPr/>
    </dgm:pt>
    <dgm:pt modelId="{C96EA375-F9B4-474A-9854-882D656E77E8}" type="pres">
      <dgm:prSet presAssocID="{6AD19607-77EF-4DB3-AB64-2AB5D8C2D74F}" presName="childComposite" presStyleCnt="0">
        <dgm:presLayoutVars>
          <dgm:chMax val="0"/>
          <dgm:chPref val="0"/>
        </dgm:presLayoutVars>
      </dgm:prSet>
      <dgm:spPr/>
    </dgm:pt>
    <dgm:pt modelId="{BF9ADDCE-A6DB-4A34-8878-AB33F9A3B784}" type="pres">
      <dgm:prSet presAssocID="{6AD19607-77EF-4DB3-AB64-2AB5D8C2D74F}" presName="Image" presStyleLbl="node1" presStyleIdx="0" presStyleCnt="2"/>
      <dgm:spPr>
        <a:blipFill>
          <a:blip xmlns:r="http://schemas.openxmlformats.org/officeDocument/2006/relationships" r:embed="rId1"/>
          <a:srcRect/>
          <a:stretch>
            <a:fillRect l="-11000" r="-11000"/>
          </a:stretch>
        </a:blipFill>
      </dgm:spPr>
    </dgm:pt>
    <dgm:pt modelId="{F28E8DEB-EEAC-45C0-9A25-A40A2D332E16}" type="pres">
      <dgm:prSet presAssocID="{6AD19607-77EF-4DB3-AB64-2AB5D8C2D74F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</dgm:pt>
    <dgm:pt modelId="{76DCA175-5892-4DFF-8137-D4B65362C25A}" type="pres">
      <dgm:prSet presAssocID="{FC128BE5-C85B-4CD3-A7BB-B9B100469467}" presName="childComposite" presStyleCnt="0">
        <dgm:presLayoutVars>
          <dgm:chMax val="0"/>
          <dgm:chPref val="0"/>
        </dgm:presLayoutVars>
      </dgm:prSet>
      <dgm:spPr/>
    </dgm:pt>
    <dgm:pt modelId="{199E9DEB-3736-45AB-A5BD-BB4150989327}" type="pres">
      <dgm:prSet presAssocID="{FC128BE5-C85B-4CD3-A7BB-B9B100469467}" presName="Image" presStyleLbl="node1" presStyleIdx="1" presStyleCnt="2"/>
      <dgm:spPr>
        <a:blipFill>
          <a:blip xmlns:r="http://schemas.openxmlformats.org/officeDocument/2006/relationships" r:embed="rId2"/>
          <a:srcRect/>
          <a:stretch>
            <a:fillRect l="-10000" r="-10000"/>
          </a:stretch>
        </a:blipFill>
      </dgm:spPr>
    </dgm:pt>
    <dgm:pt modelId="{2CA0EAE6-6653-487E-8041-E2D7903F166A}" type="pres">
      <dgm:prSet presAssocID="{FC128BE5-C85B-4CD3-A7BB-B9B100469467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BFC23B16-73B8-45D2-812E-601BAFFB2859}" type="presOf" srcId="{3A9F3D49-CFB1-4F9E-944B-095606CFF8CA}" destId="{550BC9F4-7EB4-4B56-8AEE-E8A286DAA6BE}" srcOrd="0" destOrd="0" presId="urn:microsoft.com/office/officeart/2008/layout/PictureAccentList"/>
    <dgm:cxn modelId="{8F79BF17-94E7-403C-AD78-C06294EF5F1F}" srcId="{3A9F3D49-CFB1-4F9E-944B-095606CFF8CA}" destId="{6AD19607-77EF-4DB3-AB64-2AB5D8C2D74F}" srcOrd="0" destOrd="0" parTransId="{6E0F33C9-336B-4DF2-8D63-6EB32E267265}" sibTransId="{FE91AF24-3B0A-42BA-B9AF-FCAEB61D6EB1}"/>
    <dgm:cxn modelId="{1FD38934-03E3-4D4F-A374-93FB32F0614A}" type="presOf" srcId="{6AD19607-77EF-4DB3-AB64-2AB5D8C2D74F}" destId="{F28E8DEB-EEAC-45C0-9A25-A40A2D332E16}" srcOrd="0" destOrd="0" presId="urn:microsoft.com/office/officeart/2008/layout/PictureAccentList"/>
    <dgm:cxn modelId="{535A0168-B96D-4FD3-A83F-1EE405AC9569}" type="presOf" srcId="{06401D5C-DC7F-4061-A092-97702E524FD9}" destId="{DD9A0A0D-A91A-4802-BCF4-C3BB8C212B27}" srcOrd="0" destOrd="0" presId="urn:microsoft.com/office/officeart/2008/layout/PictureAccentList"/>
    <dgm:cxn modelId="{FAC2419D-EFB4-45ED-9635-9309BBF9C1CB}" srcId="{06401D5C-DC7F-4061-A092-97702E524FD9}" destId="{3A9F3D49-CFB1-4F9E-944B-095606CFF8CA}" srcOrd="0" destOrd="0" parTransId="{CC4F60F9-931A-435B-89DE-22BF18A8D37E}" sibTransId="{9BDC13D3-6DCC-472A-9598-60F116EBB8B6}"/>
    <dgm:cxn modelId="{306CABC6-9BC1-40CC-BB2A-380176424BE4}" srcId="{3A9F3D49-CFB1-4F9E-944B-095606CFF8CA}" destId="{FC128BE5-C85B-4CD3-A7BB-B9B100469467}" srcOrd="1" destOrd="0" parTransId="{00A1BE4F-ED9E-4BC7-BF42-1CFAEE73BE3E}" sibTransId="{71F8B562-B828-4489-B8D0-4B698BB28AF1}"/>
    <dgm:cxn modelId="{114BDBF1-8212-4B06-B2BB-54E2C8A0E811}" type="presOf" srcId="{FC128BE5-C85B-4CD3-A7BB-B9B100469467}" destId="{2CA0EAE6-6653-487E-8041-E2D7903F166A}" srcOrd="0" destOrd="0" presId="urn:microsoft.com/office/officeart/2008/layout/PictureAccentList"/>
    <dgm:cxn modelId="{530D65AE-D702-4B57-93D4-281F3EEEEFEC}" type="presParOf" srcId="{DD9A0A0D-A91A-4802-BCF4-C3BB8C212B27}" destId="{169FFD77-3B79-4A29-9FE2-8B47C75B4E43}" srcOrd="0" destOrd="0" presId="urn:microsoft.com/office/officeart/2008/layout/PictureAccentList"/>
    <dgm:cxn modelId="{4FEA7826-EF80-4FB0-BD52-968025D39B28}" type="presParOf" srcId="{169FFD77-3B79-4A29-9FE2-8B47C75B4E43}" destId="{1071D3B7-A2AE-479E-88D6-FF76BC1D7DAB}" srcOrd="0" destOrd="0" presId="urn:microsoft.com/office/officeart/2008/layout/PictureAccentList"/>
    <dgm:cxn modelId="{24B5B8D3-9573-4798-91BE-BF6F3BD8C950}" type="presParOf" srcId="{1071D3B7-A2AE-479E-88D6-FF76BC1D7DAB}" destId="{550BC9F4-7EB4-4B56-8AEE-E8A286DAA6BE}" srcOrd="0" destOrd="0" presId="urn:microsoft.com/office/officeart/2008/layout/PictureAccentList"/>
    <dgm:cxn modelId="{F6D963E2-735E-45A0-B195-F8E3922ADF7D}" type="presParOf" srcId="{169FFD77-3B79-4A29-9FE2-8B47C75B4E43}" destId="{5DB78C40-2169-4776-A05B-7DAAE4BA8231}" srcOrd="1" destOrd="0" presId="urn:microsoft.com/office/officeart/2008/layout/PictureAccentList"/>
    <dgm:cxn modelId="{DB32640C-8567-44A9-98F5-38C39506A041}" type="presParOf" srcId="{5DB78C40-2169-4776-A05B-7DAAE4BA8231}" destId="{C96EA375-F9B4-474A-9854-882D656E77E8}" srcOrd="0" destOrd="0" presId="urn:microsoft.com/office/officeart/2008/layout/PictureAccentList"/>
    <dgm:cxn modelId="{1D372F24-C8EA-4605-A41A-466C9FC0DA1E}" type="presParOf" srcId="{C96EA375-F9B4-474A-9854-882D656E77E8}" destId="{BF9ADDCE-A6DB-4A34-8878-AB33F9A3B784}" srcOrd="0" destOrd="0" presId="urn:microsoft.com/office/officeart/2008/layout/PictureAccentList"/>
    <dgm:cxn modelId="{4586A270-8DEC-4B2F-AE49-F4B9D5EB9745}" type="presParOf" srcId="{C96EA375-F9B4-474A-9854-882D656E77E8}" destId="{F28E8DEB-EEAC-45C0-9A25-A40A2D332E16}" srcOrd="1" destOrd="0" presId="urn:microsoft.com/office/officeart/2008/layout/PictureAccentList"/>
    <dgm:cxn modelId="{2EAA2722-EC28-4C6E-B677-7A268755B79B}" type="presParOf" srcId="{5DB78C40-2169-4776-A05B-7DAAE4BA8231}" destId="{76DCA175-5892-4DFF-8137-D4B65362C25A}" srcOrd="1" destOrd="0" presId="urn:microsoft.com/office/officeart/2008/layout/PictureAccentList"/>
    <dgm:cxn modelId="{1BCB87CF-5989-4096-97EE-B2F93BA5010E}" type="presParOf" srcId="{76DCA175-5892-4DFF-8137-D4B65362C25A}" destId="{199E9DEB-3736-45AB-A5BD-BB4150989327}" srcOrd="0" destOrd="0" presId="urn:microsoft.com/office/officeart/2008/layout/PictureAccentList"/>
    <dgm:cxn modelId="{C6F5E2E2-5154-497B-9A35-4B5CC4EFAED6}" type="presParOf" srcId="{76DCA175-5892-4DFF-8137-D4B65362C25A}" destId="{2CA0EAE6-6653-487E-8041-E2D7903F166A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3F05E46-059D-48CB-9D14-E685DBE8B876}" type="doc">
      <dgm:prSet loTypeId="urn:microsoft.com/office/officeart/2005/8/layout/radial5" loCatId="cycle" qsTypeId="urn:microsoft.com/office/officeart/2005/8/quickstyle/3d9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911D66E-870C-4135-975C-2F931DFDA93B}">
      <dgm:prSet phldrT="[Text]"/>
      <dgm:spPr>
        <a:solidFill>
          <a:schemeClr val="tx2">
            <a:lumMod val="10000"/>
          </a:schemeClr>
        </a:solidFill>
      </dgm:spPr>
      <dgm:t>
        <a:bodyPr/>
        <a:lstStyle/>
        <a:p>
          <a:r>
            <a:rPr lang="en-US" b="0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বাংলাদেশের সরকার পদ্ধতি</a:t>
          </a:r>
          <a:endParaRPr lang="en-US" b="0" dirty="0">
            <a:ln>
              <a:noFill/>
            </a:ln>
            <a:solidFill>
              <a:schemeClr val="tx1"/>
            </a:solidFill>
          </a:endParaRPr>
        </a:p>
      </dgm:t>
    </dgm:pt>
    <dgm:pt modelId="{88498676-840C-43A7-84AA-3408B668776B}" type="parTrans" cxnId="{B933BC3B-911A-4BFC-AD12-4659D177F610}">
      <dgm:prSet/>
      <dgm:spPr/>
      <dgm:t>
        <a:bodyPr/>
        <a:lstStyle/>
        <a:p>
          <a:endParaRPr lang="en-US"/>
        </a:p>
      </dgm:t>
    </dgm:pt>
    <dgm:pt modelId="{67A4BFF2-C0A0-40FE-A71D-F1B81C20807C}" type="sibTrans" cxnId="{B933BC3B-911A-4BFC-AD12-4659D177F610}">
      <dgm:prSet/>
      <dgm:spPr/>
      <dgm:t>
        <a:bodyPr/>
        <a:lstStyle/>
        <a:p>
          <a:endParaRPr lang="en-US"/>
        </a:p>
      </dgm:t>
    </dgm:pt>
    <dgm:pt modelId="{32A71CB7-AAFA-42D8-8B50-FC5E427FD09F}">
      <dgm:prSet phldrT="[Text]"/>
      <dgm:spPr>
        <a:solidFill>
          <a:schemeClr val="tx2">
            <a:lumMod val="10000"/>
          </a:schemeClr>
        </a:solidFill>
      </dgm:spPr>
      <dgm:t>
        <a:bodyPr/>
        <a:lstStyle/>
        <a:p>
          <a:r>
            <a:rPr lang="en-US" b="0" dirty="0" err="1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প্রজাতান্ত্রিক</a:t>
          </a:r>
          <a:r>
            <a:rPr lang="en-US" b="0" dirty="0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0" dirty="0" err="1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endParaRPr lang="en-US" b="0" dirty="0">
            <a:ln>
              <a:noFill/>
            </a:ln>
            <a:solidFill>
              <a:schemeClr val="tx1"/>
            </a:solidFill>
          </a:endParaRPr>
        </a:p>
      </dgm:t>
    </dgm:pt>
    <dgm:pt modelId="{A3AAB9D5-227D-4D9F-864B-D3BC70B8DA84}" type="parTrans" cxnId="{458220AB-8781-4C6D-90B4-D889D0F9BC3A}">
      <dgm:prSet/>
      <dgm:spPr/>
      <dgm:t>
        <a:bodyPr/>
        <a:lstStyle/>
        <a:p>
          <a:endParaRPr lang="en-US"/>
        </a:p>
      </dgm:t>
    </dgm:pt>
    <dgm:pt modelId="{AE59AA09-D4E0-448B-9566-214E0210F194}" type="sibTrans" cxnId="{458220AB-8781-4C6D-90B4-D889D0F9BC3A}">
      <dgm:prSet/>
      <dgm:spPr/>
      <dgm:t>
        <a:bodyPr/>
        <a:lstStyle/>
        <a:p>
          <a:endParaRPr lang="en-US"/>
        </a:p>
      </dgm:t>
    </dgm:pt>
    <dgm:pt modelId="{C742C34D-4E5C-49B2-B115-2D0D30922538}">
      <dgm:prSet phldrT="[Text]"/>
      <dgm:spPr>
        <a:solidFill>
          <a:schemeClr val="tx2">
            <a:lumMod val="10000"/>
          </a:schemeClr>
        </a:solidFill>
      </dgm:spPr>
      <dgm:t>
        <a:bodyPr/>
        <a:lstStyle/>
        <a:p>
          <a:r>
            <a:rPr lang="en-US" b="0" dirty="0" err="1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এককেন্দ্রিক</a:t>
          </a:r>
          <a:r>
            <a:rPr lang="en-US" b="0" dirty="0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0" dirty="0" err="1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endParaRPr lang="en-US" b="0" dirty="0">
            <a:ln>
              <a:noFill/>
            </a:ln>
            <a:solidFill>
              <a:schemeClr val="tx1"/>
            </a:solidFill>
          </a:endParaRPr>
        </a:p>
      </dgm:t>
    </dgm:pt>
    <dgm:pt modelId="{ACE8B93F-3FCD-4956-9885-169D10703EB3}" type="parTrans" cxnId="{FED6EEB0-2904-488C-A51B-D71BA90750A7}">
      <dgm:prSet/>
      <dgm:spPr/>
      <dgm:t>
        <a:bodyPr/>
        <a:lstStyle/>
        <a:p>
          <a:endParaRPr lang="en-US"/>
        </a:p>
      </dgm:t>
    </dgm:pt>
    <dgm:pt modelId="{81A0F47F-56D8-4741-A98C-B2B167453781}" type="sibTrans" cxnId="{FED6EEB0-2904-488C-A51B-D71BA90750A7}">
      <dgm:prSet/>
      <dgm:spPr/>
      <dgm:t>
        <a:bodyPr/>
        <a:lstStyle/>
        <a:p>
          <a:endParaRPr lang="en-US"/>
        </a:p>
      </dgm:t>
    </dgm:pt>
    <dgm:pt modelId="{A181AA56-8327-4577-B223-784D05F6C179}">
      <dgm:prSet phldrT="[Text]"/>
      <dgm:spPr>
        <a:solidFill>
          <a:schemeClr val="tx2">
            <a:lumMod val="10000"/>
          </a:schemeClr>
        </a:solidFill>
      </dgm:spPr>
      <dgm:t>
        <a:bodyPr/>
        <a:lstStyle/>
        <a:p>
          <a:r>
            <a:rPr lang="en-US" b="0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সংসদীয় সরকার</a:t>
          </a:r>
          <a:endParaRPr lang="en-US" b="0" dirty="0">
            <a:ln>
              <a:noFill/>
            </a:ln>
            <a:solidFill>
              <a:schemeClr val="tx1"/>
            </a:solidFill>
          </a:endParaRPr>
        </a:p>
      </dgm:t>
    </dgm:pt>
    <dgm:pt modelId="{9579DE71-6607-4F57-B3E3-0B920C9C01B4}" type="parTrans" cxnId="{C1941F5E-24DC-41DB-9E1E-107F0B71CB32}">
      <dgm:prSet/>
      <dgm:spPr/>
      <dgm:t>
        <a:bodyPr/>
        <a:lstStyle/>
        <a:p>
          <a:endParaRPr lang="en-US"/>
        </a:p>
      </dgm:t>
    </dgm:pt>
    <dgm:pt modelId="{A44B617C-BBD4-43E9-A390-F52681862505}" type="sibTrans" cxnId="{C1941F5E-24DC-41DB-9E1E-107F0B71CB32}">
      <dgm:prSet/>
      <dgm:spPr/>
      <dgm:t>
        <a:bodyPr/>
        <a:lstStyle/>
        <a:p>
          <a:endParaRPr lang="en-US"/>
        </a:p>
      </dgm:t>
    </dgm:pt>
    <dgm:pt modelId="{B34888DD-BA11-43D0-9AEC-4B91CDC9339D}">
      <dgm:prSet phldrT="[Text]"/>
      <dgm:spPr>
        <a:solidFill>
          <a:schemeClr val="tx2">
            <a:lumMod val="10000"/>
          </a:schemeClr>
        </a:solidFill>
      </dgm:spPr>
      <dgm:t>
        <a:bodyPr/>
        <a:lstStyle/>
        <a:p>
          <a:r>
            <a:rPr lang="en-US" b="0" dirty="0" err="1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গণতান্ত্রিক</a:t>
          </a:r>
          <a:r>
            <a:rPr lang="en-US" b="0" dirty="0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0" dirty="0" err="1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endParaRPr lang="en-US" b="0" dirty="0">
            <a:ln>
              <a:noFill/>
            </a:ln>
            <a:solidFill>
              <a:schemeClr val="tx1"/>
            </a:solidFill>
          </a:endParaRPr>
        </a:p>
      </dgm:t>
    </dgm:pt>
    <dgm:pt modelId="{2978D044-92FA-4AB4-8406-A99C79632644}" type="parTrans" cxnId="{FD94B81D-28C2-45B2-85E9-FAC3241AC60D}">
      <dgm:prSet/>
      <dgm:spPr/>
      <dgm:t>
        <a:bodyPr/>
        <a:lstStyle/>
        <a:p>
          <a:endParaRPr lang="en-US"/>
        </a:p>
      </dgm:t>
    </dgm:pt>
    <dgm:pt modelId="{311B0EEA-74FF-4958-8406-88223E3EC675}" type="sibTrans" cxnId="{FD94B81D-28C2-45B2-85E9-FAC3241AC60D}">
      <dgm:prSet/>
      <dgm:spPr/>
      <dgm:t>
        <a:bodyPr/>
        <a:lstStyle/>
        <a:p>
          <a:endParaRPr lang="en-US"/>
        </a:p>
      </dgm:t>
    </dgm:pt>
    <dgm:pt modelId="{9838A1E7-A615-419C-B6DD-6F32412AE2A0}" type="pres">
      <dgm:prSet presAssocID="{33F05E46-059D-48CB-9D14-E685DBE8B87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0F87830-D406-424A-B73D-1A7A2EE4F463}" type="pres">
      <dgm:prSet presAssocID="{2911D66E-870C-4135-975C-2F931DFDA93B}" presName="centerShape" presStyleLbl="node0" presStyleIdx="0" presStyleCnt="1"/>
      <dgm:spPr/>
    </dgm:pt>
    <dgm:pt modelId="{AAF46D99-0C42-47C9-BE81-321C14324380}" type="pres">
      <dgm:prSet presAssocID="{A3AAB9D5-227D-4D9F-864B-D3BC70B8DA84}" presName="parTrans" presStyleLbl="sibTrans2D1" presStyleIdx="0" presStyleCnt="4"/>
      <dgm:spPr/>
    </dgm:pt>
    <dgm:pt modelId="{EAE307A9-C136-42EB-B604-708AAA20D911}" type="pres">
      <dgm:prSet presAssocID="{A3AAB9D5-227D-4D9F-864B-D3BC70B8DA84}" presName="connectorText" presStyleLbl="sibTrans2D1" presStyleIdx="0" presStyleCnt="4"/>
      <dgm:spPr/>
    </dgm:pt>
    <dgm:pt modelId="{BDE9D67F-CDA9-4F83-AFEA-B5033F3F3FCD}" type="pres">
      <dgm:prSet presAssocID="{32A71CB7-AAFA-42D8-8B50-FC5E427FD09F}" presName="node" presStyleLbl="node1" presStyleIdx="0" presStyleCnt="4">
        <dgm:presLayoutVars>
          <dgm:bulletEnabled val="1"/>
        </dgm:presLayoutVars>
      </dgm:prSet>
      <dgm:spPr/>
    </dgm:pt>
    <dgm:pt modelId="{7EB50D5B-C5E9-4AEE-BBDE-295189F8A225}" type="pres">
      <dgm:prSet presAssocID="{ACE8B93F-3FCD-4956-9885-169D10703EB3}" presName="parTrans" presStyleLbl="sibTrans2D1" presStyleIdx="1" presStyleCnt="4"/>
      <dgm:spPr/>
    </dgm:pt>
    <dgm:pt modelId="{F143B3F3-F829-4621-917C-7640974AE468}" type="pres">
      <dgm:prSet presAssocID="{ACE8B93F-3FCD-4956-9885-169D10703EB3}" presName="connectorText" presStyleLbl="sibTrans2D1" presStyleIdx="1" presStyleCnt="4"/>
      <dgm:spPr/>
    </dgm:pt>
    <dgm:pt modelId="{EB798B56-2039-4878-9066-B048277F13A3}" type="pres">
      <dgm:prSet presAssocID="{C742C34D-4E5C-49B2-B115-2D0D30922538}" presName="node" presStyleLbl="node1" presStyleIdx="1" presStyleCnt="4">
        <dgm:presLayoutVars>
          <dgm:bulletEnabled val="1"/>
        </dgm:presLayoutVars>
      </dgm:prSet>
      <dgm:spPr/>
    </dgm:pt>
    <dgm:pt modelId="{FA222F04-1DF6-4A00-AC3E-74C6AEF8CC53}" type="pres">
      <dgm:prSet presAssocID="{9579DE71-6607-4F57-B3E3-0B920C9C01B4}" presName="parTrans" presStyleLbl="sibTrans2D1" presStyleIdx="2" presStyleCnt="4"/>
      <dgm:spPr/>
    </dgm:pt>
    <dgm:pt modelId="{61D95E7F-414E-4568-80D3-21B0FB517498}" type="pres">
      <dgm:prSet presAssocID="{9579DE71-6607-4F57-B3E3-0B920C9C01B4}" presName="connectorText" presStyleLbl="sibTrans2D1" presStyleIdx="2" presStyleCnt="4"/>
      <dgm:spPr/>
    </dgm:pt>
    <dgm:pt modelId="{EB00C5FB-B871-49DC-91AE-2B6B1BCBC2D2}" type="pres">
      <dgm:prSet presAssocID="{A181AA56-8327-4577-B223-784D05F6C179}" presName="node" presStyleLbl="node1" presStyleIdx="2" presStyleCnt="4">
        <dgm:presLayoutVars>
          <dgm:bulletEnabled val="1"/>
        </dgm:presLayoutVars>
      </dgm:prSet>
      <dgm:spPr/>
    </dgm:pt>
    <dgm:pt modelId="{C315D91F-7D44-4399-B563-9C887C96DA6E}" type="pres">
      <dgm:prSet presAssocID="{2978D044-92FA-4AB4-8406-A99C79632644}" presName="parTrans" presStyleLbl="sibTrans2D1" presStyleIdx="3" presStyleCnt="4"/>
      <dgm:spPr/>
    </dgm:pt>
    <dgm:pt modelId="{477240CA-9E77-4900-9F96-89A8ECC93AF5}" type="pres">
      <dgm:prSet presAssocID="{2978D044-92FA-4AB4-8406-A99C79632644}" presName="connectorText" presStyleLbl="sibTrans2D1" presStyleIdx="3" presStyleCnt="4"/>
      <dgm:spPr/>
    </dgm:pt>
    <dgm:pt modelId="{4946EC66-6AB2-4EB6-8E75-DDB3563D2F8B}" type="pres">
      <dgm:prSet presAssocID="{B34888DD-BA11-43D0-9AEC-4B91CDC9339D}" presName="node" presStyleLbl="node1" presStyleIdx="3" presStyleCnt="4">
        <dgm:presLayoutVars>
          <dgm:bulletEnabled val="1"/>
        </dgm:presLayoutVars>
      </dgm:prSet>
      <dgm:spPr/>
    </dgm:pt>
  </dgm:ptLst>
  <dgm:cxnLst>
    <dgm:cxn modelId="{A5F73A03-9643-415C-9457-63E7F8B670A4}" type="presOf" srcId="{9579DE71-6607-4F57-B3E3-0B920C9C01B4}" destId="{61D95E7F-414E-4568-80D3-21B0FB517498}" srcOrd="1" destOrd="0" presId="urn:microsoft.com/office/officeart/2005/8/layout/radial5"/>
    <dgm:cxn modelId="{6F96A509-85E8-40C1-B4EE-FE5A39464391}" type="presOf" srcId="{A181AA56-8327-4577-B223-784D05F6C179}" destId="{EB00C5FB-B871-49DC-91AE-2B6B1BCBC2D2}" srcOrd="0" destOrd="0" presId="urn:microsoft.com/office/officeart/2005/8/layout/radial5"/>
    <dgm:cxn modelId="{171FD909-2F93-4694-98C9-F3A540ADBB47}" type="presOf" srcId="{2911D66E-870C-4135-975C-2F931DFDA93B}" destId="{E0F87830-D406-424A-B73D-1A7A2EE4F463}" srcOrd="0" destOrd="0" presId="urn:microsoft.com/office/officeart/2005/8/layout/radial5"/>
    <dgm:cxn modelId="{67B5800D-D29F-4972-88C0-90DBC1F1840F}" type="presOf" srcId="{9579DE71-6607-4F57-B3E3-0B920C9C01B4}" destId="{FA222F04-1DF6-4A00-AC3E-74C6AEF8CC53}" srcOrd="0" destOrd="0" presId="urn:microsoft.com/office/officeart/2005/8/layout/radial5"/>
    <dgm:cxn modelId="{294BCF0E-352F-4F5D-B9A0-128AC156E3B4}" type="presOf" srcId="{A3AAB9D5-227D-4D9F-864B-D3BC70B8DA84}" destId="{EAE307A9-C136-42EB-B604-708AAA20D911}" srcOrd="1" destOrd="0" presId="urn:microsoft.com/office/officeart/2005/8/layout/radial5"/>
    <dgm:cxn modelId="{FD94B81D-28C2-45B2-85E9-FAC3241AC60D}" srcId="{2911D66E-870C-4135-975C-2F931DFDA93B}" destId="{B34888DD-BA11-43D0-9AEC-4B91CDC9339D}" srcOrd="3" destOrd="0" parTransId="{2978D044-92FA-4AB4-8406-A99C79632644}" sibTransId="{311B0EEA-74FF-4958-8406-88223E3EC675}"/>
    <dgm:cxn modelId="{643BBD20-C0F2-4CBE-9CAB-26AA7CF14355}" type="presOf" srcId="{2978D044-92FA-4AB4-8406-A99C79632644}" destId="{C315D91F-7D44-4399-B563-9C887C96DA6E}" srcOrd="0" destOrd="0" presId="urn:microsoft.com/office/officeart/2005/8/layout/radial5"/>
    <dgm:cxn modelId="{B933BC3B-911A-4BFC-AD12-4659D177F610}" srcId="{33F05E46-059D-48CB-9D14-E685DBE8B876}" destId="{2911D66E-870C-4135-975C-2F931DFDA93B}" srcOrd="0" destOrd="0" parTransId="{88498676-840C-43A7-84AA-3408B668776B}" sibTransId="{67A4BFF2-C0A0-40FE-A71D-F1B81C20807C}"/>
    <dgm:cxn modelId="{C1941F5E-24DC-41DB-9E1E-107F0B71CB32}" srcId="{2911D66E-870C-4135-975C-2F931DFDA93B}" destId="{A181AA56-8327-4577-B223-784D05F6C179}" srcOrd="2" destOrd="0" parTransId="{9579DE71-6607-4F57-B3E3-0B920C9C01B4}" sibTransId="{A44B617C-BBD4-43E9-A390-F52681862505}"/>
    <dgm:cxn modelId="{7B9C1445-5968-4DEE-B99C-1649907C6AF6}" type="presOf" srcId="{33F05E46-059D-48CB-9D14-E685DBE8B876}" destId="{9838A1E7-A615-419C-B6DD-6F32412AE2A0}" srcOrd="0" destOrd="0" presId="urn:microsoft.com/office/officeart/2005/8/layout/radial5"/>
    <dgm:cxn modelId="{5BDDBA4E-B6E2-4E54-9F28-BD3814993B92}" type="presOf" srcId="{B34888DD-BA11-43D0-9AEC-4B91CDC9339D}" destId="{4946EC66-6AB2-4EB6-8E75-DDB3563D2F8B}" srcOrd="0" destOrd="0" presId="urn:microsoft.com/office/officeart/2005/8/layout/radial5"/>
    <dgm:cxn modelId="{B2E25A71-5166-421D-AB36-AF72F7FCB890}" type="presOf" srcId="{32A71CB7-AAFA-42D8-8B50-FC5E427FD09F}" destId="{BDE9D67F-CDA9-4F83-AFEA-B5033F3F3FCD}" srcOrd="0" destOrd="0" presId="urn:microsoft.com/office/officeart/2005/8/layout/radial5"/>
    <dgm:cxn modelId="{1B1CA191-9120-4A10-A96D-2F5B4B111F06}" type="presOf" srcId="{ACE8B93F-3FCD-4956-9885-169D10703EB3}" destId="{7EB50D5B-C5E9-4AEE-BBDE-295189F8A225}" srcOrd="0" destOrd="0" presId="urn:microsoft.com/office/officeart/2005/8/layout/radial5"/>
    <dgm:cxn modelId="{B366AC9F-851A-4594-B7FE-91E8807AF4EC}" type="presOf" srcId="{A3AAB9D5-227D-4D9F-864B-D3BC70B8DA84}" destId="{AAF46D99-0C42-47C9-BE81-321C14324380}" srcOrd="0" destOrd="0" presId="urn:microsoft.com/office/officeart/2005/8/layout/radial5"/>
    <dgm:cxn modelId="{458220AB-8781-4C6D-90B4-D889D0F9BC3A}" srcId="{2911D66E-870C-4135-975C-2F931DFDA93B}" destId="{32A71CB7-AAFA-42D8-8B50-FC5E427FD09F}" srcOrd="0" destOrd="0" parTransId="{A3AAB9D5-227D-4D9F-864B-D3BC70B8DA84}" sibTransId="{AE59AA09-D4E0-448B-9566-214E0210F194}"/>
    <dgm:cxn modelId="{FED6EEB0-2904-488C-A51B-D71BA90750A7}" srcId="{2911D66E-870C-4135-975C-2F931DFDA93B}" destId="{C742C34D-4E5C-49B2-B115-2D0D30922538}" srcOrd="1" destOrd="0" parTransId="{ACE8B93F-3FCD-4956-9885-169D10703EB3}" sibTransId="{81A0F47F-56D8-4741-A98C-B2B167453781}"/>
    <dgm:cxn modelId="{35496EB8-6A82-4E70-A4DE-2CE9654180C6}" type="presOf" srcId="{C742C34D-4E5C-49B2-B115-2D0D30922538}" destId="{EB798B56-2039-4878-9066-B048277F13A3}" srcOrd="0" destOrd="0" presId="urn:microsoft.com/office/officeart/2005/8/layout/radial5"/>
    <dgm:cxn modelId="{39DD02CD-E9F1-4118-BBDD-706A9E5A4230}" type="presOf" srcId="{ACE8B93F-3FCD-4956-9885-169D10703EB3}" destId="{F143B3F3-F829-4621-917C-7640974AE468}" srcOrd="1" destOrd="0" presId="urn:microsoft.com/office/officeart/2005/8/layout/radial5"/>
    <dgm:cxn modelId="{2DD0DAD1-A88E-4D88-968D-FA524545497B}" type="presOf" srcId="{2978D044-92FA-4AB4-8406-A99C79632644}" destId="{477240CA-9E77-4900-9F96-89A8ECC93AF5}" srcOrd="1" destOrd="0" presId="urn:microsoft.com/office/officeart/2005/8/layout/radial5"/>
    <dgm:cxn modelId="{C24E6CE0-87AA-4AEB-BA9A-FA84878F00F2}" type="presParOf" srcId="{9838A1E7-A615-419C-B6DD-6F32412AE2A0}" destId="{E0F87830-D406-424A-B73D-1A7A2EE4F463}" srcOrd="0" destOrd="0" presId="urn:microsoft.com/office/officeart/2005/8/layout/radial5"/>
    <dgm:cxn modelId="{89EA62F7-3F05-479E-9BDF-2ED91B857335}" type="presParOf" srcId="{9838A1E7-A615-419C-B6DD-6F32412AE2A0}" destId="{AAF46D99-0C42-47C9-BE81-321C14324380}" srcOrd="1" destOrd="0" presId="urn:microsoft.com/office/officeart/2005/8/layout/radial5"/>
    <dgm:cxn modelId="{AFE64E16-F8C1-49A4-9A92-302C77C1FFA5}" type="presParOf" srcId="{AAF46D99-0C42-47C9-BE81-321C14324380}" destId="{EAE307A9-C136-42EB-B604-708AAA20D911}" srcOrd="0" destOrd="0" presId="urn:microsoft.com/office/officeart/2005/8/layout/radial5"/>
    <dgm:cxn modelId="{53851939-C4DA-4351-82DE-D9269C7E7124}" type="presParOf" srcId="{9838A1E7-A615-419C-B6DD-6F32412AE2A0}" destId="{BDE9D67F-CDA9-4F83-AFEA-B5033F3F3FCD}" srcOrd="2" destOrd="0" presId="urn:microsoft.com/office/officeart/2005/8/layout/radial5"/>
    <dgm:cxn modelId="{7E8B2070-17AC-4A23-9D2B-5EC52216F1E5}" type="presParOf" srcId="{9838A1E7-A615-419C-B6DD-6F32412AE2A0}" destId="{7EB50D5B-C5E9-4AEE-BBDE-295189F8A225}" srcOrd="3" destOrd="0" presId="urn:microsoft.com/office/officeart/2005/8/layout/radial5"/>
    <dgm:cxn modelId="{752B4819-1E21-49D5-AF9D-E1DAC6998DBA}" type="presParOf" srcId="{7EB50D5B-C5E9-4AEE-BBDE-295189F8A225}" destId="{F143B3F3-F829-4621-917C-7640974AE468}" srcOrd="0" destOrd="0" presId="urn:microsoft.com/office/officeart/2005/8/layout/radial5"/>
    <dgm:cxn modelId="{B86455FA-0DAB-4BA9-8A40-DF9796A0E4F8}" type="presParOf" srcId="{9838A1E7-A615-419C-B6DD-6F32412AE2A0}" destId="{EB798B56-2039-4878-9066-B048277F13A3}" srcOrd="4" destOrd="0" presId="urn:microsoft.com/office/officeart/2005/8/layout/radial5"/>
    <dgm:cxn modelId="{9D4C5AD9-1C29-45E8-A6DB-E910F0E64413}" type="presParOf" srcId="{9838A1E7-A615-419C-B6DD-6F32412AE2A0}" destId="{FA222F04-1DF6-4A00-AC3E-74C6AEF8CC53}" srcOrd="5" destOrd="0" presId="urn:microsoft.com/office/officeart/2005/8/layout/radial5"/>
    <dgm:cxn modelId="{B57D6ECF-8A08-420A-9640-0EB6F2F9CC43}" type="presParOf" srcId="{FA222F04-1DF6-4A00-AC3E-74C6AEF8CC53}" destId="{61D95E7F-414E-4568-80D3-21B0FB517498}" srcOrd="0" destOrd="0" presId="urn:microsoft.com/office/officeart/2005/8/layout/radial5"/>
    <dgm:cxn modelId="{BAFFE4D9-68E0-48C7-86DD-6063442A77E0}" type="presParOf" srcId="{9838A1E7-A615-419C-B6DD-6F32412AE2A0}" destId="{EB00C5FB-B871-49DC-91AE-2B6B1BCBC2D2}" srcOrd="6" destOrd="0" presId="urn:microsoft.com/office/officeart/2005/8/layout/radial5"/>
    <dgm:cxn modelId="{9CF4738F-7A92-4F2F-90D6-EB097089A52D}" type="presParOf" srcId="{9838A1E7-A615-419C-B6DD-6F32412AE2A0}" destId="{C315D91F-7D44-4399-B563-9C887C96DA6E}" srcOrd="7" destOrd="0" presId="urn:microsoft.com/office/officeart/2005/8/layout/radial5"/>
    <dgm:cxn modelId="{4EC99185-A61F-4250-84C8-DF485EAC44EA}" type="presParOf" srcId="{C315D91F-7D44-4399-B563-9C887C96DA6E}" destId="{477240CA-9E77-4900-9F96-89A8ECC93AF5}" srcOrd="0" destOrd="0" presId="urn:microsoft.com/office/officeart/2005/8/layout/radial5"/>
    <dgm:cxn modelId="{99B268AC-2035-4D07-A0C8-5C05C4D57433}" type="presParOf" srcId="{9838A1E7-A615-419C-B6DD-6F32412AE2A0}" destId="{4946EC66-6AB2-4EB6-8E75-DDB3563D2F8B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444B945-20DE-4565-A360-F873B9AC7EE3}" type="doc">
      <dgm:prSet loTypeId="urn:microsoft.com/office/officeart/2005/8/layout/venn2" loCatId="relationship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26221F7-CBC8-403A-AD49-AC6D24A3C1DD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সর্বজনীন ভোটাধিকার </a:t>
          </a:r>
          <a:endParaRPr lang="en-US" sz="2000" dirty="0">
            <a:solidFill>
              <a:schemeClr val="bg1"/>
            </a:solidFill>
          </a:endParaRPr>
        </a:p>
      </dgm:t>
    </dgm:pt>
    <dgm:pt modelId="{2D5EF740-D199-41E1-BC0A-622BE0B32401}" type="parTrans" cxnId="{C8A73BE8-EB72-47E0-95B0-7B4E1C1785F5}">
      <dgm:prSet/>
      <dgm:spPr/>
      <dgm:t>
        <a:bodyPr/>
        <a:lstStyle/>
        <a:p>
          <a:endParaRPr lang="en-US"/>
        </a:p>
      </dgm:t>
    </dgm:pt>
    <dgm:pt modelId="{12B57A8A-308A-4972-A0AD-4849A8352CDD}" type="sibTrans" cxnId="{C8A73BE8-EB72-47E0-95B0-7B4E1C1785F5}">
      <dgm:prSet/>
      <dgm:spPr/>
      <dgm:t>
        <a:bodyPr/>
        <a:lstStyle/>
        <a:p>
          <a:endParaRPr lang="en-US"/>
        </a:p>
      </dgm:t>
    </dgm:pt>
    <dgm:pt modelId="{DD708DE7-A16B-4090-93A6-370BC1A3BEE8}">
      <dgm:prSet phldrT="[Text]" custT="1"/>
      <dgm:spPr/>
      <dgm:t>
        <a:bodyPr/>
        <a:lstStyle/>
        <a:p>
          <a:r>
            <a:rPr lang="en-US" sz="20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গণপ্রজাতন্ত্রী</a:t>
          </a:r>
          <a:r>
            <a:rPr lang="en-US" sz="2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 </a:t>
          </a:r>
          <a:r>
            <a:rPr lang="en-US" sz="20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endParaRPr lang="en-US" sz="2000" dirty="0">
            <a:solidFill>
              <a:schemeClr val="bg1"/>
            </a:solidFill>
          </a:endParaRPr>
        </a:p>
      </dgm:t>
    </dgm:pt>
    <dgm:pt modelId="{F094B034-5C6D-4440-AF6C-7E2E57355FCB}" type="parTrans" cxnId="{C95DCB9F-8706-4AB3-A3FC-FEDEEC8FE1A9}">
      <dgm:prSet/>
      <dgm:spPr/>
      <dgm:t>
        <a:bodyPr/>
        <a:lstStyle/>
        <a:p>
          <a:endParaRPr lang="en-US"/>
        </a:p>
      </dgm:t>
    </dgm:pt>
    <dgm:pt modelId="{D82225AA-2385-4AD0-8133-BADECEE54E14}" type="sibTrans" cxnId="{C95DCB9F-8706-4AB3-A3FC-FEDEEC8FE1A9}">
      <dgm:prSet/>
      <dgm:spPr/>
      <dgm:t>
        <a:bodyPr/>
        <a:lstStyle/>
        <a:p>
          <a:endParaRPr lang="en-US"/>
        </a:p>
      </dgm:t>
    </dgm:pt>
    <dgm:pt modelId="{14427DEB-4558-42F1-A545-0AD997827D2D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লিখিত সংবিধান</a:t>
          </a:r>
          <a:endParaRPr lang="en-US" sz="2000" dirty="0">
            <a:solidFill>
              <a:schemeClr val="bg1"/>
            </a:solidFill>
          </a:endParaRPr>
        </a:p>
      </dgm:t>
    </dgm:pt>
    <dgm:pt modelId="{F5AC481D-6D8B-4883-B120-803DF193FAFA}" type="parTrans" cxnId="{08B3C099-7F6A-41CA-83CE-6B6D8E4079CA}">
      <dgm:prSet/>
      <dgm:spPr/>
      <dgm:t>
        <a:bodyPr/>
        <a:lstStyle/>
        <a:p>
          <a:endParaRPr lang="en-US"/>
        </a:p>
      </dgm:t>
    </dgm:pt>
    <dgm:pt modelId="{7E538B9B-2CC7-48CE-B66E-3FCCA6F4EDA6}" type="sibTrans" cxnId="{08B3C099-7F6A-41CA-83CE-6B6D8E4079CA}">
      <dgm:prSet/>
      <dgm:spPr/>
      <dgm:t>
        <a:bodyPr/>
        <a:lstStyle/>
        <a:p>
          <a:endParaRPr lang="en-US"/>
        </a:p>
      </dgm:t>
    </dgm:pt>
    <dgm:pt modelId="{ABEE067A-A81B-45BD-947B-917B8B2EA18A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রাষ্ট্রধর্ম</a:t>
          </a:r>
          <a:endParaRPr lang="en-US" sz="2000" dirty="0">
            <a:solidFill>
              <a:schemeClr val="bg1"/>
            </a:solidFill>
          </a:endParaRPr>
        </a:p>
      </dgm:t>
    </dgm:pt>
    <dgm:pt modelId="{42EBF61E-2CA7-43C7-970B-A0F9C032214F}" type="parTrans" cxnId="{F138A939-2E28-445D-87C0-313071A71FEB}">
      <dgm:prSet/>
      <dgm:spPr/>
      <dgm:t>
        <a:bodyPr/>
        <a:lstStyle/>
        <a:p>
          <a:endParaRPr lang="en-US"/>
        </a:p>
      </dgm:t>
    </dgm:pt>
    <dgm:pt modelId="{BFADE865-708B-4E69-94EB-100FF1A1CCFA}" type="sibTrans" cxnId="{F138A939-2E28-445D-87C0-313071A71FEB}">
      <dgm:prSet/>
      <dgm:spPr/>
      <dgm:t>
        <a:bodyPr/>
        <a:lstStyle/>
        <a:p>
          <a:endParaRPr lang="en-US"/>
        </a:p>
      </dgm:t>
    </dgm:pt>
    <dgm:pt modelId="{AA44FB76-B9C1-48CD-9E2C-D62D87E0E44A}">
      <dgm:prSet phldrT="[Text]" custT="1"/>
      <dgm:spPr/>
      <dgm:t>
        <a:bodyPr/>
        <a:lstStyle/>
        <a:p>
          <a:r>
            <a:rPr lang="en-US" sz="20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এককেন্দ্রিক সরকার</a:t>
          </a:r>
          <a:endParaRPr lang="en-US" sz="2000" dirty="0">
            <a:solidFill>
              <a:schemeClr val="bg1"/>
            </a:solidFill>
          </a:endParaRPr>
        </a:p>
      </dgm:t>
    </dgm:pt>
    <dgm:pt modelId="{D8963034-B66F-4DA1-BAC1-2B4EC9D1158B}" type="parTrans" cxnId="{B06DCF68-84B4-42C2-A74C-88C5D8929547}">
      <dgm:prSet/>
      <dgm:spPr/>
      <dgm:t>
        <a:bodyPr/>
        <a:lstStyle/>
        <a:p>
          <a:endParaRPr lang="en-US"/>
        </a:p>
      </dgm:t>
    </dgm:pt>
    <dgm:pt modelId="{83270563-8BE7-41CD-BEFC-19CE64991B23}" type="sibTrans" cxnId="{B06DCF68-84B4-42C2-A74C-88C5D8929547}">
      <dgm:prSet/>
      <dgm:spPr/>
      <dgm:t>
        <a:bodyPr/>
        <a:lstStyle/>
        <a:p>
          <a:endParaRPr lang="en-US"/>
        </a:p>
      </dgm:t>
    </dgm:pt>
    <dgm:pt modelId="{F9E94A3B-AE10-4EED-B69E-C643A94384B3}" type="pres">
      <dgm:prSet presAssocID="{A444B945-20DE-4565-A360-F873B9AC7EE3}" presName="Name0" presStyleCnt="0">
        <dgm:presLayoutVars>
          <dgm:chMax val="7"/>
          <dgm:resizeHandles val="exact"/>
        </dgm:presLayoutVars>
      </dgm:prSet>
      <dgm:spPr/>
    </dgm:pt>
    <dgm:pt modelId="{74F65AC9-59A9-45AD-9273-D56A0964F63E}" type="pres">
      <dgm:prSet presAssocID="{A444B945-20DE-4565-A360-F873B9AC7EE3}" presName="comp1" presStyleCnt="0"/>
      <dgm:spPr/>
    </dgm:pt>
    <dgm:pt modelId="{0AB8E223-3EFD-4D2E-ADA7-03E002646723}" type="pres">
      <dgm:prSet presAssocID="{A444B945-20DE-4565-A360-F873B9AC7EE3}" presName="circle1" presStyleLbl="node1" presStyleIdx="0" presStyleCnt="5"/>
      <dgm:spPr/>
    </dgm:pt>
    <dgm:pt modelId="{B303F254-A758-4A5D-9F2A-81B4C4AC3AC3}" type="pres">
      <dgm:prSet presAssocID="{A444B945-20DE-4565-A360-F873B9AC7EE3}" presName="c1text" presStyleLbl="node1" presStyleIdx="0" presStyleCnt="5">
        <dgm:presLayoutVars>
          <dgm:bulletEnabled val="1"/>
        </dgm:presLayoutVars>
      </dgm:prSet>
      <dgm:spPr/>
    </dgm:pt>
    <dgm:pt modelId="{56A50737-F449-444F-A557-6A905A13DE67}" type="pres">
      <dgm:prSet presAssocID="{A444B945-20DE-4565-A360-F873B9AC7EE3}" presName="comp2" presStyleCnt="0"/>
      <dgm:spPr/>
    </dgm:pt>
    <dgm:pt modelId="{D7D553DF-9E21-4019-9A2B-93492F055F59}" type="pres">
      <dgm:prSet presAssocID="{A444B945-20DE-4565-A360-F873B9AC7EE3}" presName="circle2" presStyleLbl="node1" presStyleIdx="1" presStyleCnt="5"/>
      <dgm:spPr/>
    </dgm:pt>
    <dgm:pt modelId="{3FAFE987-84CC-4212-8E41-97831FEE9C33}" type="pres">
      <dgm:prSet presAssocID="{A444B945-20DE-4565-A360-F873B9AC7EE3}" presName="c2text" presStyleLbl="node1" presStyleIdx="1" presStyleCnt="5">
        <dgm:presLayoutVars>
          <dgm:bulletEnabled val="1"/>
        </dgm:presLayoutVars>
      </dgm:prSet>
      <dgm:spPr/>
    </dgm:pt>
    <dgm:pt modelId="{8B9D1255-1407-44C4-841A-AC990DEF3D09}" type="pres">
      <dgm:prSet presAssocID="{A444B945-20DE-4565-A360-F873B9AC7EE3}" presName="comp3" presStyleCnt="0"/>
      <dgm:spPr/>
    </dgm:pt>
    <dgm:pt modelId="{FEA71160-57DC-4620-9854-F12F0184B9DD}" type="pres">
      <dgm:prSet presAssocID="{A444B945-20DE-4565-A360-F873B9AC7EE3}" presName="circle3" presStyleLbl="node1" presStyleIdx="2" presStyleCnt="5"/>
      <dgm:spPr/>
    </dgm:pt>
    <dgm:pt modelId="{05721B02-A879-41B6-B7DE-6F571D80282B}" type="pres">
      <dgm:prSet presAssocID="{A444B945-20DE-4565-A360-F873B9AC7EE3}" presName="c3text" presStyleLbl="node1" presStyleIdx="2" presStyleCnt="5">
        <dgm:presLayoutVars>
          <dgm:bulletEnabled val="1"/>
        </dgm:presLayoutVars>
      </dgm:prSet>
      <dgm:spPr/>
    </dgm:pt>
    <dgm:pt modelId="{8566BF70-33C4-4A1E-8973-2B9EB729A791}" type="pres">
      <dgm:prSet presAssocID="{A444B945-20DE-4565-A360-F873B9AC7EE3}" presName="comp4" presStyleCnt="0"/>
      <dgm:spPr/>
    </dgm:pt>
    <dgm:pt modelId="{90AA8C52-923B-4BE5-9A98-F06132F253A8}" type="pres">
      <dgm:prSet presAssocID="{A444B945-20DE-4565-A360-F873B9AC7EE3}" presName="circle4" presStyleLbl="node1" presStyleIdx="3" presStyleCnt="5"/>
      <dgm:spPr/>
    </dgm:pt>
    <dgm:pt modelId="{6EEB3FC1-BBBA-42C5-8FAC-2975CB634632}" type="pres">
      <dgm:prSet presAssocID="{A444B945-20DE-4565-A360-F873B9AC7EE3}" presName="c4text" presStyleLbl="node1" presStyleIdx="3" presStyleCnt="5">
        <dgm:presLayoutVars>
          <dgm:bulletEnabled val="1"/>
        </dgm:presLayoutVars>
      </dgm:prSet>
      <dgm:spPr/>
    </dgm:pt>
    <dgm:pt modelId="{870602F8-5309-4D0C-8042-5E5589D59A87}" type="pres">
      <dgm:prSet presAssocID="{A444B945-20DE-4565-A360-F873B9AC7EE3}" presName="comp5" presStyleCnt="0"/>
      <dgm:spPr/>
    </dgm:pt>
    <dgm:pt modelId="{270E6CE8-E4C5-4AB5-8D15-E4FAEDB859AB}" type="pres">
      <dgm:prSet presAssocID="{A444B945-20DE-4565-A360-F873B9AC7EE3}" presName="circle5" presStyleLbl="node1" presStyleIdx="4" presStyleCnt="5"/>
      <dgm:spPr/>
    </dgm:pt>
    <dgm:pt modelId="{383AEA7E-23BA-4AB5-863B-509897F82F7A}" type="pres">
      <dgm:prSet presAssocID="{A444B945-20DE-4565-A360-F873B9AC7EE3}" presName="c5text" presStyleLbl="node1" presStyleIdx="4" presStyleCnt="5">
        <dgm:presLayoutVars>
          <dgm:bulletEnabled val="1"/>
        </dgm:presLayoutVars>
      </dgm:prSet>
      <dgm:spPr/>
    </dgm:pt>
  </dgm:ptLst>
  <dgm:cxnLst>
    <dgm:cxn modelId="{5079E10A-D610-4A3A-A9B6-64DBE6C13B13}" type="presOf" srcId="{D26221F7-CBC8-403A-AD49-AC6D24A3C1DD}" destId="{0AB8E223-3EFD-4D2E-ADA7-03E002646723}" srcOrd="0" destOrd="0" presId="urn:microsoft.com/office/officeart/2005/8/layout/venn2"/>
    <dgm:cxn modelId="{2A6E9C0D-C082-460E-8E8E-60CCDF950E91}" type="presOf" srcId="{AA44FB76-B9C1-48CD-9E2C-D62D87E0E44A}" destId="{3FAFE987-84CC-4212-8E41-97831FEE9C33}" srcOrd="1" destOrd="0" presId="urn:microsoft.com/office/officeart/2005/8/layout/venn2"/>
    <dgm:cxn modelId="{3FF1ED13-6850-4DCA-A377-94FE78E2DF56}" type="presOf" srcId="{DD708DE7-A16B-4090-93A6-370BC1A3BEE8}" destId="{05721B02-A879-41B6-B7DE-6F571D80282B}" srcOrd="1" destOrd="0" presId="urn:microsoft.com/office/officeart/2005/8/layout/venn2"/>
    <dgm:cxn modelId="{F138A939-2E28-445D-87C0-313071A71FEB}" srcId="{A444B945-20DE-4565-A360-F873B9AC7EE3}" destId="{ABEE067A-A81B-45BD-947B-917B8B2EA18A}" srcOrd="4" destOrd="0" parTransId="{42EBF61E-2CA7-43C7-970B-A0F9C032214F}" sibTransId="{BFADE865-708B-4E69-94EB-100FF1A1CCFA}"/>
    <dgm:cxn modelId="{69E0D566-63B6-40FB-AA3A-A6C2C5761711}" type="presOf" srcId="{D26221F7-CBC8-403A-AD49-AC6D24A3C1DD}" destId="{B303F254-A758-4A5D-9F2A-81B4C4AC3AC3}" srcOrd="1" destOrd="0" presId="urn:microsoft.com/office/officeart/2005/8/layout/venn2"/>
    <dgm:cxn modelId="{B06DCF68-84B4-42C2-A74C-88C5D8929547}" srcId="{A444B945-20DE-4565-A360-F873B9AC7EE3}" destId="{AA44FB76-B9C1-48CD-9E2C-D62D87E0E44A}" srcOrd="1" destOrd="0" parTransId="{D8963034-B66F-4DA1-BAC1-2B4EC9D1158B}" sibTransId="{83270563-8BE7-41CD-BEFC-19CE64991B23}"/>
    <dgm:cxn modelId="{0EE7328F-AD37-442D-8C56-1B99DB258869}" type="presOf" srcId="{ABEE067A-A81B-45BD-947B-917B8B2EA18A}" destId="{383AEA7E-23BA-4AB5-863B-509897F82F7A}" srcOrd="1" destOrd="0" presId="urn:microsoft.com/office/officeart/2005/8/layout/venn2"/>
    <dgm:cxn modelId="{08B3C099-7F6A-41CA-83CE-6B6D8E4079CA}" srcId="{A444B945-20DE-4565-A360-F873B9AC7EE3}" destId="{14427DEB-4558-42F1-A545-0AD997827D2D}" srcOrd="3" destOrd="0" parTransId="{F5AC481D-6D8B-4883-B120-803DF193FAFA}" sibTransId="{7E538B9B-2CC7-48CE-B66E-3FCCA6F4EDA6}"/>
    <dgm:cxn modelId="{8E5FBA9C-6411-404D-A76E-E9E1873B8BCC}" type="presOf" srcId="{14427DEB-4558-42F1-A545-0AD997827D2D}" destId="{90AA8C52-923B-4BE5-9A98-F06132F253A8}" srcOrd="0" destOrd="0" presId="urn:microsoft.com/office/officeart/2005/8/layout/venn2"/>
    <dgm:cxn modelId="{C95DCB9F-8706-4AB3-A3FC-FEDEEC8FE1A9}" srcId="{A444B945-20DE-4565-A360-F873B9AC7EE3}" destId="{DD708DE7-A16B-4090-93A6-370BC1A3BEE8}" srcOrd="2" destOrd="0" parTransId="{F094B034-5C6D-4440-AF6C-7E2E57355FCB}" sibTransId="{D82225AA-2385-4AD0-8133-BADECEE54E14}"/>
    <dgm:cxn modelId="{5C23E6B3-7FF4-4436-9119-B04E1E6CD328}" type="presOf" srcId="{ABEE067A-A81B-45BD-947B-917B8B2EA18A}" destId="{270E6CE8-E4C5-4AB5-8D15-E4FAEDB859AB}" srcOrd="0" destOrd="0" presId="urn:microsoft.com/office/officeart/2005/8/layout/venn2"/>
    <dgm:cxn modelId="{01F399B7-F6D3-4F3F-A99E-675F78C94F5D}" type="presOf" srcId="{14427DEB-4558-42F1-A545-0AD997827D2D}" destId="{6EEB3FC1-BBBA-42C5-8FAC-2975CB634632}" srcOrd="1" destOrd="0" presId="urn:microsoft.com/office/officeart/2005/8/layout/venn2"/>
    <dgm:cxn modelId="{2E3C39D5-8D00-4187-98E8-315A351B3DD3}" type="presOf" srcId="{AA44FB76-B9C1-48CD-9E2C-D62D87E0E44A}" destId="{D7D553DF-9E21-4019-9A2B-93492F055F59}" srcOrd="0" destOrd="0" presId="urn:microsoft.com/office/officeart/2005/8/layout/venn2"/>
    <dgm:cxn modelId="{C8A73BE8-EB72-47E0-95B0-7B4E1C1785F5}" srcId="{A444B945-20DE-4565-A360-F873B9AC7EE3}" destId="{D26221F7-CBC8-403A-AD49-AC6D24A3C1DD}" srcOrd="0" destOrd="0" parTransId="{2D5EF740-D199-41E1-BC0A-622BE0B32401}" sibTransId="{12B57A8A-308A-4972-A0AD-4849A8352CDD}"/>
    <dgm:cxn modelId="{6E4BAEEF-031C-49FC-A0C5-86B0FE5AB2A3}" type="presOf" srcId="{A444B945-20DE-4565-A360-F873B9AC7EE3}" destId="{F9E94A3B-AE10-4EED-B69E-C643A94384B3}" srcOrd="0" destOrd="0" presId="urn:microsoft.com/office/officeart/2005/8/layout/venn2"/>
    <dgm:cxn modelId="{5B734FF8-10ED-4333-BA42-AF60DCD1D1A5}" type="presOf" srcId="{DD708DE7-A16B-4090-93A6-370BC1A3BEE8}" destId="{FEA71160-57DC-4620-9854-F12F0184B9DD}" srcOrd="0" destOrd="0" presId="urn:microsoft.com/office/officeart/2005/8/layout/venn2"/>
    <dgm:cxn modelId="{11E2E355-8C1A-402A-96B1-99E976FF3775}" type="presParOf" srcId="{F9E94A3B-AE10-4EED-B69E-C643A94384B3}" destId="{74F65AC9-59A9-45AD-9273-D56A0964F63E}" srcOrd="0" destOrd="0" presId="urn:microsoft.com/office/officeart/2005/8/layout/venn2"/>
    <dgm:cxn modelId="{8F09E5ED-42B5-43DC-8FA9-2A70F9B066E5}" type="presParOf" srcId="{74F65AC9-59A9-45AD-9273-D56A0964F63E}" destId="{0AB8E223-3EFD-4D2E-ADA7-03E002646723}" srcOrd="0" destOrd="0" presId="urn:microsoft.com/office/officeart/2005/8/layout/venn2"/>
    <dgm:cxn modelId="{D51E07E8-FF06-4BCD-832A-A56A9A25F1D6}" type="presParOf" srcId="{74F65AC9-59A9-45AD-9273-D56A0964F63E}" destId="{B303F254-A758-4A5D-9F2A-81B4C4AC3AC3}" srcOrd="1" destOrd="0" presId="urn:microsoft.com/office/officeart/2005/8/layout/venn2"/>
    <dgm:cxn modelId="{C9C5FBAD-196F-4656-B397-EB5EEBCAA0AE}" type="presParOf" srcId="{F9E94A3B-AE10-4EED-B69E-C643A94384B3}" destId="{56A50737-F449-444F-A557-6A905A13DE67}" srcOrd="1" destOrd="0" presId="urn:microsoft.com/office/officeart/2005/8/layout/venn2"/>
    <dgm:cxn modelId="{49E3AF5E-72C9-419E-8E75-A9444717ED2B}" type="presParOf" srcId="{56A50737-F449-444F-A557-6A905A13DE67}" destId="{D7D553DF-9E21-4019-9A2B-93492F055F59}" srcOrd="0" destOrd="0" presId="urn:microsoft.com/office/officeart/2005/8/layout/venn2"/>
    <dgm:cxn modelId="{BD70B6FB-A465-4597-B05F-19B8D661488F}" type="presParOf" srcId="{56A50737-F449-444F-A557-6A905A13DE67}" destId="{3FAFE987-84CC-4212-8E41-97831FEE9C33}" srcOrd="1" destOrd="0" presId="urn:microsoft.com/office/officeart/2005/8/layout/venn2"/>
    <dgm:cxn modelId="{AEC620CD-E08F-4967-A280-5B1E2B300025}" type="presParOf" srcId="{F9E94A3B-AE10-4EED-B69E-C643A94384B3}" destId="{8B9D1255-1407-44C4-841A-AC990DEF3D09}" srcOrd="2" destOrd="0" presId="urn:microsoft.com/office/officeart/2005/8/layout/venn2"/>
    <dgm:cxn modelId="{747C0FA5-4EC0-4A58-BB5D-8DDBCFA745C7}" type="presParOf" srcId="{8B9D1255-1407-44C4-841A-AC990DEF3D09}" destId="{FEA71160-57DC-4620-9854-F12F0184B9DD}" srcOrd="0" destOrd="0" presId="urn:microsoft.com/office/officeart/2005/8/layout/venn2"/>
    <dgm:cxn modelId="{EC22E402-A348-4134-97B2-D0FD62C266D3}" type="presParOf" srcId="{8B9D1255-1407-44C4-841A-AC990DEF3D09}" destId="{05721B02-A879-41B6-B7DE-6F571D80282B}" srcOrd="1" destOrd="0" presId="urn:microsoft.com/office/officeart/2005/8/layout/venn2"/>
    <dgm:cxn modelId="{8E135706-D104-4B24-B0A7-DEC2FA303A10}" type="presParOf" srcId="{F9E94A3B-AE10-4EED-B69E-C643A94384B3}" destId="{8566BF70-33C4-4A1E-8973-2B9EB729A791}" srcOrd="3" destOrd="0" presId="urn:microsoft.com/office/officeart/2005/8/layout/venn2"/>
    <dgm:cxn modelId="{E5BDF0F1-FB79-493C-9630-436407152393}" type="presParOf" srcId="{8566BF70-33C4-4A1E-8973-2B9EB729A791}" destId="{90AA8C52-923B-4BE5-9A98-F06132F253A8}" srcOrd="0" destOrd="0" presId="urn:microsoft.com/office/officeart/2005/8/layout/venn2"/>
    <dgm:cxn modelId="{93AC61A0-238E-4FE8-86A3-4045F1BA17F0}" type="presParOf" srcId="{8566BF70-33C4-4A1E-8973-2B9EB729A791}" destId="{6EEB3FC1-BBBA-42C5-8FAC-2975CB634632}" srcOrd="1" destOrd="0" presId="urn:microsoft.com/office/officeart/2005/8/layout/venn2"/>
    <dgm:cxn modelId="{28E01432-365E-4370-AF16-0161AFAD3A44}" type="presParOf" srcId="{F9E94A3B-AE10-4EED-B69E-C643A94384B3}" destId="{870602F8-5309-4D0C-8042-5E5589D59A87}" srcOrd="4" destOrd="0" presId="urn:microsoft.com/office/officeart/2005/8/layout/venn2"/>
    <dgm:cxn modelId="{E1C654DA-82E0-45E6-85CC-17DBEC945BCC}" type="presParOf" srcId="{870602F8-5309-4D0C-8042-5E5589D59A87}" destId="{270E6CE8-E4C5-4AB5-8D15-E4FAEDB859AB}" srcOrd="0" destOrd="0" presId="urn:microsoft.com/office/officeart/2005/8/layout/venn2"/>
    <dgm:cxn modelId="{A40626AC-C438-4F33-9641-109CFE4D0460}" type="presParOf" srcId="{870602F8-5309-4D0C-8042-5E5589D59A87}" destId="{383AEA7E-23BA-4AB5-863B-509897F82F7A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0A826BB-1C28-4BF6-BF72-0135095ABB99}" type="doc">
      <dgm:prSet loTypeId="urn:microsoft.com/office/officeart/2008/layout/AlternatingPictureCircles" loCatId="picture" qsTypeId="urn:microsoft.com/office/officeart/2005/8/quickstyle/3d9" qsCatId="3D" csTypeId="urn:microsoft.com/office/officeart/2005/8/colors/colorful3" csCatId="colorful" phldr="1"/>
      <dgm:spPr/>
    </dgm:pt>
    <dgm:pt modelId="{3BC1FEBA-5937-43EF-AA04-89409FCE911E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সংবিধান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AEBA295-B711-48AA-8E55-97C27E96F949}" type="parTrans" cxnId="{65C21471-3395-4CE8-828F-34C4B31B6841}">
      <dgm:prSet/>
      <dgm:spPr/>
      <dgm:t>
        <a:bodyPr/>
        <a:lstStyle/>
        <a:p>
          <a:endParaRPr lang="en-US"/>
        </a:p>
      </dgm:t>
    </dgm:pt>
    <dgm:pt modelId="{BA29B86F-4C3A-4ABE-A03D-BDBCE542AC7B}" type="sibTrans" cxnId="{65C21471-3395-4CE8-828F-34C4B31B6841}">
      <dgm:prSet/>
      <dgm:spPr/>
      <dgm:t>
        <a:bodyPr/>
        <a:lstStyle/>
        <a:p>
          <a:endParaRPr lang="en-US"/>
        </a:p>
      </dgm:t>
    </dgm:pt>
    <dgm:pt modelId="{5AB20485-4352-40CE-9386-81BCCE0AC7EB}" type="pres">
      <dgm:prSet presAssocID="{A0A826BB-1C28-4BF6-BF72-0135095ABB99}" presName="Name0" presStyleCnt="0">
        <dgm:presLayoutVars>
          <dgm:chMax/>
          <dgm:chPref/>
          <dgm:dir/>
        </dgm:presLayoutVars>
      </dgm:prSet>
      <dgm:spPr/>
    </dgm:pt>
    <dgm:pt modelId="{BA01B700-3FC8-499D-8293-FC0DA12467A1}" type="pres">
      <dgm:prSet presAssocID="{3BC1FEBA-5937-43EF-AA04-89409FCE911E}" presName="composite" presStyleCnt="0"/>
      <dgm:spPr/>
    </dgm:pt>
    <dgm:pt modelId="{F6FCA296-CF48-4DA8-80A4-47E43F2E4AE0}" type="pres">
      <dgm:prSet presAssocID="{3BC1FEBA-5937-43EF-AA04-89409FCE911E}" presName="Accent" presStyleLbl="alignNode1" presStyleIdx="0" presStyleCnt="1">
        <dgm:presLayoutVars>
          <dgm:chMax val="0"/>
          <dgm:chPref val="0"/>
        </dgm:presLayoutVars>
      </dgm:prSet>
      <dgm:spPr/>
    </dgm:pt>
    <dgm:pt modelId="{701FEDCF-C013-474C-9792-CB5A8D5D6987}" type="pres">
      <dgm:prSet presAssocID="{3BC1FEBA-5937-43EF-AA04-89409FCE911E}" presName="Image" presStyleLbl="bgImgPlace1" presStyleIdx="0" presStyleCnt="1">
        <dgm:presLayoutVars>
          <dgm:chMax val="0"/>
          <dgm:chPref val="0"/>
          <dgm:bulletEnabled val="1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E90C7529-B5D9-4448-9922-2897A3993A81}" type="pres">
      <dgm:prSet presAssocID="{3BC1FEBA-5937-43EF-AA04-89409FCE911E}" presName="Parent" presStyleLbl="fgAccFollowNode1" presStyleIdx="0" presStyleCnt="1">
        <dgm:presLayoutVars>
          <dgm:chMax val="0"/>
          <dgm:chPref val="0"/>
          <dgm:bulletEnabled val="1"/>
        </dgm:presLayoutVars>
      </dgm:prSet>
      <dgm:spPr/>
    </dgm:pt>
    <dgm:pt modelId="{E73960D7-D00F-4369-8D16-8A00B98AAA06}" type="pres">
      <dgm:prSet presAssocID="{3BC1FEBA-5937-43EF-AA04-89409FCE911E}" presName="Space" presStyleCnt="0">
        <dgm:presLayoutVars>
          <dgm:chMax val="0"/>
          <dgm:chPref val="0"/>
        </dgm:presLayoutVars>
      </dgm:prSet>
      <dgm:spPr/>
    </dgm:pt>
  </dgm:ptLst>
  <dgm:cxnLst>
    <dgm:cxn modelId="{65C21471-3395-4CE8-828F-34C4B31B6841}" srcId="{A0A826BB-1C28-4BF6-BF72-0135095ABB99}" destId="{3BC1FEBA-5937-43EF-AA04-89409FCE911E}" srcOrd="0" destOrd="0" parTransId="{6AEBA295-B711-48AA-8E55-97C27E96F949}" sibTransId="{BA29B86F-4C3A-4ABE-A03D-BDBCE542AC7B}"/>
    <dgm:cxn modelId="{DDD195CE-08A6-4DED-8BC2-0AA825EF7B6B}" type="presOf" srcId="{3BC1FEBA-5937-43EF-AA04-89409FCE911E}" destId="{E90C7529-B5D9-4448-9922-2897A3993A81}" srcOrd="0" destOrd="0" presId="urn:microsoft.com/office/officeart/2008/layout/AlternatingPictureCircles"/>
    <dgm:cxn modelId="{85594DFB-955A-4E93-BAEB-A558CDCD6C5A}" type="presOf" srcId="{A0A826BB-1C28-4BF6-BF72-0135095ABB99}" destId="{5AB20485-4352-40CE-9386-81BCCE0AC7EB}" srcOrd="0" destOrd="0" presId="urn:microsoft.com/office/officeart/2008/layout/AlternatingPictureCircles"/>
    <dgm:cxn modelId="{8FB9A976-C06B-4CB2-9440-4BA6FE217031}" type="presParOf" srcId="{5AB20485-4352-40CE-9386-81BCCE0AC7EB}" destId="{BA01B700-3FC8-499D-8293-FC0DA12467A1}" srcOrd="0" destOrd="0" presId="urn:microsoft.com/office/officeart/2008/layout/AlternatingPictureCircles"/>
    <dgm:cxn modelId="{48A61BF5-180E-479B-A697-1ACC6F48045A}" type="presParOf" srcId="{BA01B700-3FC8-499D-8293-FC0DA12467A1}" destId="{F6FCA296-CF48-4DA8-80A4-47E43F2E4AE0}" srcOrd="0" destOrd="0" presId="urn:microsoft.com/office/officeart/2008/layout/AlternatingPictureCircles"/>
    <dgm:cxn modelId="{B261DE8C-5864-4517-BF1D-58E44EB70939}" type="presParOf" srcId="{BA01B700-3FC8-499D-8293-FC0DA12467A1}" destId="{701FEDCF-C013-474C-9792-CB5A8D5D6987}" srcOrd="1" destOrd="0" presId="urn:microsoft.com/office/officeart/2008/layout/AlternatingPictureCircles"/>
    <dgm:cxn modelId="{9ED7B93E-4D4F-4DE7-9CCA-04606DCDCE25}" type="presParOf" srcId="{BA01B700-3FC8-499D-8293-FC0DA12467A1}" destId="{E90C7529-B5D9-4448-9922-2897A3993A81}" srcOrd="2" destOrd="0" presId="urn:microsoft.com/office/officeart/2008/layout/AlternatingPictureCircles"/>
    <dgm:cxn modelId="{C63BF6DC-497E-46E9-84B8-4DEC1F311E92}" type="presParOf" srcId="{BA01B700-3FC8-499D-8293-FC0DA12467A1}" destId="{E73960D7-D00F-4369-8D16-8A00B98AAA06}" srcOrd="3" destOrd="0" presId="urn:microsoft.com/office/officeart/2008/layout/AlternatingPictureCircl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EF1028F-0919-4C01-861F-361B82A5A09F}" type="doc">
      <dgm:prSet loTypeId="urn:microsoft.com/office/officeart/2008/layout/PictureAccentList" loCatId="list" qsTypeId="urn:microsoft.com/office/officeart/2005/8/quickstyle/3d4" qsCatId="3D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A69A4CD7-49EE-4636-ABBD-035835140EF3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দলীয়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কাজ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271BF8B-5B47-464F-8BB0-314BC7DE622F}" type="parTrans" cxnId="{9BABD7F6-36D2-4C24-89A4-174E5C1F33BD}">
      <dgm:prSet/>
      <dgm:spPr/>
      <dgm:t>
        <a:bodyPr/>
        <a:lstStyle/>
        <a:p>
          <a:endParaRPr lang="en-US"/>
        </a:p>
      </dgm:t>
    </dgm:pt>
    <dgm:pt modelId="{4E4E8407-8F55-4E00-AF8F-5E5CA748091A}" type="sibTrans" cxnId="{9BABD7F6-36D2-4C24-89A4-174E5C1F33BD}">
      <dgm:prSet/>
      <dgm:spPr/>
      <dgm:t>
        <a:bodyPr/>
        <a:lstStyle/>
        <a:p>
          <a:endParaRPr lang="en-US"/>
        </a:p>
      </dgm:t>
    </dgm:pt>
    <dgm:pt modelId="{5EDBF81C-8F26-4F57-A714-788713E2D469}">
      <dgm:prSet phldrT="[Text]"/>
      <dgm:spPr/>
      <dgm:t>
        <a:bodyPr/>
        <a:lstStyle/>
        <a:p>
          <a:pPr>
            <a:buFont typeface="Wingdings" panose="05000000000000000000" pitchFamily="2" charset="2"/>
            <a:buChar char="q"/>
          </a:pPr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“ বাংলাদেশ একটি গণতান্ত্রিক রাষ্ট্র ,- দুটি উদাহরণের সাহায্যে প্রমাণ কর।</a:t>
          </a:r>
          <a:endParaRPr lang="en-US" dirty="0"/>
        </a:p>
      </dgm:t>
    </dgm:pt>
    <dgm:pt modelId="{509079BF-52B0-4BF1-ACF2-1C917B4C411D}" type="parTrans" cxnId="{04B4728C-CB24-4264-979E-922F06B7A8C3}">
      <dgm:prSet/>
      <dgm:spPr/>
      <dgm:t>
        <a:bodyPr/>
        <a:lstStyle/>
        <a:p>
          <a:endParaRPr lang="en-US"/>
        </a:p>
      </dgm:t>
    </dgm:pt>
    <dgm:pt modelId="{F6218396-3E05-400D-BE61-698F0DAEF01F}" type="sibTrans" cxnId="{04B4728C-CB24-4264-979E-922F06B7A8C3}">
      <dgm:prSet/>
      <dgm:spPr/>
      <dgm:t>
        <a:bodyPr/>
        <a:lstStyle/>
        <a:p>
          <a:endParaRPr lang="en-US"/>
        </a:p>
      </dgm:t>
    </dgm:pt>
    <dgm:pt modelId="{7E527F39-8BFF-4386-A3B7-4D38BCA8B999}" type="pres">
      <dgm:prSet presAssocID="{CEF1028F-0919-4C01-861F-361B82A5A09F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1C79E725-BE79-4E27-9602-B845EE5EED3E}" type="pres">
      <dgm:prSet presAssocID="{A69A4CD7-49EE-4636-ABBD-035835140EF3}" presName="root" presStyleCnt="0">
        <dgm:presLayoutVars>
          <dgm:chMax/>
          <dgm:chPref val="4"/>
        </dgm:presLayoutVars>
      </dgm:prSet>
      <dgm:spPr/>
    </dgm:pt>
    <dgm:pt modelId="{A3EBABC5-F910-42D4-85A6-B4868D7F1AB4}" type="pres">
      <dgm:prSet presAssocID="{A69A4CD7-49EE-4636-ABBD-035835140EF3}" presName="rootComposite" presStyleCnt="0">
        <dgm:presLayoutVars/>
      </dgm:prSet>
      <dgm:spPr/>
    </dgm:pt>
    <dgm:pt modelId="{5735C132-EC25-4032-95CE-E568225E5777}" type="pres">
      <dgm:prSet presAssocID="{A69A4CD7-49EE-4636-ABBD-035835140EF3}" presName="rootText" presStyleLbl="node0" presStyleIdx="0" presStyleCnt="1" custScaleX="96885" custLinFactNeighborY="-31788">
        <dgm:presLayoutVars>
          <dgm:chMax/>
          <dgm:chPref val="4"/>
        </dgm:presLayoutVars>
      </dgm:prSet>
      <dgm:spPr/>
    </dgm:pt>
    <dgm:pt modelId="{2A3C3525-E266-4259-A90E-59AF788F774C}" type="pres">
      <dgm:prSet presAssocID="{A69A4CD7-49EE-4636-ABBD-035835140EF3}" presName="childShape" presStyleCnt="0">
        <dgm:presLayoutVars>
          <dgm:chMax val="0"/>
          <dgm:chPref val="0"/>
        </dgm:presLayoutVars>
      </dgm:prSet>
      <dgm:spPr/>
    </dgm:pt>
    <dgm:pt modelId="{BCC1C51D-88C9-4551-870E-DDA24D2EC97C}" type="pres">
      <dgm:prSet presAssocID="{5EDBF81C-8F26-4F57-A714-788713E2D469}" presName="childComposite" presStyleCnt="0">
        <dgm:presLayoutVars>
          <dgm:chMax val="0"/>
          <dgm:chPref val="0"/>
        </dgm:presLayoutVars>
      </dgm:prSet>
      <dgm:spPr/>
    </dgm:pt>
    <dgm:pt modelId="{AF586DF7-AC48-4155-BCC3-6070F1DC7BCA}" type="pres">
      <dgm:prSet presAssocID="{5EDBF81C-8F26-4F57-A714-788713E2D469}" presName="Image" presStyleLbl="node1" presStyleIdx="0" presStyleCnt="1" custLinFactNeighborY="-14772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7702A66-B189-42D4-A99C-AA13C67CEDCB}" type="pres">
      <dgm:prSet presAssocID="{5EDBF81C-8F26-4F57-A714-788713E2D469}" presName="childText" presStyleLbl="lnNode1" presStyleIdx="0" presStyleCnt="1" custLinFactNeighborY="-14769">
        <dgm:presLayoutVars>
          <dgm:chMax val="0"/>
          <dgm:chPref val="0"/>
          <dgm:bulletEnabled val="1"/>
        </dgm:presLayoutVars>
      </dgm:prSet>
      <dgm:spPr/>
    </dgm:pt>
  </dgm:ptLst>
  <dgm:cxnLst>
    <dgm:cxn modelId="{BEAB9612-5AE7-4993-9B58-EE1DD26435D9}" type="presOf" srcId="{A69A4CD7-49EE-4636-ABBD-035835140EF3}" destId="{5735C132-EC25-4032-95CE-E568225E5777}" srcOrd="0" destOrd="0" presId="urn:microsoft.com/office/officeart/2008/layout/PictureAccentList"/>
    <dgm:cxn modelId="{FF22F812-31DD-4FEB-AB36-97ECF69A39E5}" type="presOf" srcId="{5EDBF81C-8F26-4F57-A714-788713E2D469}" destId="{27702A66-B189-42D4-A99C-AA13C67CEDCB}" srcOrd="0" destOrd="0" presId="urn:microsoft.com/office/officeart/2008/layout/PictureAccentList"/>
    <dgm:cxn modelId="{1C346F41-AB71-41A5-A212-C4A99BB1E13D}" type="presOf" srcId="{CEF1028F-0919-4C01-861F-361B82A5A09F}" destId="{7E527F39-8BFF-4386-A3B7-4D38BCA8B999}" srcOrd="0" destOrd="0" presId="urn:microsoft.com/office/officeart/2008/layout/PictureAccentList"/>
    <dgm:cxn modelId="{04B4728C-CB24-4264-979E-922F06B7A8C3}" srcId="{A69A4CD7-49EE-4636-ABBD-035835140EF3}" destId="{5EDBF81C-8F26-4F57-A714-788713E2D469}" srcOrd="0" destOrd="0" parTransId="{509079BF-52B0-4BF1-ACF2-1C917B4C411D}" sibTransId="{F6218396-3E05-400D-BE61-698F0DAEF01F}"/>
    <dgm:cxn modelId="{9BABD7F6-36D2-4C24-89A4-174E5C1F33BD}" srcId="{CEF1028F-0919-4C01-861F-361B82A5A09F}" destId="{A69A4CD7-49EE-4636-ABBD-035835140EF3}" srcOrd="0" destOrd="0" parTransId="{3271BF8B-5B47-464F-8BB0-314BC7DE622F}" sibTransId="{4E4E8407-8F55-4E00-AF8F-5E5CA748091A}"/>
    <dgm:cxn modelId="{2EADCBEE-E6CF-4989-A32C-35D091DFCEF1}" type="presParOf" srcId="{7E527F39-8BFF-4386-A3B7-4D38BCA8B999}" destId="{1C79E725-BE79-4E27-9602-B845EE5EED3E}" srcOrd="0" destOrd="0" presId="urn:microsoft.com/office/officeart/2008/layout/PictureAccentList"/>
    <dgm:cxn modelId="{48B9BED7-7192-4D88-B1C2-9D163CA2F44D}" type="presParOf" srcId="{1C79E725-BE79-4E27-9602-B845EE5EED3E}" destId="{A3EBABC5-F910-42D4-85A6-B4868D7F1AB4}" srcOrd="0" destOrd="0" presId="urn:microsoft.com/office/officeart/2008/layout/PictureAccentList"/>
    <dgm:cxn modelId="{B6113449-02CB-47A9-9585-4E0785058544}" type="presParOf" srcId="{A3EBABC5-F910-42D4-85A6-B4868D7F1AB4}" destId="{5735C132-EC25-4032-95CE-E568225E5777}" srcOrd="0" destOrd="0" presId="urn:microsoft.com/office/officeart/2008/layout/PictureAccentList"/>
    <dgm:cxn modelId="{5ECE3F90-E52F-4CBB-9E41-DC708F9DFE68}" type="presParOf" srcId="{1C79E725-BE79-4E27-9602-B845EE5EED3E}" destId="{2A3C3525-E266-4259-A90E-59AF788F774C}" srcOrd="1" destOrd="0" presId="urn:microsoft.com/office/officeart/2008/layout/PictureAccentList"/>
    <dgm:cxn modelId="{12CE1761-1C7A-4131-928E-F37E101B46CE}" type="presParOf" srcId="{2A3C3525-E266-4259-A90E-59AF788F774C}" destId="{BCC1C51D-88C9-4551-870E-DDA24D2EC97C}" srcOrd="0" destOrd="0" presId="urn:microsoft.com/office/officeart/2008/layout/PictureAccentList"/>
    <dgm:cxn modelId="{504D181D-7CA5-48D4-B7DE-B9AFEB7EE7D3}" type="presParOf" srcId="{BCC1C51D-88C9-4551-870E-DDA24D2EC97C}" destId="{AF586DF7-AC48-4155-BCC3-6070F1DC7BCA}" srcOrd="0" destOrd="0" presId="urn:microsoft.com/office/officeart/2008/layout/PictureAccentList"/>
    <dgm:cxn modelId="{E2E88B29-6966-44F2-9FD3-E2F34062BC7F}" type="presParOf" srcId="{BCC1C51D-88C9-4551-870E-DDA24D2EC97C}" destId="{27702A66-B189-42D4-A99C-AA13C67CEDCB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EF1028F-0919-4C01-861F-361B82A5A09F}" type="doc">
      <dgm:prSet loTypeId="urn:microsoft.com/office/officeart/2008/layout/PictureAccentList" loCatId="list" qsTypeId="urn:microsoft.com/office/officeart/2005/8/quickstyle/3d1" qsCatId="3D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A69A4CD7-49EE-4636-ABBD-035835140EF3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একক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কাজ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271BF8B-5B47-464F-8BB0-314BC7DE622F}" type="parTrans" cxnId="{9BABD7F6-36D2-4C24-89A4-174E5C1F33BD}">
      <dgm:prSet/>
      <dgm:spPr/>
      <dgm:t>
        <a:bodyPr/>
        <a:lstStyle/>
        <a:p>
          <a:endParaRPr lang="en-US"/>
        </a:p>
      </dgm:t>
    </dgm:pt>
    <dgm:pt modelId="{4E4E8407-8F55-4E00-AF8F-5E5CA748091A}" type="sibTrans" cxnId="{9BABD7F6-36D2-4C24-89A4-174E5C1F33BD}">
      <dgm:prSet/>
      <dgm:spPr/>
      <dgm:t>
        <a:bodyPr/>
        <a:lstStyle/>
        <a:p>
          <a:endParaRPr lang="en-US"/>
        </a:p>
      </dgm:t>
    </dgm:pt>
    <dgm:pt modelId="{5EDBF81C-8F26-4F57-A714-788713E2D469}">
      <dgm:prSet phldrT="[Text]"/>
      <dgm:spPr/>
      <dgm:t>
        <a:bodyPr/>
        <a:lstStyle/>
        <a:p>
          <a:pPr>
            <a:buFont typeface="Wingdings" panose="05000000000000000000" pitchFamily="2" charset="2"/>
            <a:buChar char="q"/>
          </a:pP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বাংলাদেশের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সংবিধানের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প্রধান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বৈশিষ্ট্যগুলো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চিহ্নিত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dirty="0"/>
        </a:p>
      </dgm:t>
    </dgm:pt>
    <dgm:pt modelId="{509079BF-52B0-4BF1-ACF2-1C917B4C411D}" type="parTrans" cxnId="{04B4728C-CB24-4264-979E-922F06B7A8C3}">
      <dgm:prSet/>
      <dgm:spPr/>
      <dgm:t>
        <a:bodyPr/>
        <a:lstStyle/>
        <a:p>
          <a:endParaRPr lang="en-US"/>
        </a:p>
      </dgm:t>
    </dgm:pt>
    <dgm:pt modelId="{F6218396-3E05-400D-BE61-698F0DAEF01F}" type="sibTrans" cxnId="{04B4728C-CB24-4264-979E-922F06B7A8C3}">
      <dgm:prSet/>
      <dgm:spPr/>
      <dgm:t>
        <a:bodyPr/>
        <a:lstStyle/>
        <a:p>
          <a:endParaRPr lang="en-US"/>
        </a:p>
      </dgm:t>
    </dgm:pt>
    <dgm:pt modelId="{7E527F39-8BFF-4386-A3B7-4D38BCA8B999}" type="pres">
      <dgm:prSet presAssocID="{CEF1028F-0919-4C01-861F-361B82A5A09F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1C79E725-BE79-4E27-9602-B845EE5EED3E}" type="pres">
      <dgm:prSet presAssocID="{A69A4CD7-49EE-4636-ABBD-035835140EF3}" presName="root" presStyleCnt="0">
        <dgm:presLayoutVars>
          <dgm:chMax/>
          <dgm:chPref val="4"/>
        </dgm:presLayoutVars>
      </dgm:prSet>
      <dgm:spPr/>
    </dgm:pt>
    <dgm:pt modelId="{A3EBABC5-F910-42D4-85A6-B4868D7F1AB4}" type="pres">
      <dgm:prSet presAssocID="{A69A4CD7-49EE-4636-ABBD-035835140EF3}" presName="rootComposite" presStyleCnt="0">
        <dgm:presLayoutVars/>
      </dgm:prSet>
      <dgm:spPr/>
    </dgm:pt>
    <dgm:pt modelId="{5735C132-EC25-4032-95CE-E568225E5777}" type="pres">
      <dgm:prSet presAssocID="{A69A4CD7-49EE-4636-ABBD-035835140EF3}" presName="rootText" presStyleLbl="node0" presStyleIdx="0" presStyleCnt="1" custLinFactNeighborY="-86489">
        <dgm:presLayoutVars>
          <dgm:chMax/>
          <dgm:chPref val="4"/>
        </dgm:presLayoutVars>
      </dgm:prSet>
      <dgm:spPr/>
    </dgm:pt>
    <dgm:pt modelId="{2A3C3525-E266-4259-A90E-59AF788F774C}" type="pres">
      <dgm:prSet presAssocID="{A69A4CD7-49EE-4636-ABBD-035835140EF3}" presName="childShape" presStyleCnt="0">
        <dgm:presLayoutVars>
          <dgm:chMax val="0"/>
          <dgm:chPref val="0"/>
        </dgm:presLayoutVars>
      </dgm:prSet>
      <dgm:spPr/>
    </dgm:pt>
    <dgm:pt modelId="{BCC1C51D-88C9-4551-870E-DDA24D2EC97C}" type="pres">
      <dgm:prSet presAssocID="{5EDBF81C-8F26-4F57-A714-788713E2D469}" presName="childComposite" presStyleCnt="0">
        <dgm:presLayoutVars>
          <dgm:chMax val="0"/>
          <dgm:chPref val="0"/>
        </dgm:presLayoutVars>
      </dgm:prSet>
      <dgm:spPr/>
    </dgm:pt>
    <dgm:pt modelId="{AF586DF7-AC48-4155-BCC3-6070F1DC7BCA}" type="pres">
      <dgm:prSet presAssocID="{5EDBF81C-8F26-4F57-A714-788713E2D469}" presName="Image" presStyleLbl="node1" presStyleIdx="0" presStyleCnt="1" custLinFactNeighborX="-39" custLinFactNeighborY="-86560"/>
      <dgm:spPr>
        <a:blipFill>
          <a:blip xmlns:r="http://schemas.openxmlformats.org/officeDocument/2006/relationships" r:embed="rId1"/>
          <a:srcRect/>
          <a:stretch>
            <a:fillRect t="-16000" b="-16000"/>
          </a:stretch>
        </a:blipFill>
      </dgm:spPr>
    </dgm:pt>
    <dgm:pt modelId="{27702A66-B189-42D4-A99C-AA13C67CEDCB}" type="pres">
      <dgm:prSet presAssocID="{5EDBF81C-8F26-4F57-A714-788713E2D469}" presName="childText" presStyleLbl="lnNode1" presStyleIdx="0" presStyleCnt="1" custLinFactNeighborX="188" custLinFactNeighborY="-86557">
        <dgm:presLayoutVars>
          <dgm:chMax val="0"/>
          <dgm:chPref val="0"/>
          <dgm:bulletEnabled val="1"/>
        </dgm:presLayoutVars>
      </dgm:prSet>
      <dgm:spPr/>
    </dgm:pt>
  </dgm:ptLst>
  <dgm:cxnLst>
    <dgm:cxn modelId="{BEAB9612-5AE7-4993-9B58-EE1DD26435D9}" type="presOf" srcId="{A69A4CD7-49EE-4636-ABBD-035835140EF3}" destId="{5735C132-EC25-4032-95CE-E568225E5777}" srcOrd="0" destOrd="0" presId="urn:microsoft.com/office/officeart/2008/layout/PictureAccentList"/>
    <dgm:cxn modelId="{FF22F812-31DD-4FEB-AB36-97ECF69A39E5}" type="presOf" srcId="{5EDBF81C-8F26-4F57-A714-788713E2D469}" destId="{27702A66-B189-42D4-A99C-AA13C67CEDCB}" srcOrd="0" destOrd="0" presId="urn:microsoft.com/office/officeart/2008/layout/PictureAccentList"/>
    <dgm:cxn modelId="{1C346F41-AB71-41A5-A212-C4A99BB1E13D}" type="presOf" srcId="{CEF1028F-0919-4C01-861F-361B82A5A09F}" destId="{7E527F39-8BFF-4386-A3B7-4D38BCA8B999}" srcOrd="0" destOrd="0" presId="urn:microsoft.com/office/officeart/2008/layout/PictureAccentList"/>
    <dgm:cxn modelId="{04B4728C-CB24-4264-979E-922F06B7A8C3}" srcId="{A69A4CD7-49EE-4636-ABBD-035835140EF3}" destId="{5EDBF81C-8F26-4F57-A714-788713E2D469}" srcOrd="0" destOrd="0" parTransId="{509079BF-52B0-4BF1-ACF2-1C917B4C411D}" sibTransId="{F6218396-3E05-400D-BE61-698F0DAEF01F}"/>
    <dgm:cxn modelId="{9BABD7F6-36D2-4C24-89A4-174E5C1F33BD}" srcId="{CEF1028F-0919-4C01-861F-361B82A5A09F}" destId="{A69A4CD7-49EE-4636-ABBD-035835140EF3}" srcOrd="0" destOrd="0" parTransId="{3271BF8B-5B47-464F-8BB0-314BC7DE622F}" sibTransId="{4E4E8407-8F55-4E00-AF8F-5E5CA748091A}"/>
    <dgm:cxn modelId="{2EADCBEE-E6CF-4989-A32C-35D091DFCEF1}" type="presParOf" srcId="{7E527F39-8BFF-4386-A3B7-4D38BCA8B999}" destId="{1C79E725-BE79-4E27-9602-B845EE5EED3E}" srcOrd="0" destOrd="0" presId="urn:microsoft.com/office/officeart/2008/layout/PictureAccentList"/>
    <dgm:cxn modelId="{48B9BED7-7192-4D88-B1C2-9D163CA2F44D}" type="presParOf" srcId="{1C79E725-BE79-4E27-9602-B845EE5EED3E}" destId="{A3EBABC5-F910-42D4-85A6-B4868D7F1AB4}" srcOrd="0" destOrd="0" presId="urn:microsoft.com/office/officeart/2008/layout/PictureAccentList"/>
    <dgm:cxn modelId="{B6113449-02CB-47A9-9585-4E0785058544}" type="presParOf" srcId="{A3EBABC5-F910-42D4-85A6-B4868D7F1AB4}" destId="{5735C132-EC25-4032-95CE-E568225E5777}" srcOrd="0" destOrd="0" presId="urn:microsoft.com/office/officeart/2008/layout/PictureAccentList"/>
    <dgm:cxn modelId="{5ECE3F90-E52F-4CBB-9E41-DC708F9DFE68}" type="presParOf" srcId="{1C79E725-BE79-4E27-9602-B845EE5EED3E}" destId="{2A3C3525-E266-4259-A90E-59AF788F774C}" srcOrd="1" destOrd="0" presId="urn:microsoft.com/office/officeart/2008/layout/PictureAccentList"/>
    <dgm:cxn modelId="{12CE1761-1C7A-4131-928E-F37E101B46CE}" type="presParOf" srcId="{2A3C3525-E266-4259-A90E-59AF788F774C}" destId="{BCC1C51D-88C9-4551-870E-DDA24D2EC97C}" srcOrd="0" destOrd="0" presId="urn:microsoft.com/office/officeart/2008/layout/PictureAccentList"/>
    <dgm:cxn modelId="{504D181D-7CA5-48D4-B7DE-B9AFEB7EE7D3}" type="presParOf" srcId="{BCC1C51D-88C9-4551-870E-DDA24D2EC97C}" destId="{AF586DF7-AC48-4155-BCC3-6070F1DC7BCA}" srcOrd="0" destOrd="0" presId="urn:microsoft.com/office/officeart/2008/layout/PictureAccentList"/>
    <dgm:cxn modelId="{E2E88B29-6966-44F2-9FD3-E2F34062BC7F}" type="presParOf" srcId="{BCC1C51D-88C9-4551-870E-DDA24D2EC97C}" destId="{27702A66-B189-42D4-A99C-AA13C67CEDCB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F1AF305-0E72-45E7-9658-42D092872D34}" type="doc">
      <dgm:prSet loTypeId="urn:microsoft.com/office/officeart/2005/8/layout/list1" loCatId="list" qsTypeId="urn:microsoft.com/office/officeart/2009/2/quickstyle/3d8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0DAB62F-3B87-443D-9EEB-D41C09B6388F}">
      <dgm:prSet phldrT="[Text]" custT="1"/>
      <dgm:spPr/>
      <dgm:t>
        <a:bodyPr/>
        <a:lstStyle/>
        <a:p>
          <a:r>
            <a:rPr lang="as-IN" sz="2400" dirty="0">
              <a:latin typeface="NikoshBAN" panose="02000000000000000000" pitchFamily="2" charset="0"/>
              <a:cs typeface="NikoshBAN" panose="02000000000000000000" pitchFamily="2" charset="0"/>
            </a:rPr>
            <a:t>১. রাষ্ট্র কী?</a:t>
          </a:r>
          <a:endParaRPr lang="en-US" sz="2400" dirty="0"/>
        </a:p>
      </dgm:t>
    </dgm:pt>
    <dgm:pt modelId="{CFAD6A59-5E0C-4F30-AD7C-C9BB02D9455F}" type="parTrans" cxnId="{0C4BDB7D-C919-489A-AC55-45316FAA928A}">
      <dgm:prSet/>
      <dgm:spPr/>
      <dgm:t>
        <a:bodyPr/>
        <a:lstStyle/>
        <a:p>
          <a:endParaRPr lang="en-US" sz="2400"/>
        </a:p>
      </dgm:t>
    </dgm:pt>
    <dgm:pt modelId="{7E8FF55A-1852-47E6-BFB7-472C1B81AB06}" type="sibTrans" cxnId="{0C4BDB7D-C919-489A-AC55-45316FAA928A}">
      <dgm:prSet/>
      <dgm:spPr/>
      <dgm:t>
        <a:bodyPr/>
        <a:lstStyle/>
        <a:p>
          <a:endParaRPr lang="en-US" sz="2400"/>
        </a:p>
      </dgm:t>
    </dgm:pt>
    <dgm:pt modelId="{5BE721C4-1C2D-4494-BF81-74FA14D60750}">
      <dgm:prSet phldrT="[Text]" custT="1"/>
      <dgm:spPr/>
      <dgm:t>
        <a:bodyPr/>
        <a:lstStyle/>
        <a:p>
          <a:r>
            <a:rPr lang="as-IN" sz="2400">
              <a:latin typeface="NikoshBAN" panose="02000000000000000000" pitchFamily="2" charset="0"/>
              <a:cs typeface="NikoshBAN" panose="02000000000000000000" pitchFamily="2" charset="0"/>
            </a:rPr>
            <a:t>২. রাষ্ট্রের চারটি মৌলিক উপাদানের নাম লিখ।</a:t>
          </a:r>
          <a:endParaRPr lang="en-US" sz="2400" dirty="0"/>
        </a:p>
      </dgm:t>
    </dgm:pt>
    <dgm:pt modelId="{1F887E00-FD91-402B-B16E-99ABCAEE0ED6}" type="parTrans" cxnId="{11A88BE5-BC7B-49A3-9FDB-2B291C0B3361}">
      <dgm:prSet/>
      <dgm:spPr/>
      <dgm:t>
        <a:bodyPr/>
        <a:lstStyle/>
        <a:p>
          <a:endParaRPr lang="en-US" sz="2400"/>
        </a:p>
      </dgm:t>
    </dgm:pt>
    <dgm:pt modelId="{F990A6CD-778F-489E-A6C1-E5B03C9A27D9}" type="sibTrans" cxnId="{11A88BE5-BC7B-49A3-9FDB-2B291C0B3361}">
      <dgm:prSet/>
      <dgm:spPr/>
      <dgm:t>
        <a:bodyPr/>
        <a:lstStyle/>
        <a:p>
          <a:endParaRPr lang="en-US" sz="2400"/>
        </a:p>
      </dgm:t>
    </dgm:pt>
    <dgm:pt modelId="{E5F0F4A4-4F2A-47E7-9791-9E666D8A7F98}">
      <dgm:prSet phldrT="[Text]" custT="1"/>
      <dgm:spPr/>
      <dgm:t>
        <a:bodyPr/>
        <a:lstStyle/>
        <a:p>
          <a:r>
            <a:rPr lang="as-IN" sz="2400">
              <a:latin typeface="NikoshBAN" panose="02000000000000000000" pitchFamily="2" charset="0"/>
              <a:cs typeface="NikoshBAN" panose="02000000000000000000" pitchFamily="2" charset="0"/>
            </a:rPr>
            <a:t>৫. বাংলাদেশের সরকার পদ্ধতির নাম কী?</a:t>
          </a:r>
          <a:endParaRPr lang="en-US" sz="2400" dirty="0"/>
        </a:p>
      </dgm:t>
    </dgm:pt>
    <dgm:pt modelId="{A7457568-EF74-4B76-9697-3F2911A76873}" type="parTrans" cxnId="{A6B9BEA1-6792-4F62-86DB-7F0B583531D6}">
      <dgm:prSet/>
      <dgm:spPr/>
      <dgm:t>
        <a:bodyPr/>
        <a:lstStyle/>
        <a:p>
          <a:endParaRPr lang="en-US" sz="2400"/>
        </a:p>
      </dgm:t>
    </dgm:pt>
    <dgm:pt modelId="{2DC28BCD-9350-4945-9944-66BDBD2493CA}" type="sibTrans" cxnId="{A6B9BEA1-6792-4F62-86DB-7F0B583531D6}">
      <dgm:prSet/>
      <dgm:spPr/>
      <dgm:t>
        <a:bodyPr/>
        <a:lstStyle/>
        <a:p>
          <a:endParaRPr lang="en-US" sz="2400"/>
        </a:p>
      </dgm:t>
    </dgm:pt>
    <dgm:pt modelId="{70DD74C4-96B0-4488-A016-15F5D0026FF7}">
      <dgm:prSet phldrT="[Text]" custT="1"/>
      <dgm:spPr/>
      <dgm:t>
        <a:bodyPr/>
        <a:lstStyle/>
        <a:p>
          <a:r>
            <a:rPr lang="as-IN" sz="2400">
              <a:latin typeface="NikoshBAN" panose="02000000000000000000" pitchFamily="2" charset="0"/>
              <a:cs typeface="NikoshBAN" panose="02000000000000000000" pitchFamily="2" charset="0"/>
            </a:rPr>
            <a:t>৬. বাংলাদেশের সরকারের প্রধান কে?</a:t>
          </a:r>
          <a:endParaRPr lang="en-US" sz="2400" dirty="0"/>
        </a:p>
      </dgm:t>
    </dgm:pt>
    <dgm:pt modelId="{1276BD99-1E08-48C2-8490-8A37148188B0}" type="parTrans" cxnId="{6AADAA3E-67F1-430F-B81C-BA648CD62E8F}">
      <dgm:prSet/>
      <dgm:spPr/>
      <dgm:t>
        <a:bodyPr/>
        <a:lstStyle/>
        <a:p>
          <a:endParaRPr lang="en-US" sz="2400"/>
        </a:p>
      </dgm:t>
    </dgm:pt>
    <dgm:pt modelId="{561B7AA2-32B9-411A-800F-4AD21526A9C5}" type="sibTrans" cxnId="{6AADAA3E-67F1-430F-B81C-BA648CD62E8F}">
      <dgm:prSet/>
      <dgm:spPr/>
      <dgm:t>
        <a:bodyPr/>
        <a:lstStyle/>
        <a:p>
          <a:endParaRPr lang="en-US" sz="2400"/>
        </a:p>
      </dgm:t>
    </dgm:pt>
    <dgm:pt modelId="{ECE4BA2A-F16C-4A13-A6CD-C23DB08C4A27}">
      <dgm:prSet phldrT="[Text]" custT="1"/>
      <dgm:spPr/>
      <dgm:t>
        <a:bodyPr/>
        <a:lstStyle/>
        <a:p>
          <a:r>
            <a:rPr lang="as-IN" sz="2400">
              <a:latin typeface="NikoshBAN" panose="02000000000000000000" pitchFamily="2" charset="0"/>
              <a:cs typeface="NikoshBAN" panose="02000000000000000000" pitchFamily="2" charset="0"/>
            </a:rPr>
            <a:t>৭. সংবিধান কী?</a:t>
          </a:r>
          <a:endParaRPr lang="en-US" sz="2400" dirty="0"/>
        </a:p>
      </dgm:t>
    </dgm:pt>
    <dgm:pt modelId="{8DB15412-068A-46AD-AC49-785F6AFB4388}" type="parTrans" cxnId="{CCB600B2-A2B9-48D5-B00C-620D65EE6040}">
      <dgm:prSet/>
      <dgm:spPr/>
      <dgm:t>
        <a:bodyPr/>
        <a:lstStyle/>
        <a:p>
          <a:endParaRPr lang="en-US" sz="2400"/>
        </a:p>
      </dgm:t>
    </dgm:pt>
    <dgm:pt modelId="{502F2DF1-E754-4765-A82B-1D3898E376BA}" type="sibTrans" cxnId="{CCB600B2-A2B9-48D5-B00C-620D65EE6040}">
      <dgm:prSet/>
      <dgm:spPr/>
      <dgm:t>
        <a:bodyPr/>
        <a:lstStyle/>
        <a:p>
          <a:endParaRPr lang="en-US" sz="2400"/>
        </a:p>
      </dgm:t>
    </dgm:pt>
    <dgm:pt modelId="{ADEACF4F-5C1E-4035-810D-9561771D3D6E}">
      <dgm:prSet phldrT="[Text]" custT="1"/>
      <dgm:spPr/>
      <dgm:t>
        <a:bodyPr/>
        <a:lstStyle/>
        <a:p>
          <a:r>
            <a:rPr lang="as-IN" sz="2400">
              <a:latin typeface="NikoshBAN" panose="02000000000000000000" pitchFamily="2" charset="0"/>
              <a:cs typeface="NikoshBAN" panose="02000000000000000000" pitchFamily="2" charset="0"/>
            </a:rPr>
            <a:t>৮. সংবিধানের দুটি বৈশিষ্ট্য উল্লেখ কর।</a:t>
          </a:r>
          <a:endParaRPr lang="en-US" sz="2400" dirty="0"/>
        </a:p>
      </dgm:t>
    </dgm:pt>
    <dgm:pt modelId="{C6D9F0EE-03D0-4C53-ABAA-A6043C790B33}" type="parTrans" cxnId="{659C0FB7-B478-4201-A1B0-2F3316D0ABFC}">
      <dgm:prSet/>
      <dgm:spPr/>
      <dgm:t>
        <a:bodyPr/>
        <a:lstStyle/>
        <a:p>
          <a:endParaRPr lang="en-US" sz="2400"/>
        </a:p>
      </dgm:t>
    </dgm:pt>
    <dgm:pt modelId="{6B53F81B-560F-49A4-BC7C-82D056B14CE0}" type="sibTrans" cxnId="{659C0FB7-B478-4201-A1B0-2F3316D0ABFC}">
      <dgm:prSet/>
      <dgm:spPr/>
      <dgm:t>
        <a:bodyPr/>
        <a:lstStyle/>
        <a:p>
          <a:endParaRPr lang="en-US" sz="2400"/>
        </a:p>
      </dgm:t>
    </dgm:pt>
    <dgm:pt modelId="{CF466CBE-94E7-460B-BA0B-1B332146A35F}">
      <dgm:prSet phldrT="[Text]" custT="1"/>
      <dgm:spPr/>
      <dgm:t>
        <a:bodyPr/>
        <a:lstStyle/>
        <a:p>
          <a:r>
            <a:rPr lang="as-IN" sz="2400">
              <a:latin typeface="NikoshBAN" panose="02000000000000000000" pitchFamily="2" charset="0"/>
              <a:cs typeface="NikoshBAN" panose="02000000000000000000" pitchFamily="2" charset="0"/>
            </a:rPr>
            <a:t>৩. সরকারের শ্রেণীবিভাগ বলতে কী বোঝায়?</a:t>
          </a:r>
          <a:endParaRPr lang="en-US" sz="2400" dirty="0"/>
        </a:p>
      </dgm:t>
    </dgm:pt>
    <dgm:pt modelId="{6E286351-B7A4-4385-9693-6F4B1F12180F}" type="parTrans" cxnId="{A7211F49-E18F-46FF-8F12-D7513A312BFD}">
      <dgm:prSet/>
      <dgm:spPr/>
      <dgm:t>
        <a:bodyPr/>
        <a:lstStyle/>
        <a:p>
          <a:endParaRPr lang="en-US" sz="2400"/>
        </a:p>
      </dgm:t>
    </dgm:pt>
    <dgm:pt modelId="{6600BA9C-FE28-4AFD-942E-D86B68CC71AA}" type="sibTrans" cxnId="{A7211F49-E18F-46FF-8F12-D7513A312BFD}">
      <dgm:prSet/>
      <dgm:spPr/>
      <dgm:t>
        <a:bodyPr/>
        <a:lstStyle/>
        <a:p>
          <a:endParaRPr lang="en-US" sz="2400"/>
        </a:p>
      </dgm:t>
    </dgm:pt>
    <dgm:pt modelId="{7BC05F79-B161-471E-8362-519367966AEF}">
      <dgm:prSet phldrT="[Text]" custT="1"/>
      <dgm:spPr/>
      <dgm:t>
        <a:bodyPr/>
        <a:lstStyle/>
        <a:p>
          <a:r>
            <a:rPr lang="as-IN" sz="2400">
              <a:latin typeface="NikoshBAN" panose="02000000000000000000" pitchFamily="2" charset="0"/>
              <a:cs typeface="NikoshBAN" panose="02000000000000000000" pitchFamily="2" charset="0"/>
            </a:rPr>
            <a:t>৪. গণতান্ত্রিক সরকার ও স্বৈরতান্ত্রিক সরকারের মধ্যে একটি পার্থক্য লিখ।</a:t>
          </a:r>
          <a:endParaRPr lang="en-US" sz="2400" dirty="0"/>
        </a:p>
      </dgm:t>
    </dgm:pt>
    <dgm:pt modelId="{5AAD746B-EE08-4D37-A6AD-84DE7FAF022F}" type="parTrans" cxnId="{4084720B-CB16-45C1-9DEA-E47E465CC801}">
      <dgm:prSet/>
      <dgm:spPr/>
      <dgm:t>
        <a:bodyPr/>
        <a:lstStyle/>
        <a:p>
          <a:endParaRPr lang="en-US" sz="2400"/>
        </a:p>
      </dgm:t>
    </dgm:pt>
    <dgm:pt modelId="{0BCD2855-EFBF-434F-8EB9-355E5FB7DD8C}" type="sibTrans" cxnId="{4084720B-CB16-45C1-9DEA-E47E465CC801}">
      <dgm:prSet/>
      <dgm:spPr/>
      <dgm:t>
        <a:bodyPr/>
        <a:lstStyle/>
        <a:p>
          <a:endParaRPr lang="en-US" sz="2400"/>
        </a:p>
      </dgm:t>
    </dgm:pt>
    <dgm:pt modelId="{175AC9FD-F493-41B2-B607-1FEB0BEC48E0}" type="pres">
      <dgm:prSet presAssocID="{AF1AF305-0E72-45E7-9658-42D092872D34}" presName="linear" presStyleCnt="0">
        <dgm:presLayoutVars>
          <dgm:dir/>
          <dgm:animLvl val="lvl"/>
          <dgm:resizeHandles val="exact"/>
        </dgm:presLayoutVars>
      </dgm:prSet>
      <dgm:spPr/>
    </dgm:pt>
    <dgm:pt modelId="{0B8B916D-AF0B-4152-8C67-36C81B13A6F8}" type="pres">
      <dgm:prSet presAssocID="{90DAB62F-3B87-443D-9EEB-D41C09B6388F}" presName="parentLin" presStyleCnt="0"/>
      <dgm:spPr/>
    </dgm:pt>
    <dgm:pt modelId="{79558712-4D6F-4750-AE19-03CD7C8DEC0D}" type="pres">
      <dgm:prSet presAssocID="{90DAB62F-3B87-443D-9EEB-D41C09B6388F}" presName="parentLeftMargin" presStyleLbl="node1" presStyleIdx="0" presStyleCnt="8"/>
      <dgm:spPr/>
    </dgm:pt>
    <dgm:pt modelId="{8C5587FA-65AE-4324-B88D-39566956A90C}" type="pres">
      <dgm:prSet presAssocID="{90DAB62F-3B87-443D-9EEB-D41C09B6388F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001D1726-3747-4DB5-8E40-AD89C5B799D8}" type="pres">
      <dgm:prSet presAssocID="{90DAB62F-3B87-443D-9EEB-D41C09B6388F}" presName="negativeSpace" presStyleCnt="0"/>
      <dgm:spPr/>
    </dgm:pt>
    <dgm:pt modelId="{C5D35D91-DCF5-4586-B282-5B4CB7E0FD34}" type="pres">
      <dgm:prSet presAssocID="{90DAB62F-3B87-443D-9EEB-D41C09B6388F}" presName="childText" presStyleLbl="conFgAcc1" presStyleIdx="0" presStyleCnt="8">
        <dgm:presLayoutVars>
          <dgm:bulletEnabled val="1"/>
        </dgm:presLayoutVars>
      </dgm:prSet>
      <dgm:spPr/>
    </dgm:pt>
    <dgm:pt modelId="{772BDAD7-323A-4504-987F-83F465586987}" type="pres">
      <dgm:prSet presAssocID="{7E8FF55A-1852-47E6-BFB7-472C1B81AB06}" presName="spaceBetweenRectangles" presStyleCnt="0"/>
      <dgm:spPr/>
    </dgm:pt>
    <dgm:pt modelId="{CC0841F4-F293-4DFA-AD31-5FC390A05334}" type="pres">
      <dgm:prSet presAssocID="{5BE721C4-1C2D-4494-BF81-74FA14D60750}" presName="parentLin" presStyleCnt="0"/>
      <dgm:spPr/>
    </dgm:pt>
    <dgm:pt modelId="{A831D873-A194-4E85-B75D-568D40853533}" type="pres">
      <dgm:prSet presAssocID="{5BE721C4-1C2D-4494-BF81-74FA14D60750}" presName="parentLeftMargin" presStyleLbl="node1" presStyleIdx="0" presStyleCnt="8"/>
      <dgm:spPr/>
    </dgm:pt>
    <dgm:pt modelId="{632C53EB-AFDE-45E9-9013-3EAEAD6A3B55}" type="pres">
      <dgm:prSet presAssocID="{5BE721C4-1C2D-4494-BF81-74FA14D60750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AB65C767-0DB4-4672-A34A-CFB712C225D1}" type="pres">
      <dgm:prSet presAssocID="{5BE721C4-1C2D-4494-BF81-74FA14D60750}" presName="negativeSpace" presStyleCnt="0"/>
      <dgm:spPr/>
    </dgm:pt>
    <dgm:pt modelId="{C478292A-9447-4438-9664-370EC6060911}" type="pres">
      <dgm:prSet presAssocID="{5BE721C4-1C2D-4494-BF81-74FA14D60750}" presName="childText" presStyleLbl="conFgAcc1" presStyleIdx="1" presStyleCnt="8">
        <dgm:presLayoutVars>
          <dgm:bulletEnabled val="1"/>
        </dgm:presLayoutVars>
      </dgm:prSet>
      <dgm:spPr/>
    </dgm:pt>
    <dgm:pt modelId="{8A367392-2564-47DA-9681-B034589E0E19}" type="pres">
      <dgm:prSet presAssocID="{F990A6CD-778F-489E-A6C1-E5B03C9A27D9}" presName="spaceBetweenRectangles" presStyleCnt="0"/>
      <dgm:spPr/>
    </dgm:pt>
    <dgm:pt modelId="{8E3C874D-ECAA-4FEC-900E-4771218E253E}" type="pres">
      <dgm:prSet presAssocID="{CF466CBE-94E7-460B-BA0B-1B332146A35F}" presName="parentLin" presStyleCnt="0"/>
      <dgm:spPr/>
    </dgm:pt>
    <dgm:pt modelId="{992548BB-FB71-481E-9FA6-FDAB94CC7A29}" type="pres">
      <dgm:prSet presAssocID="{CF466CBE-94E7-460B-BA0B-1B332146A35F}" presName="parentLeftMargin" presStyleLbl="node1" presStyleIdx="1" presStyleCnt="8"/>
      <dgm:spPr/>
    </dgm:pt>
    <dgm:pt modelId="{496B10B4-62F4-4641-9F5D-1158489D5C03}" type="pres">
      <dgm:prSet presAssocID="{CF466CBE-94E7-460B-BA0B-1B332146A35F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44288704-CBDB-4665-994A-476DE471011A}" type="pres">
      <dgm:prSet presAssocID="{CF466CBE-94E7-460B-BA0B-1B332146A35F}" presName="negativeSpace" presStyleCnt="0"/>
      <dgm:spPr/>
    </dgm:pt>
    <dgm:pt modelId="{01660E74-828F-491B-AB2C-C78834380B93}" type="pres">
      <dgm:prSet presAssocID="{CF466CBE-94E7-460B-BA0B-1B332146A35F}" presName="childText" presStyleLbl="conFgAcc1" presStyleIdx="2" presStyleCnt="8">
        <dgm:presLayoutVars>
          <dgm:bulletEnabled val="1"/>
        </dgm:presLayoutVars>
      </dgm:prSet>
      <dgm:spPr/>
    </dgm:pt>
    <dgm:pt modelId="{DC189F64-B9B4-4F95-AEA4-5B0BBF380E54}" type="pres">
      <dgm:prSet presAssocID="{6600BA9C-FE28-4AFD-942E-D86B68CC71AA}" presName="spaceBetweenRectangles" presStyleCnt="0"/>
      <dgm:spPr/>
    </dgm:pt>
    <dgm:pt modelId="{C7131472-DFA1-4E47-B64E-5B910D333720}" type="pres">
      <dgm:prSet presAssocID="{7BC05F79-B161-471E-8362-519367966AEF}" presName="parentLin" presStyleCnt="0"/>
      <dgm:spPr/>
    </dgm:pt>
    <dgm:pt modelId="{FF040FA6-2687-45C7-84EA-62238BFC0FEC}" type="pres">
      <dgm:prSet presAssocID="{7BC05F79-B161-471E-8362-519367966AEF}" presName="parentLeftMargin" presStyleLbl="node1" presStyleIdx="2" presStyleCnt="8"/>
      <dgm:spPr/>
    </dgm:pt>
    <dgm:pt modelId="{A687F823-5D66-432C-9994-8624FFFCC663}" type="pres">
      <dgm:prSet presAssocID="{7BC05F79-B161-471E-8362-519367966AEF}" presName="parentText" presStyleLbl="node1" presStyleIdx="3" presStyleCnt="8" custScaleX="125177">
        <dgm:presLayoutVars>
          <dgm:chMax val="0"/>
          <dgm:bulletEnabled val="1"/>
        </dgm:presLayoutVars>
      </dgm:prSet>
      <dgm:spPr/>
    </dgm:pt>
    <dgm:pt modelId="{FA412FA1-F4B6-4E99-A73B-C5ACB898E352}" type="pres">
      <dgm:prSet presAssocID="{7BC05F79-B161-471E-8362-519367966AEF}" presName="negativeSpace" presStyleCnt="0"/>
      <dgm:spPr/>
    </dgm:pt>
    <dgm:pt modelId="{DE2A6291-C9A2-40F1-B756-C1CB1F13D5F0}" type="pres">
      <dgm:prSet presAssocID="{7BC05F79-B161-471E-8362-519367966AEF}" presName="childText" presStyleLbl="conFgAcc1" presStyleIdx="3" presStyleCnt="8">
        <dgm:presLayoutVars>
          <dgm:bulletEnabled val="1"/>
        </dgm:presLayoutVars>
      </dgm:prSet>
      <dgm:spPr/>
    </dgm:pt>
    <dgm:pt modelId="{40E24823-E5D8-4715-8A2F-4CFC91B5D079}" type="pres">
      <dgm:prSet presAssocID="{0BCD2855-EFBF-434F-8EB9-355E5FB7DD8C}" presName="spaceBetweenRectangles" presStyleCnt="0"/>
      <dgm:spPr/>
    </dgm:pt>
    <dgm:pt modelId="{7895B53D-BF08-4156-9CAC-AD82362650B6}" type="pres">
      <dgm:prSet presAssocID="{E5F0F4A4-4F2A-47E7-9791-9E666D8A7F98}" presName="parentLin" presStyleCnt="0"/>
      <dgm:spPr/>
    </dgm:pt>
    <dgm:pt modelId="{02553278-DF6C-4C55-8CFE-6948E2C88C59}" type="pres">
      <dgm:prSet presAssocID="{E5F0F4A4-4F2A-47E7-9791-9E666D8A7F98}" presName="parentLeftMargin" presStyleLbl="node1" presStyleIdx="3" presStyleCnt="8"/>
      <dgm:spPr/>
    </dgm:pt>
    <dgm:pt modelId="{DDB668B5-FA85-4F26-A8DD-D77E50BDDF94}" type="pres">
      <dgm:prSet presAssocID="{E5F0F4A4-4F2A-47E7-9791-9E666D8A7F98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889C77CF-D4CB-46C1-9662-7518A8C756FE}" type="pres">
      <dgm:prSet presAssocID="{E5F0F4A4-4F2A-47E7-9791-9E666D8A7F98}" presName="negativeSpace" presStyleCnt="0"/>
      <dgm:spPr/>
    </dgm:pt>
    <dgm:pt modelId="{FFF1D76B-7D8A-48CE-A15D-67A78E511750}" type="pres">
      <dgm:prSet presAssocID="{E5F0F4A4-4F2A-47E7-9791-9E666D8A7F98}" presName="childText" presStyleLbl="conFgAcc1" presStyleIdx="4" presStyleCnt="8">
        <dgm:presLayoutVars>
          <dgm:bulletEnabled val="1"/>
        </dgm:presLayoutVars>
      </dgm:prSet>
      <dgm:spPr/>
    </dgm:pt>
    <dgm:pt modelId="{7F59E085-6894-4C6B-BBF4-A0218FA4B2BC}" type="pres">
      <dgm:prSet presAssocID="{2DC28BCD-9350-4945-9944-66BDBD2493CA}" presName="spaceBetweenRectangles" presStyleCnt="0"/>
      <dgm:spPr/>
    </dgm:pt>
    <dgm:pt modelId="{5C633B5F-FAEE-481E-A516-95D774A1950A}" type="pres">
      <dgm:prSet presAssocID="{70DD74C4-96B0-4488-A016-15F5D0026FF7}" presName="parentLin" presStyleCnt="0"/>
      <dgm:spPr/>
    </dgm:pt>
    <dgm:pt modelId="{D77A4C31-2317-444A-93B4-74F789D061B1}" type="pres">
      <dgm:prSet presAssocID="{70DD74C4-96B0-4488-A016-15F5D0026FF7}" presName="parentLeftMargin" presStyleLbl="node1" presStyleIdx="4" presStyleCnt="8"/>
      <dgm:spPr/>
    </dgm:pt>
    <dgm:pt modelId="{AEF130E3-38A7-463A-89F8-0943644550DE}" type="pres">
      <dgm:prSet presAssocID="{70DD74C4-96B0-4488-A016-15F5D0026FF7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6B8AAC64-5F60-46EB-A075-63094F42FF14}" type="pres">
      <dgm:prSet presAssocID="{70DD74C4-96B0-4488-A016-15F5D0026FF7}" presName="negativeSpace" presStyleCnt="0"/>
      <dgm:spPr/>
    </dgm:pt>
    <dgm:pt modelId="{D80EDF4C-454C-4C30-AB14-E884D25BA934}" type="pres">
      <dgm:prSet presAssocID="{70DD74C4-96B0-4488-A016-15F5D0026FF7}" presName="childText" presStyleLbl="conFgAcc1" presStyleIdx="5" presStyleCnt="8">
        <dgm:presLayoutVars>
          <dgm:bulletEnabled val="1"/>
        </dgm:presLayoutVars>
      </dgm:prSet>
      <dgm:spPr/>
    </dgm:pt>
    <dgm:pt modelId="{4B6831C0-01E2-4F4D-B140-FC81A9354676}" type="pres">
      <dgm:prSet presAssocID="{561B7AA2-32B9-411A-800F-4AD21526A9C5}" presName="spaceBetweenRectangles" presStyleCnt="0"/>
      <dgm:spPr/>
    </dgm:pt>
    <dgm:pt modelId="{204D5E96-FA5F-4803-B71F-A63739E5D2C0}" type="pres">
      <dgm:prSet presAssocID="{ECE4BA2A-F16C-4A13-A6CD-C23DB08C4A27}" presName="parentLin" presStyleCnt="0"/>
      <dgm:spPr/>
    </dgm:pt>
    <dgm:pt modelId="{D469B135-979F-4BFB-B886-C4D2F452526D}" type="pres">
      <dgm:prSet presAssocID="{ECE4BA2A-F16C-4A13-A6CD-C23DB08C4A27}" presName="parentLeftMargin" presStyleLbl="node1" presStyleIdx="5" presStyleCnt="8"/>
      <dgm:spPr/>
    </dgm:pt>
    <dgm:pt modelId="{250A45C2-9351-4DF6-8B97-26E8CEB1397C}" type="pres">
      <dgm:prSet presAssocID="{ECE4BA2A-F16C-4A13-A6CD-C23DB08C4A27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06DCF945-3A27-4ACC-A046-E6F890EF9DAF}" type="pres">
      <dgm:prSet presAssocID="{ECE4BA2A-F16C-4A13-A6CD-C23DB08C4A27}" presName="negativeSpace" presStyleCnt="0"/>
      <dgm:spPr/>
    </dgm:pt>
    <dgm:pt modelId="{135E2218-151E-45CF-BE57-D47702F0016C}" type="pres">
      <dgm:prSet presAssocID="{ECE4BA2A-F16C-4A13-A6CD-C23DB08C4A27}" presName="childText" presStyleLbl="conFgAcc1" presStyleIdx="6" presStyleCnt="8">
        <dgm:presLayoutVars>
          <dgm:bulletEnabled val="1"/>
        </dgm:presLayoutVars>
      </dgm:prSet>
      <dgm:spPr/>
    </dgm:pt>
    <dgm:pt modelId="{803D126B-1E25-4B5E-9E70-81261FBB64F5}" type="pres">
      <dgm:prSet presAssocID="{502F2DF1-E754-4765-A82B-1D3898E376BA}" presName="spaceBetweenRectangles" presStyleCnt="0"/>
      <dgm:spPr/>
    </dgm:pt>
    <dgm:pt modelId="{6415E167-DFC8-4BEB-B742-33A3DC716EDB}" type="pres">
      <dgm:prSet presAssocID="{ADEACF4F-5C1E-4035-810D-9561771D3D6E}" presName="parentLin" presStyleCnt="0"/>
      <dgm:spPr/>
    </dgm:pt>
    <dgm:pt modelId="{7355347B-DDE8-4E41-8ABA-CCEE33CDD066}" type="pres">
      <dgm:prSet presAssocID="{ADEACF4F-5C1E-4035-810D-9561771D3D6E}" presName="parentLeftMargin" presStyleLbl="node1" presStyleIdx="6" presStyleCnt="8"/>
      <dgm:spPr/>
    </dgm:pt>
    <dgm:pt modelId="{210DD394-3E94-4651-9B6C-5818BA250510}" type="pres">
      <dgm:prSet presAssocID="{ADEACF4F-5C1E-4035-810D-9561771D3D6E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9E83622E-2C35-49A3-9854-DD457F497538}" type="pres">
      <dgm:prSet presAssocID="{ADEACF4F-5C1E-4035-810D-9561771D3D6E}" presName="negativeSpace" presStyleCnt="0"/>
      <dgm:spPr/>
    </dgm:pt>
    <dgm:pt modelId="{9BD8C9EE-716C-4C9E-A5A0-83FA418D68FA}" type="pres">
      <dgm:prSet presAssocID="{ADEACF4F-5C1E-4035-810D-9561771D3D6E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4084720B-CB16-45C1-9DEA-E47E465CC801}" srcId="{AF1AF305-0E72-45E7-9658-42D092872D34}" destId="{7BC05F79-B161-471E-8362-519367966AEF}" srcOrd="3" destOrd="0" parTransId="{5AAD746B-EE08-4D37-A6AD-84DE7FAF022F}" sibTransId="{0BCD2855-EFBF-434F-8EB9-355E5FB7DD8C}"/>
    <dgm:cxn modelId="{14B54C17-26DE-4799-82F3-04A85D39C44B}" type="presOf" srcId="{ADEACF4F-5C1E-4035-810D-9561771D3D6E}" destId="{210DD394-3E94-4651-9B6C-5818BA250510}" srcOrd="1" destOrd="0" presId="urn:microsoft.com/office/officeart/2005/8/layout/list1"/>
    <dgm:cxn modelId="{6A9F4A25-9E50-4DD2-8CB2-FBE5A2D41803}" type="presOf" srcId="{90DAB62F-3B87-443D-9EEB-D41C09B6388F}" destId="{8C5587FA-65AE-4324-B88D-39566956A90C}" srcOrd="1" destOrd="0" presId="urn:microsoft.com/office/officeart/2005/8/layout/list1"/>
    <dgm:cxn modelId="{56CBB826-2116-4407-A35C-4BEE87F1B401}" type="presOf" srcId="{70DD74C4-96B0-4488-A016-15F5D0026FF7}" destId="{AEF130E3-38A7-463A-89F8-0943644550DE}" srcOrd="1" destOrd="0" presId="urn:microsoft.com/office/officeart/2005/8/layout/list1"/>
    <dgm:cxn modelId="{3FB30A31-7DA8-4E71-AF32-6853DAB1A6C4}" type="presOf" srcId="{ADEACF4F-5C1E-4035-810D-9561771D3D6E}" destId="{7355347B-DDE8-4E41-8ABA-CCEE33CDD066}" srcOrd="0" destOrd="0" presId="urn:microsoft.com/office/officeart/2005/8/layout/list1"/>
    <dgm:cxn modelId="{6AADAA3E-67F1-430F-B81C-BA648CD62E8F}" srcId="{AF1AF305-0E72-45E7-9658-42D092872D34}" destId="{70DD74C4-96B0-4488-A016-15F5D0026FF7}" srcOrd="5" destOrd="0" parTransId="{1276BD99-1E08-48C2-8490-8A37148188B0}" sibTransId="{561B7AA2-32B9-411A-800F-4AD21526A9C5}"/>
    <dgm:cxn modelId="{43109165-3981-4947-92AD-29738DD676D8}" type="presOf" srcId="{E5F0F4A4-4F2A-47E7-9791-9E666D8A7F98}" destId="{DDB668B5-FA85-4F26-A8DD-D77E50BDDF94}" srcOrd="1" destOrd="0" presId="urn:microsoft.com/office/officeart/2005/8/layout/list1"/>
    <dgm:cxn modelId="{152D3246-A573-47F0-9CE4-9B6BADDA031B}" type="presOf" srcId="{70DD74C4-96B0-4488-A016-15F5D0026FF7}" destId="{D77A4C31-2317-444A-93B4-74F789D061B1}" srcOrd="0" destOrd="0" presId="urn:microsoft.com/office/officeart/2005/8/layout/list1"/>
    <dgm:cxn modelId="{A7211F49-E18F-46FF-8F12-D7513A312BFD}" srcId="{AF1AF305-0E72-45E7-9658-42D092872D34}" destId="{CF466CBE-94E7-460B-BA0B-1B332146A35F}" srcOrd="2" destOrd="0" parTransId="{6E286351-B7A4-4385-9693-6F4B1F12180F}" sibTransId="{6600BA9C-FE28-4AFD-942E-D86B68CC71AA}"/>
    <dgm:cxn modelId="{730D7D4C-4F2F-48CF-B1D0-E49E75DBFE72}" type="presOf" srcId="{E5F0F4A4-4F2A-47E7-9791-9E666D8A7F98}" destId="{02553278-DF6C-4C55-8CFE-6948E2C88C59}" srcOrd="0" destOrd="0" presId="urn:microsoft.com/office/officeart/2005/8/layout/list1"/>
    <dgm:cxn modelId="{0C4BDB7D-C919-489A-AC55-45316FAA928A}" srcId="{AF1AF305-0E72-45E7-9658-42D092872D34}" destId="{90DAB62F-3B87-443D-9EEB-D41C09B6388F}" srcOrd="0" destOrd="0" parTransId="{CFAD6A59-5E0C-4F30-AD7C-C9BB02D9455F}" sibTransId="{7E8FF55A-1852-47E6-BFB7-472C1B81AB06}"/>
    <dgm:cxn modelId="{66B49C87-AE56-4F9B-8D9F-DA9CE7C77F45}" type="presOf" srcId="{7BC05F79-B161-471E-8362-519367966AEF}" destId="{A687F823-5D66-432C-9994-8624FFFCC663}" srcOrd="1" destOrd="0" presId="urn:microsoft.com/office/officeart/2005/8/layout/list1"/>
    <dgm:cxn modelId="{150BCF8E-AA25-464E-AABB-3E6ECD171BDF}" type="presOf" srcId="{AF1AF305-0E72-45E7-9658-42D092872D34}" destId="{175AC9FD-F493-41B2-B607-1FEB0BEC48E0}" srcOrd="0" destOrd="0" presId="urn:microsoft.com/office/officeart/2005/8/layout/list1"/>
    <dgm:cxn modelId="{A6B9BEA1-6792-4F62-86DB-7F0B583531D6}" srcId="{AF1AF305-0E72-45E7-9658-42D092872D34}" destId="{E5F0F4A4-4F2A-47E7-9791-9E666D8A7F98}" srcOrd="4" destOrd="0" parTransId="{A7457568-EF74-4B76-9697-3F2911A76873}" sibTransId="{2DC28BCD-9350-4945-9944-66BDBD2493CA}"/>
    <dgm:cxn modelId="{6EF1CBAB-3156-4D36-B907-A980E4A6BFC4}" type="presOf" srcId="{CF466CBE-94E7-460B-BA0B-1B332146A35F}" destId="{496B10B4-62F4-4641-9F5D-1158489D5C03}" srcOrd="1" destOrd="0" presId="urn:microsoft.com/office/officeart/2005/8/layout/list1"/>
    <dgm:cxn modelId="{102500B1-F309-4E8C-8F72-FB65025A5262}" type="presOf" srcId="{CF466CBE-94E7-460B-BA0B-1B332146A35F}" destId="{992548BB-FB71-481E-9FA6-FDAB94CC7A29}" srcOrd="0" destOrd="0" presId="urn:microsoft.com/office/officeart/2005/8/layout/list1"/>
    <dgm:cxn modelId="{CCB600B2-A2B9-48D5-B00C-620D65EE6040}" srcId="{AF1AF305-0E72-45E7-9658-42D092872D34}" destId="{ECE4BA2A-F16C-4A13-A6CD-C23DB08C4A27}" srcOrd="6" destOrd="0" parTransId="{8DB15412-068A-46AD-AC49-785F6AFB4388}" sibTransId="{502F2DF1-E754-4765-A82B-1D3898E376BA}"/>
    <dgm:cxn modelId="{659C0FB7-B478-4201-A1B0-2F3316D0ABFC}" srcId="{AF1AF305-0E72-45E7-9658-42D092872D34}" destId="{ADEACF4F-5C1E-4035-810D-9561771D3D6E}" srcOrd="7" destOrd="0" parTransId="{C6D9F0EE-03D0-4C53-ABAA-A6043C790B33}" sibTransId="{6B53F81B-560F-49A4-BC7C-82D056B14CE0}"/>
    <dgm:cxn modelId="{1BEF68B8-8151-442C-9443-F851630F9B1D}" type="presOf" srcId="{ECE4BA2A-F16C-4A13-A6CD-C23DB08C4A27}" destId="{D469B135-979F-4BFB-B886-C4D2F452526D}" srcOrd="0" destOrd="0" presId="urn:microsoft.com/office/officeart/2005/8/layout/list1"/>
    <dgm:cxn modelId="{E7BDDDC3-7F50-40F9-A4F9-B8C84782581E}" type="presOf" srcId="{5BE721C4-1C2D-4494-BF81-74FA14D60750}" destId="{632C53EB-AFDE-45E9-9013-3EAEAD6A3B55}" srcOrd="1" destOrd="0" presId="urn:microsoft.com/office/officeart/2005/8/layout/list1"/>
    <dgm:cxn modelId="{966A9AC4-2223-4481-ADAE-B5B30B67A3F4}" type="presOf" srcId="{ECE4BA2A-F16C-4A13-A6CD-C23DB08C4A27}" destId="{250A45C2-9351-4DF6-8B97-26E8CEB1397C}" srcOrd="1" destOrd="0" presId="urn:microsoft.com/office/officeart/2005/8/layout/list1"/>
    <dgm:cxn modelId="{3FFCA9DB-FE9F-4B42-8545-009A733D239A}" type="presOf" srcId="{7BC05F79-B161-471E-8362-519367966AEF}" destId="{FF040FA6-2687-45C7-84EA-62238BFC0FEC}" srcOrd="0" destOrd="0" presId="urn:microsoft.com/office/officeart/2005/8/layout/list1"/>
    <dgm:cxn modelId="{11A88BE5-BC7B-49A3-9FDB-2B291C0B3361}" srcId="{AF1AF305-0E72-45E7-9658-42D092872D34}" destId="{5BE721C4-1C2D-4494-BF81-74FA14D60750}" srcOrd="1" destOrd="0" parTransId="{1F887E00-FD91-402B-B16E-99ABCAEE0ED6}" sibTransId="{F990A6CD-778F-489E-A6C1-E5B03C9A27D9}"/>
    <dgm:cxn modelId="{9985CCE8-11CC-4C84-8EBA-F952022DE3DA}" type="presOf" srcId="{5BE721C4-1C2D-4494-BF81-74FA14D60750}" destId="{A831D873-A194-4E85-B75D-568D40853533}" srcOrd="0" destOrd="0" presId="urn:microsoft.com/office/officeart/2005/8/layout/list1"/>
    <dgm:cxn modelId="{6793F0F4-AB43-40CA-94C0-1526C65F9C72}" type="presOf" srcId="{90DAB62F-3B87-443D-9EEB-D41C09B6388F}" destId="{79558712-4D6F-4750-AE19-03CD7C8DEC0D}" srcOrd="0" destOrd="0" presId="urn:microsoft.com/office/officeart/2005/8/layout/list1"/>
    <dgm:cxn modelId="{2FBA8E23-944B-4943-A310-E77F5CF4FA82}" type="presParOf" srcId="{175AC9FD-F493-41B2-B607-1FEB0BEC48E0}" destId="{0B8B916D-AF0B-4152-8C67-36C81B13A6F8}" srcOrd="0" destOrd="0" presId="urn:microsoft.com/office/officeart/2005/8/layout/list1"/>
    <dgm:cxn modelId="{AB06EEE5-FD7F-477A-8E82-5A913939807E}" type="presParOf" srcId="{0B8B916D-AF0B-4152-8C67-36C81B13A6F8}" destId="{79558712-4D6F-4750-AE19-03CD7C8DEC0D}" srcOrd="0" destOrd="0" presId="urn:microsoft.com/office/officeart/2005/8/layout/list1"/>
    <dgm:cxn modelId="{B32D6D03-6383-4D79-9FD5-3EE179F00556}" type="presParOf" srcId="{0B8B916D-AF0B-4152-8C67-36C81B13A6F8}" destId="{8C5587FA-65AE-4324-B88D-39566956A90C}" srcOrd="1" destOrd="0" presId="urn:microsoft.com/office/officeart/2005/8/layout/list1"/>
    <dgm:cxn modelId="{54201692-8464-48A1-858B-7A8ACDA1B7EF}" type="presParOf" srcId="{175AC9FD-F493-41B2-B607-1FEB0BEC48E0}" destId="{001D1726-3747-4DB5-8E40-AD89C5B799D8}" srcOrd="1" destOrd="0" presId="urn:microsoft.com/office/officeart/2005/8/layout/list1"/>
    <dgm:cxn modelId="{9C0AF6E5-5647-4230-9A87-DEC87A367540}" type="presParOf" srcId="{175AC9FD-F493-41B2-B607-1FEB0BEC48E0}" destId="{C5D35D91-DCF5-4586-B282-5B4CB7E0FD34}" srcOrd="2" destOrd="0" presId="urn:microsoft.com/office/officeart/2005/8/layout/list1"/>
    <dgm:cxn modelId="{1A224E3A-AE36-43CF-ACBC-32DAC589F6E0}" type="presParOf" srcId="{175AC9FD-F493-41B2-B607-1FEB0BEC48E0}" destId="{772BDAD7-323A-4504-987F-83F465586987}" srcOrd="3" destOrd="0" presId="urn:microsoft.com/office/officeart/2005/8/layout/list1"/>
    <dgm:cxn modelId="{3C5262B1-1F13-416D-AE92-9F54D734A014}" type="presParOf" srcId="{175AC9FD-F493-41B2-B607-1FEB0BEC48E0}" destId="{CC0841F4-F293-4DFA-AD31-5FC390A05334}" srcOrd="4" destOrd="0" presId="urn:microsoft.com/office/officeart/2005/8/layout/list1"/>
    <dgm:cxn modelId="{DAAA1EDA-4E98-4C44-A42D-B259AC602291}" type="presParOf" srcId="{CC0841F4-F293-4DFA-AD31-5FC390A05334}" destId="{A831D873-A194-4E85-B75D-568D40853533}" srcOrd="0" destOrd="0" presId="urn:microsoft.com/office/officeart/2005/8/layout/list1"/>
    <dgm:cxn modelId="{69894B08-B454-4F36-9B8F-076ADE544E22}" type="presParOf" srcId="{CC0841F4-F293-4DFA-AD31-5FC390A05334}" destId="{632C53EB-AFDE-45E9-9013-3EAEAD6A3B55}" srcOrd="1" destOrd="0" presId="urn:microsoft.com/office/officeart/2005/8/layout/list1"/>
    <dgm:cxn modelId="{AD9BC978-66C3-44A9-AAB0-D5730FDEB285}" type="presParOf" srcId="{175AC9FD-F493-41B2-B607-1FEB0BEC48E0}" destId="{AB65C767-0DB4-4672-A34A-CFB712C225D1}" srcOrd="5" destOrd="0" presId="urn:microsoft.com/office/officeart/2005/8/layout/list1"/>
    <dgm:cxn modelId="{18359295-449F-4062-B81C-CFDD23D7547F}" type="presParOf" srcId="{175AC9FD-F493-41B2-B607-1FEB0BEC48E0}" destId="{C478292A-9447-4438-9664-370EC6060911}" srcOrd="6" destOrd="0" presId="urn:microsoft.com/office/officeart/2005/8/layout/list1"/>
    <dgm:cxn modelId="{ECE465FE-7C81-4CB4-9EFB-445C11096A4D}" type="presParOf" srcId="{175AC9FD-F493-41B2-B607-1FEB0BEC48E0}" destId="{8A367392-2564-47DA-9681-B034589E0E19}" srcOrd="7" destOrd="0" presId="urn:microsoft.com/office/officeart/2005/8/layout/list1"/>
    <dgm:cxn modelId="{3E968FFD-13E3-4A2D-95B6-30B0213866E3}" type="presParOf" srcId="{175AC9FD-F493-41B2-B607-1FEB0BEC48E0}" destId="{8E3C874D-ECAA-4FEC-900E-4771218E253E}" srcOrd="8" destOrd="0" presId="urn:microsoft.com/office/officeart/2005/8/layout/list1"/>
    <dgm:cxn modelId="{88CC7049-C690-4586-8F9A-8312F0FEE1D1}" type="presParOf" srcId="{8E3C874D-ECAA-4FEC-900E-4771218E253E}" destId="{992548BB-FB71-481E-9FA6-FDAB94CC7A29}" srcOrd="0" destOrd="0" presId="urn:microsoft.com/office/officeart/2005/8/layout/list1"/>
    <dgm:cxn modelId="{DEB531E6-A29B-47FB-87C8-2C08C4E8AEB0}" type="presParOf" srcId="{8E3C874D-ECAA-4FEC-900E-4771218E253E}" destId="{496B10B4-62F4-4641-9F5D-1158489D5C03}" srcOrd="1" destOrd="0" presId="urn:microsoft.com/office/officeart/2005/8/layout/list1"/>
    <dgm:cxn modelId="{FB20D6CF-369C-4968-A269-BA453794485A}" type="presParOf" srcId="{175AC9FD-F493-41B2-B607-1FEB0BEC48E0}" destId="{44288704-CBDB-4665-994A-476DE471011A}" srcOrd="9" destOrd="0" presId="urn:microsoft.com/office/officeart/2005/8/layout/list1"/>
    <dgm:cxn modelId="{79DC5BF5-6E98-4E99-A91F-6EA578C3BE24}" type="presParOf" srcId="{175AC9FD-F493-41B2-B607-1FEB0BEC48E0}" destId="{01660E74-828F-491B-AB2C-C78834380B93}" srcOrd="10" destOrd="0" presId="urn:microsoft.com/office/officeart/2005/8/layout/list1"/>
    <dgm:cxn modelId="{AE8AA45A-DDE0-49E6-829F-0167567843EF}" type="presParOf" srcId="{175AC9FD-F493-41B2-B607-1FEB0BEC48E0}" destId="{DC189F64-B9B4-4F95-AEA4-5B0BBF380E54}" srcOrd="11" destOrd="0" presId="urn:microsoft.com/office/officeart/2005/8/layout/list1"/>
    <dgm:cxn modelId="{9AA1823E-2AF7-45C7-87FB-80B48E152605}" type="presParOf" srcId="{175AC9FD-F493-41B2-B607-1FEB0BEC48E0}" destId="{C7131472-DFA1-4E47-B64E-5B910D333720}" srcOrd="12" destOrd="0" presId="urn:microsoft.com/office/officeart/2005/8/layout/list1"/>
    <dgm:cxn modelId="{B4A15ED9-472A-4209-8D63-AA8B6A661CA1}" type="presParOf" srcId="{C7131472-DFA1-4E47-B64E-5B910D333720}" destId="{FF040FA6-2687-45C7-84EA-62238BFC0FEC}" srcOrd="0" destOrd="0" presId="urn:microsoft.com/office/officeart/2005/8/layout/list1"/>
    <dgm:cxn modelId="{2FD681F1-6A94-4944-A6B8-A202CA7723EB}" type="presParOf" srcId="{C7131472-DFA1-4E47-B64E-5B910D333720}" destId="{A687F823-5D66-432C-9994-8624FFFCC663}" srcOrd="1" destOrd="0" presId="urn:microsoft.com/office/officeart/2005/8/layout/list1"/>
    <dgm:cxn modelId="{A019403E-0992-42A3-B141-23C8DBB6D05E}" type="presParOf" srcId="{175AC9FD-F493-41B2-B607-1FEB0BEC48E0}" destId="{FA412FA1-F4B6-4E99-A73B-C5ACB898E352}" srcOrd="13" destOrd="0" presId="urn:microsoft.com/office/officeart/2005/8/layout/list1"/>
    <dgm:cxn modelId="{540E76C9-B55C-4C6E-B6A4-3EFD5224C38B}" type="presParOf" srcId="{175AC9FD-F493-41B2-B607-1FEB0BEC48E0}" destId="{DE2A6291-C9A2-40F1-B756-C1CB1F13D5F0}" srcOrd="14" destOrd="0" presId="urn:microsoft.com/office/officeart/2005/8/layout/list1"/>
    <dgm:cxn modelId="{57C8B727-54B8-43FB-A167-2DFB92E2EB61}" type="presParOf" srcId="{175AC9FD-F493-41B2-B607-1FEB0BEC48E0}" destId="{40E24823-E5D8-4715-8A2F-4CFC91B5D079}" srcOrd="15" destOrd="0" presId="urn:microsoft.com/office/officeart/2005/8/layout/list1"/>
    <dgm:cxn modelId="{961D28AB-5318-4967-9395-CF8724122A80}" type="presParOf" srcId="{175AC9FD-F493-41B2-B607-1FEB0BEC48E0}" destId="{7895B53D-BF08-4156-9CAC-AD82362650B6}" srcOrd="16" destOrd="0" presId="urn:microsoft.com/office/officeart/2005/8/layout/list1"/>
    <dgm:cxn modelId="{1563D153-808D-41D1-BE8D-FE8CD7F744E2}" type="presParOf" srcId="{7895B53D-BF08-4156-9CAC-AD82362650B6}" destId="{02553278-DF6C-4C55-8CFE-6948E2C88C59}" srcOrd="0" destOrd="0" presId="urn:microsoft.com/office/officeart/2005/8/layout/list1"/>
    <dgm:cxn modelId="{81D60F13-784C-446F-8267-5DD90AC40793}" type="presParOf" srcId="{7895B53D-BF08-4156-9CAC-AD82362650B6}" destId="{DDB668B5-FA85-4F26-A8DD-D77E50BDDF94}" srcOrd="1" destOrd="0" presId="urn:microsoft.com/office/officeart/2005/8/layout/list1"/>
    <dgm:cxn modelId="{AF7C6A79-BBFC-4816-9C95-29FE39F86F2F}" type="presParOf" srcId="{175AC9FD-F493-41B2-B607-1FEB0BEC48E0}" destId="{889C77CF-D4CB-46C1-9662-7518A8C756FE}" srcOrd="17" destOrd="0" presId="urn:microsoft.com/office/officeart/2005/8/layout/list1"/>
    <dgm:cxn modelId="{7FA1AFA9-CC22-4E90-8FD0-63C04FAFEEE1}" type="presParOf" srcId="{175AC9FD-F493-41B2-B607-1FEB0BEC48E0}" destId="{FFF1D76B-7D8A-48CE-A15D-67A78E511750}" srcOrd="18" destOrd="0" presId="urn:microsoft.com/office/officeart/2005/8/layout/list1"/>
    <dgm:cxn modelId="{4225FF39-14B1-4EB3-9BBA-461E0BD617D4}" type="presParOf" srcId="{175AC9FD-F493-41B2-B607-1FEB0BEC48E0}" destId="{7F59E085-6894-4C6B-BBF4-A0218FA4B2BC}" srcOrd="19" destOrd="0" presId="urn:microsoft.com/office/officeart/2005/8/layout/list1"/>
    <dgm:cxn modelId="{CA287D5D-9F81-45F6-AF32-537EC47B6793}" type="presParOf" srcId="{175AC9FD-F493-41B2-B607-1FEB0BEC48E0}" destId="{5C633B5F-FAEE-481E-A516-95D774A1950A}" srcOrd="20" destOrd="0" presId="urn:microsoft.com/office/officeart/2005/8/layout/list1"/>
    <dgm:cxn modelId="{0D4BF378-EFFA-44B8-81D6-E9D7C46533BF}" type="presParOf" srcId="{5C633B5F-FAEE-481E-A516-95D774A1950A}" destId="{D77A4C31-2317-444A-93B4-74F789D061B1}" srcOrd="0" destOrd="0" presId="urn:microsoft.com/office/officeart/2005/8/layout/list1"/>
    <dgm:cxn modelId="{839AB797-FEC6-4D9F-88AF-37DA87841757}" type="presParOf" srcId="{5C633B5F-FAEE-481E-A516-95D774A1950A}" destId="{AEF130E3-38A7-463A-89F8-0943644550DE}" srcOrd="1" destOrd="0" presId="urn:microsoft.com/office/officeart/2005/8/layout/list1"/>
    <dgm:cxn modelId="{4EC83133-ACC8-4E2D-BDA9-6DA125EE8996}" type="presParOf" srcId="{175AC9FD-F493-41B2-B607-1FEB0BEC48E0}" destId="{6B8AAC64-5F60-46EB-A075-63094F42FF14}" srcOrd="21" destOrd="0" presId="urn:microsoft.com/office/officeart/2005/8/layout/list1"/>
    <dgm:cxn modelId="{FC54B219-C3EB-42BB-9076-F989C8FB7C4C}" type="presParOf" srcId="{175AC9FD-F493-41B2-B607-1FEB0BEC48E0}" destId="{D80EDF4C-454C-4C30-AB14-E884D25BA934}" srcOrd="22" destOrd="0" presId="urn:microsoft.com/office/officeart/2005/8/layout/list1"/>
    <dgm:cxn modelId="{B94D3BED-EDBA-415C-8ACC-5D65FED8F8F9}" type="presParOf" srcId="{175AC9FD-F493-41B2-B607-1FEB0BEC48E0}" destId="{4B6831C0-01E2-4F4D-B140-FC81A9354676}" srcOrd="23" destOrd="0" presId="urn:microsoft.com/office/officeart/2005/8/layout/list1"/>
    <dgm:cxn modelId="{F6C3DEF0-FBB2-4A16-BBFE-19820D664E50}" type="presParOf" srcId="{175AC9FD-F493-41B2-B607-1FEB0BEC48E0}" destId="{204D5E96-FA5F-4803-B71F-A63739E5D2C0}" srcOrd="24" destOrd="0" presId="urn:microsoft.com/office/officeart/2005/8/layout/list1"/>
    <dgm:cxn modelId="{30D1F55E-C20F-4F20-B44C-C5270A083ACC}" type="presParOf" srcId="{204D5E96-FA5F-4803-B71F-A63739E5D2C0}" destId="{D469B135-979F-4BFB-B886-C4D2F452526D}" srcOrd="0" destOrd="0" presId="urn:microsoft.com/office/officeart/2005/8/layout/list1"/>
    <dgm:cxn modelId="{29C9AA69-5079-403B-B408-6F33F3C1E081}" type="presParOf" srcId="{204D5E96-FA5F-4803-B71F-A63739E5D2C0}" destId="{250A45C2-9351-4DF6-8B97-26E8CEB1397C}" srcOrd="1" destOrd="0" presId="urn:microsoft.com/office/officeart/2005/8/layout/list1"/>
    <dgm:cxn modelId="{7CF6545B-5A3B-4ACA-8EE3-D41EC9F6F1C9}" type="presParOf" srcId="{175AC9FD-F493-41B2-B607-1FEB0BEC48E0}" destId="{06DCF945-3A27-4ACC-A046-E6F890EF9DAF}" srcOrd="25" destOrd="0" presId="urn:microsoft.com/office/officeart/2005/8/layout/list1"/>
    <dgm:cxn modelId="{5C3CCB72-A820-4A3A-B53E-9F43BEF51F9F}" type="presParOf" srcId="{175AC9FD-F493-41B2-B607-1FEB0BEC48E0}" destId="{135E2218-151E-45CF-BE57-D47702F0016C}" srcOrd="26" destOrd="0" presId="urn:microsoft.com/office/officeart/2005/8/layout/list1"/>
    <dgm:cxn modelId="{5381059B-3F28-4EF7-A80D-B23374AC9BBF}" type="presParOf" srcId="{175AC9FD-F493-41B2-B607-1FEB0BEC48E0}" destId="{803D126B-1E25-4B5E-9E70-81261FBB64F5}" srcOrd="27" destOrd="0" presId="urn:microsoft.com/office/officeart/2005/8/layout/list1"/>
    <dgm:cxn modelId="{40052ACB-0F70-435F-A747-744144ECA41B}" type="presParOf" srcId="{175AC9FD-F493-41B2-B607-1FEB0BEC48E0}" destId="{6415E167-DFC8-4BEB-B742-33A3DC716EDB}" srcOrd="28" destOrd="0" presId="urn:microsoft.com/office/officeart/2005/8/layout/list1"/>
    <dgm:cxn modelId="{C7AA9913-C583-44FA-9B8D-479A5CA80AFB}" type="presParOf" srcId="{6415E167-DFC8-4BEB-B742-33A3DC716EDB}" destId="{7355347B-DDE8-4E41-8ABA-CCEE33CDD066}" srcOrd="0" destOrd="0" presId="urn:microsoft.com/office/officeart/2005/8/layout/list1"/>
    <dgm:cxn modelId="{3B2C76C5-F988-4CD5-9065-7D19F8671B3F}" type="presParOf" srcId="{6415E167-DFC8-4BEB-B742-33A3DC716EDB}" destId="{210DD394-3E94-4651-9B6C-5818BA250510}" srcOrd="1" destOrd="0" presId="urn:microsoft.com/office/officeart/2005/8/layout/list1"/>
    <dgm:cxn modelId="{824A98D9-BF6E-4C9E-86B4-DBDDBBC2933D}" type="presParOf" srcId="{175AC9FD-F493-41B2-B607-1FEB0BEC48E0}" destId="{9E83622E-2C35-49A3-9854-DD457F497538}" srcOrd="29" destOrd="0" presId="urn:microsoft.com/office/officeart/2005/8/layout/list1"/>
    <dgm:cxn modelId="{D8ECF08E-1810-421B-B7C3-A4575F1C38D8}" type="presParOf" srcId="{175AC9FD-F493-41B2-B607-1FEB0BEC48E0}" destId="{9BD8C9EE-716C-4C9E-A5A0-83FA418D68FA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052BD0B-589B-4E02-AB72-4AB3BD4F27ED}" type="doc">
      <dgm:prSet loTypeId="urn:microsoft.com/office/officeart/2011/layout/TabList" loCatId="list" qsTypeId="urn:microsoft.com/office/officeart/2005/8/quickstyle/3d3" qsCatId="3D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026CF525-BD39-4BE2-BFB3-C978A04A69EE}">
      <dgm:prSet phldrT="[Text]"/>
      <dgm:spPr/>
      <dgm:t>
        <a:bodyPr/>
        <a:lstStyle/>
        <a:p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১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AAE7034-141A-498C-B87E-42EC621EE688}" type="parTrans" cxnId="{27CFD8D5-AC8E-4824-B5EE-E24F6B642B4C}">
      <dgm:prSet/>
      <dgm:spPr/>
      <dgm:t>
        <a:bodyPr/>
        <a:lstStyle/>
        <a:p>
          <a:endParaRPr lang="en-US"/>
        </a:p>
      </dgm:t>
    </dgm:pt>
    <dgm:pt modelId="{D951D348-BFF0-44E2-B79D-D769B35C472D}" type="sibTrans" cxnId="{27CFD8D5-AC8E-4824-B5EE-E24F6B642B4C}">
      <dgm:prSet/>
      <dgm:spPr/>
      <dgm:t>
        <a:bodyPr/>
        <a:lstStyle/>
        <a:p>
          <a:endParaRPr lang="en-US"/>
        </a:p>
      </dgm:t>
    </dgm:pt>
    <dgm:pt modelId="{3C3C9AAD-627C-4899-9FB1-8B0DE55368C6}">
      <dgm:prSet phldrT="[Text]"/>
      <dgm:spPr/>
      <dgm:t>
        <a:bodyPr/>
        <a:lstStyle/>
        <a:p>
          <a:pPr>
            <a:buFont typeface="+mj-lt"/>
            <a:buAutoNum type="romanUcPeriod"/>
          </a:pPr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সংসদীয় সরকার  কি?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BE0691A-EC24-479D-B8D1-5B8847A057FD}" type="parTrans" cxnId="{9D33C152-8AF5-49DA-8DFB-AC9473F2B92C}">
      <dgm:prSet/>
      <dgm:spPr/>
      <dgm:t>
        <a:bodyPr/>
        <a:lstStyle/>
        <a:p>
          <a:endParaRPr lang="en-US"/>
        </a:p>
      </dgm:t>
    </dgm:pt>
    <dgm:pt modelId="{AE7A19A2-B60A-4885-9301-7493F01A805E}" type="sibTrans" cxnId="{9D33C152-8AF5-49DA-8DFB-AC9473F2B92C}">
      <dgm:prSet/>
      <dgm:spPr/>
      <dgm:t>
        <a:bodyPr/>
        <a:lstStyle/>
        <a:p>
          <a:endParaRPr lang="en-US"/>
        </a:p>
      </dgm:t>
    </dgm:pt>
    <dgm:pt modelId="{DD3C3D9E-F5FB-4636-8D47-4890A224258C}">
      <dgm:prSet phldrT="[Text]"/>
      <dgm:spPr/>
      <dgm:t>
        <a:bodyPr/>
        <a:lstStyle/>
        <a:p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২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DBD2731-DD58-4F21-AA9F-9FF78E452E01}" type="parTrans" cxnId="{E6A39D9A-F0EA-48B8-83D2-19DC21A7B7DB}">
      <dgm:prSet/>
      <dgm:spPr/>
      <dgm:t>
        <a:bodyPr/>
        <a:lstStyle/>
        <a:p>
          <a:endParaRPr lang="en-US"/>
        </a:p>
      </dgm:t>
    </dgm:pt>
    <dgm:pt modelId="{81FD2A31-62EE-444B-BC47-375E4FA07925}" type="sibTrans" cxnId="{E6A39D9A-F0EA-48B8-83D2-19DC21A7B7DB}">
      <dgm:prSet/>
      <dgm:spPr/>
      <dgm:t>
        <a:bodyPr/>
        <a:lstStyle/>
        <a:p>
          <a:endParaRPr lang="en-US"/>
        </a:p>
      </dgm:t>
    </dgm:pt>
    <dgm:pt modelId="{855D428B-EA9A-4A69-9118-0273FC816868}">
      <dgm:prSet phldrT="[Text]"/>
      <dgm:spPr/>
      <dgm:t>
        <a:bodyPr/>
        <a:lstStyle/>
        <a:p>
          <a:pPr>
            <a:buFont typeface="+mj-lt"/>
            <a:buAutoNum type="romanUcPeriod"/>
          </a:pPr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বাংলাদেশের রাষ্ট্রীয় মূলনীতি কয়টি ও কি  কি?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9EEE633-20ED-4523-896D-8D233CEB7D4E}" type="parTrans" cxnId="{8299FD4C-B409-46AC-9735-A9F53069E6CC}">
      <dgm:prSet/>
      <dgm:spPr/>
      <dgm:t>
        <a:bodyPr/>
        <a:lstStyle/>
        <a:p>
          <a:endParaRPr lang="en-US"/>
        </a:p>
      </dgm:t>
    </dgm:pt>
    <dgm:pt modelId="{FF07DB97-C5A1-4DF4-984A-EBFC0F4E7900}" type="sibTrans" cxnId="{8299FD4C-B409-46AC-9735-A9F53069E6CC}">
      <dgm:prSet/>
      <dgm:spPr/>
      <dgm:t>
        <a:bodyPr/>
        <a:lstStyle/>
        <a:p>
          <a:endParaRPr lang="en-US"/>
        </a:p>
      </dgm:t>
    </dgm:pt>
    <dgm:pt modelId="{1C0F9EDC-174F-48B8-9AE2-1996C45AE99A}">
      <dgm:prSet phldrT="[Text]"/>
      <dgm:spPr/>
      <dgm:t>
        <a:bodyPr/>
        <a:lstStyle/>
        <a:p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৩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1E6D415-0463-457C-81D0-ABA11E8E8E96}" type="parTrans" cxnId="{BA1D1143-7EBD-4047-871C-630E66D4C5B4}">
      <dgm:prSet/>
      <dgm:spPr/>
      <dgm:t>
        <a:bodyPr/>
        <a:lstStyle/>
        <a:p>
          <a:endParaRPr lang="en-US"/>
        </a:p>
      </dgm:t>
    </dgm:pt>
    <dgm:pt modelId="{FC6C43A5-4283-422D-9A60-5C46A98A6F74}" type="sibTrans" cxnId="{BA1D1143-7EBD-4047-871C-630E66D4C5B4}">
      <dgm:prSet/>
      <dgm:spPr/>
      <dgm:t>
        <a:bodyPr/>
        <a:lstStyle/>
        <a:p>
          <a:endParaRPr lang="en-US"/>
        </a:p>
      </dgm:t>
    </dgm:pt>
    <dgm:pt modelId="{E06702BA-CF17-46FC-AABA-1833F139FFB1}">
      <dgm:prSet phldrT="[Text]"/>
      <dgm:spPr/>
      <dgm:t>
        <a:bodyPr/>
        <a:lstStyle/>
        <a:p>
          <a:r>
            <a:rPr lang="as-IN">
              <a:latin typeface="NikoshBAN" panose="02000000000000000000" pitchFamily="2" charset="0"/>
              <a:cs typeface="NikoshBAN" panose="02000000000000000000" pitchFamily="2" charset="0"/>
            </a:rPr>
            <a:t>সংবিধান</a:t>
          </a:r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কে</a:t>
          </a:r>
          <a:r>
            <a:rPr lang="as-IN">
              <a:latin typeface="NikoshBAN" panose="02000000000000000000" pitchFamily="2" charset="0"/>
              <a:cs typeface="NikoshBAN" panose="02000000000000000000" pitchFamily="2" charset="0"/>
            </a:rPr>
            <a:t> কেন রাষ্ট্রের সর্বোচ্চ আইন</a:t>
          </a:r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 বলা হয়</a:t>
          </a:r>
          <a:r>
            <a:rPr lang="as-IN">
              <a:latin typeface="NikoshBAN" panose="02000000000000000000" pitchFamily="2" charset="0"/>
              <a:cs typeface="NikoshBAN" panose="02000000000000000000" pitchFamily="2" charset="0"/>
            </a:rPr>
            <a:t>?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A5E1116-A3B1-4E06-98FB-9DE5A0AC7889}" type="parTrans" cxnId="{9BA3C6EB-62FD-47CD-9E9F-AEF8A04223A4}">
      <dgm:prSet/>
      <dgm:spPr/>
      <dgm:t>
        <a:bodyPr/>
        <a:lstStyle/>
        <a:p>
          <a:endParaRPr lang="en-US"/>
        </a:p>
      </dgm:t>
    </dgm:pt>
    <dgm:pt modelId="{2E73659A-0609-401F-9573-ED0DA5147839}" type="sibTrans" cxnId="{9BA3C6EB-62FD-47CD-9E9F-AEF8A04223A4}">
      <dgm:prSet/>
      <dgm:spPr/>
      <dgm:t>
        <a:bodyPr/>
        <a:lstStyle/>
        <a:p>
          <a:endParaRPr lang="en-US"/>
        </a:p>
      </dgm:t>
    </dgm:pt>
    <dgm:pt modelId="{DB0EF3BA-A095-4A9C-8F9A-D527002D77CC}" type="pres">
      <dgm:prSet presAssocID="{0052BD0B-589B-4E02-AB72-4AB3BD4F27ED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985393BD-7E46-4D0C-8C0C-37A93C838B9C}" type="pres">
      <dgm:prSet presAssocID="{026CF525-BD39-4BE2-BFB3-C978A04A69EE}" presName="composite" presStyleCnt="0"/>
      <dgm:spPr/>
    </dgm:pt>
    <dgm:pt modelId="{974E358E-B91E-4C4D-9D2F-B90A027679EA}" type="pres">
      <dgm:prSet presAssocID="{026CF525-BD39-4BE2-BFB3-C978A04A69EE}" presName="FirstChild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AB86F9BD-22FD-4A8A-88E3-3A54895AEBFE}" type="pres">
      <dgm:prSet presAssocID="{026CF525-BD39-4BE2-BFB3-C978A04A69EE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500C2D00-025D-43E1-8F1C-B400BAFB3B48}" type="pres">
      <dgm:prSet presAssocID="{026CF525-BD39-4BE2-BFB3-C978A04A69EE}" presName="Accent" presStyleLbl="parChTrans1D1" presStyleIdx="0" presStyleCnt="3"/>
      <dgm:spPr/>
    </dgm:pt>
    <dgm:pt modelId="{201546CE-FF14-498C-A925-5F9C293B5A8F}" type="pres">
      <dgm:prSet presAssocID="{D951D348-BFF0-44E2-B79D-D769B35C472D}" presName="sibTrans" presStyleCnt="0"/>
      <dgm:spPr/>
    </dgm:pt>
    <dgm:pt modelId="{93A5E00D-EC25-4FD6-BCCC-D869EB7A1BC4}" type="pres">
      <dgm:prSet presAssocID="{DD3C3D9E-F5FB-4636-8D47-4890A224258C}" presName="composite" presStyleCnt="0"/>
      <dgm:spPr/>
    </dgm:pt>
    <dgm:pt modelId="{B1C91B72-DAAA-4DB7-BDA2-E81D4FE06623}" type="pres">
      <dgm:prSet presAssocID="{DD3C3D9E-F5FB-4636-8D47-4890A224258C}" presName="FirstChild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CAF927A-81D6-4691-8E4C-A3BD8A5791E0}" type="pres">
      <dgm:prSet presAssocID="{DD3C3D9E-F5FB-4636-8D47-4890A224258C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E2E97A3B-8376-4D81-8095-589882FD643F}" type="pres">
      <dgm:prSet presAssocID="{DD3C3D9E-F5FB-4636-8D47-4890A224258C}" presName="Accent" presStyleLbl="parChTrans1D1" presStyleIdx="1" presStyleCnt="3"/>
      <dgm:spPr/>
    </dgm:pt>
    <dgm:pt modelId="{39C941EC-EF0F-45C5-B9C0-49B05E6E0F96}" type="pres">
      <dgm:prSet presAssocID="{81FD2A31-62EE-444B-BC47-375E4FA07925}" presName="sibTrans" presStyleCnt="0"/>
      <dgm:spPr/>
    </dgm:pt>
    <dgm:pt modelId="{79D90ECE-E603-4B40-9B6C-CECD9A50BC41}" type="pres">
      <dgm:prSet presAssocID="{1C0F9EDC-174F-48B8-9AE2-1996C45AE99A}" presName="composite" presStyleCnt="0"/>
      <dgm:spPr/>
    </dgm:pt>
    <dgm:pt modelId="{A4E678C9-51A2-4D7D-B064-C883353D3A3B}" type="pres">
      <dgm:prSet presAssocID="{1C0F9EDC-174F-48B8-9AE2-1996C45AE99A}" presName="FirstChild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FAC96FC0-0EE5-4AFD-A9C7-E256E13FF13D}" type="pres">
      <dgm:prSet presAssocID="{1C0F9EDC-174F-48B8-9AE2-1996C45AE99A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81E88A58-5472-438C-8F0A-CD451855A44E}" type="pres">
      <dgm:prSet presAssocID="{1C0F9EDC-174F-48B8-9AE2-1996C45AE99A}" presName="Accent" presStyleLbl="parChTrans1D1" presStyleIdx="2" presStyleCnt="3"/>
      <dgm:spPr/>
    </dgm:pt>
  </dgm:ptLst>
  <dgm:cxnLst>
    <dgm:cxn modelId="{3511581D-EA1C-4F0C-96EC-9EEB25AD885D}" type="presOf" srcId="{E06702BA-CF17-46FC-AABA-1833F139FFB1}" destId="{A4E678C9-51A2-4D7D-B064-C883353D3A3B}" srcOrd="0" destOrd="0" presId="urn:microsoft.com/office/officeart/2011/layout/TabList"/>
    <dgm:cxn modelId="{BA1D1143-7EBD-4047-871C-630E66D4C5B4}" srcId="{0052BD0B-589B-4E02-AB72-4AB3BD4F27ED}" destId="{1C0F9EDC-174F-48B8-9AE2-1996C45AE99A}" srcOrd="2" destOrd="0" parTransId="{91E6D415-0463-457C-81D0-ABA11E8E8E96}" sibTransId="{FC6C43A5-4283-422D-9A60-5C46A98A6F74}"/>
    <dgm:cxn modelId="{6B64116A-31A7-4214-9924-9049180D46C8}" type="presOf" srcId="{3C3C9AAD-627C-4899-9FB1-8B0DE55368C6}" destId="{974E358E-B91E-4C4D-9D2F-B90A027679EA}" srcOrd="0" destOrd="0" presId="urn:microsoft.com/office/officeart/2011/layout/TabList"/>
    <dgm:cxn modelId="{8299FD4C-B409-46AC-9735-A9F53069E6CC}" srcId="{DD3C3D9E-F5FB-4636-8D47-4890A224258C}" destId="{855D428B-EA9A-4A69-9118-0273FC816868}" srcOrd="0" destOrd="0" parTransId="{79EEE633-20ED-4523-896D-8D233CEB7D4E}" sibTransId="{FF07DB97-C5A1-4DF4-984A-EBFC0F4E7900}"/>
    <dgm:cxn modelId="{9D33C152-8AF5-49DA-8DFB-AC9473F2B92C}" srcId="{026CF525-BD39-4BE2-BFB3-C978A04A69EE}" destId="{3C3C9AAD-627C-4899-9FB1-8B0DE55368C6}" srcOrd="0" destOrd="0" parTransId="{EBE0691A-EC24-479D-B8D1-5B8847A057FD}" sibTransId="{AE7A19A2-B60A-4885-9301-7493F01A805E}"/>
    <dgm:cxn modelId="{D5DFD657-71C4-4B3C-AC0E-F3B6A2AB5FD7}" type="presOf" srcId="{855D428B-EA9A-4A69-9118-0273FC816868}" destId="{B1C91B72-DAAA-4DB7-BDA2-E81D4FE06623}" srcOrd="0" destOrd="0" presId="urn:microsoft.com/office/officeart/2011/layout/TabList"/>
    <dgm:cxn modelId="{E6A39D9A-F0EA-48B8-83D2-19DC21A7B7DB}" srcId="{0052BD0B-589B-4E02-AB72-4AB3BD4F27ED}" destId="{DD3C3D9E-F5FB-4636-8D47-4890A224258C}" srcOrd="1" destOrd="0" parTransId="{ADBD2731-DD58-4F21-AA9F-9FF78E452E01}" sibTransId="{81FD2A31-62EE-444B-BC47-375E4FA07925}"/>
    <dgm:cxn modelId="{B86DE0A6-77FE-4F9D-86F0-64B3386B9C62}" type="presOf" srcId="{1C0F9EDC-174F-48B8-9AE2-1996C45AE99A}" destId="{FAC96FC0-0EE5-4AFD-A9C7-E256E13FF13D}" srcOrd="0" destOrd="0" presId="urn:microsoft.com/office/officeart/2011/layout/TabList"/>
    <dgm:cxn modelId="{B3F814CE-C920-4E48-BC32-FA8A23DA61AD}" type="presOf" srcId="{026CF525-BD39-4BE2-BFB3-C978A04A69EE}" destId="{AB86F9BD-22FD-4A8A-88E3-3A54895AEBFE}" srcOrd="0" destOrd="0" presId="urn:microsoft.com/office/officeart/2011/layout/TabList"/>
    <dgm:cxn modelId="{27CFD8D5-AC8E-4824-B5EE-E24F6B642B4C}" srcId="{0052BD0B-589B-4E02-AB72-4AB3BD4F27ED}" destId="{026CF525-BD39-4BE2-BFB3-C978A04A69EE}" srcOrd="0" destOrd="0" parTransId="{1AAE7034-141A-498C-B87E-42EC621EE688}" sibTransId="{D951D348-BFF0-44E2-B79D-D769B35C472D}"/>
    <dgm:cxn modelId="{BC9ACBE6-A5B5-4CDC-9438-1FA77C0D5EB6}" type="presOf" srcId="{0052BD0B-589B-4E02-AB72-4AB3BD4F27ED}" destId="{DB0EF3BA-A095-4A9C-8F9A-D527002D77CC}" srcOrd="0" destOrd="0" presId="urn:microsoft.com/office/officeart/2011/layout/TabList"/>
    <dgm:cxn modelId="{9BA3C6EB-62FD-47CD-9E9F-AEF8A04223A4}" srcId="{1C0F9EDC-174F-48B8-9AE2-1996C45AE99A}" destId="{E06702BA-CF17-46FC-AABA-1833F139FFB1}" srcOrd="0" destOrd="0" parTransId="{7A5E1116-A3B1-4E06-98FB-9DE5A0AC7889}" sibTransId="{2E73659A-0609-401F-9573-ED0DA5147839}"/>
    <dgm:cxn modelId="{0FB146F4-6FE9-498E-A3D9-C90D89115428}" type="presOf" srcId="{DD3C3D9E-F5FB-4636-8D47-4890A224258C}" destId="{7CAF927A-81D6-4691-8E4C-A3BD8A5791E0}" srcOrd="0" destOrd="0" presId="urn:microsoft.com/office/officeart/2011/layout/TabList"/>
    <dgm:cxn modelId="{CC734B24-5B88-44CA-BDF8-CDF207941F13}" type="presParOf" srcId="{DB0EF3BA-A095-4A9C-8F9A-D527002D77CC}" destId="{985393BD-7E46-4D0C-8C0C-37A93C838B9C}" srcOrd="0" destOrd="0" presId="urn:microsoft.com/office/officeart/2011/layout/TabList"/>
    <dgm:cxn modelId="{D22E4FE4-6570-49C4-9783-55E59A6116BF}" type="presParOf" srcId="{985393BD-7E46-4D0C-8C0C-37A93C838B9C}" destId="{974E358E-B91E-4C4D-9D2F-B90A027679EA}" srcOrd="0" destOrd="0" presId="urn:microsoft.com/office/officeart/2011/layout/TabList"/>
    <dgm:cxn modelId="{232A1970-1447-4C17-8F5C-8220700992A1}" type="presParOf" srcId="{985393BD-7E46-4D0C-8C0C-37A93C838B9C}" destId="{AB86F9BD-22FD-4A8A-88E3-3A54895AEBFE}" srcOrd="1" destOrd="0" presId="urn:microsoft.com/office/officeart/2011/layout/TabList"/>
    <dgm:cxn modelId="{F327F2C2-18F1-47F4-B28C-2E802E16A1F3}" type="presParOf" srcId="{985393BD-7E46-4D0C-8C0C-37A93C838B9C}" destId="{500C2D00-025D-43E1-8F1C-B400BAFB3B48}" srcOrd="2" destOrd="0" presId="urn:microsoft.com/office/officeart/2011/layout/TabList"/>
    <dgm:cxn modelId="{B0FD5219-F728-4C8E-BB7F-F18760EDCB7A}" type="presParOf" srcId="{DB0EF3BA-A095-4A9C-8F9A-D527002D77CC}" destId="{201546CE-FF14-498C-A925-5F9C293B5A8F}" srcOrd="1" destOrd="0" presId="urn:microsoft.com/office/officeart/2011/layout/TabList"/>
    <dgm:cxn modelId="{0A73395E-8CD1-472E-A47C-88610832066C}" type="presParOf" srcId="{DB0EF3BA-A095-4A9C-8F9A-D527002D77CC}" destId="{93A5E00D-EC25-4FD6-BCCC-D869EB7A1BC4}" srcOrd="2" destOrd="0" presId="urn:microsoft.com/office/officeart/2011/layout/TabList"/>
    <dgm:cxn modelId="{09928A9D-3F53-4914-ACED-8C75271EF25E}" type="presParOf" srcId="{93A5E00D-EC25-4FD6-BCCC-D869EB7A1BC4}" destId="{B1C91B72-DAAA-4DB7-BDA2-E81D4FE06623}" srcOrd="0" destOrd="0" presId="urn:microsoft.com/office/officeart/2011/layout/TabList"/>
    <dgm:cxn modelId="{BDEDE991-2864-4981-BBAC-CBB5F7355924}" type="presParOf" srcId="{93A5E00D-EC25-4FD6-BCCC-D869EB7A1BC4}" destId="{7CAF927A-81D6-4691-8E4C-A3BD8A5791E0}" srcOrd="1" destOrd="0" presId="urn:microsoft.com/office/officeart/2011/layout/TabList"/>
    <dgm:cxn modelId="{62EE2F21-E887-41C2-BF0A-346197DD77C4}" type="presParOf" srcId="{93A5E00D-EC25-4FD6-BCCC-D869EB7A1BC4}" destId="{E2E97A3B-8376-4D81-8095-589882FD643F}" srcOrd="2" destOrd="0" presId="urn:microsoft.com/office/officeart/2011/layout/TabList"/>
    <dgm:cxn modelId="{661484D2-811F-482A-A655-D5976E8E1A1B}" type="presParOf" srcId="{DB0EF3BA-A095-4A9C-8F9A-D527002D77CC}" destId="{39C941EC-EF0F-45C5-B9C0-49B05E6E0F96}" srcOrd="3" destOrd="0" presId="urn:microsoft.com/office/officeart/2011/layout/TabList"/>
    <dgm:cxn modelId="{8EB81A1F-0918-4F93-BE12-2237A52FBECB}" type="presParOf" srcId="{DB0EF3BA-A095-4A9C-8F9A-D527002D77CC}" destId="{79D90ECE-E603-4B40-9B6C-CECD9A50BC41}" srcOrd="4" destOrd="0" presId="urn:microsoft.com/office/officeart/2011/layout/TabList"/>
    <dgm:cxn modelId="{4AA117DC-8E15-4603-9999-51A6C80A3AB0}" type="presParOf" srcId="{79D90ECE-E603-4B40-9B6C-CECD9A50BC41}" destId="{A4E678C9-51A2-4D7D-B064-C883353D3A3B}" srcOrd="0" destOrd="0" presId="urn:microsoft.com/office/officeart/2011/layout/TabList"/>
    <dgm:cxn modelId="{14BAE0CB-523D-4D20-927F-2318972987AC}" type="presParOf" srcId="{79D90ECE-E603-4B40-9B6C-CECD9A50BC41}" destId="{FAC96FC0-0EE5-4AFD-A9C7-E256E13FF13D}" srcOrd="1" destOrd="0" presId="urn:microsoft.com/office/officeart/2011/layout/TabList"/>
    <dgm:cxn modelId="{4A142A2D-6B3A-4080-9FD7-F7D6129B6555}" type="presParOf" srcId="{79D90ECE-E603-4B40-9B6C-CECD9A50BC41}" destId="{81E88A58-5472-438C-8F0A-CD451855A44E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D5F83D-76D2-472D-8056-666FE46B1296}">
      <dsp:nvSpPr>
        <dsp:cNvPr id="0" name=""/>
        <dsp:cNvSpPr/>
      </dsp:nvSpPr>
      <dsp:spPr>
        <a:xfrm>
          <a:off x="1567361" y="648748"/>
          <a:ext cx="3134722" cy="313472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68F945E-7FCB-4B3A-983B-BCE01EE62159}">
      <dsp:nvSpPr>
        <dsp:cNvPr id="0" name=""/>
        <dsp:cNvSpPr/>
      </dsp:nvSpPr>
      <dsp:spPr>
        <a:xfrm>
          <a:off x="2131611" y="3107760"/>
          <a:ext cx="2006222" cy="1034458"/>
        </a:xfrm>
        <a:prstGeom prst="rect">
          <a:avLst/>
        </a:prstGeom>
        <a:noFill/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গোলাম</a:t>
          </a:r>
          <a:r>
            <a:rPr lang="en-US" sz="1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1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আযম</a:t>
          </a:r>
          <a:endParaRPr lang="en-US" sz="1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131611" y="3107760"/>
        <a:ext cx="2006222" cy="10344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3F8848-E231-4C5A-8B94-20F426093515}">
      <dsp:nvSpPr>
        <dsp:cNvPr id="0" name=""/>
        <dsp:cNvSpPr/>
      </dsp:nvSpPr>
      <dsp:spPr>
        <a:xfrm>
          <a:off x="2561166" y="1206500"/>
          <a:ext cx="3005666" cy="300566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রাষ্ট্রের</a:t>
          </a:r>
          <a:r>
            <a:rPr lang="en-US" sz="3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উপাদান</a:t>
          </a:r>
          <a:r>
            <a:rPr lang="en-US" sz="3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চারটি</a:t>
          </a:r>
          <a:endParaRPr lang="en-US" sz="3600" kern="1200" dirty="0"/>
        </a:p>
      </dsp:txBody>
      <dsp:txXfrm>
        <a:off x="3001336" y="1646670"/>
        <a:ext cx="2125326" cy="2125326"/>
      </dsp:txXfrm>
    </dsp:sp>
    <dsp:sp modelId="{350D7E70-B70A-43CE-8334-FD854D971B04}">
      <dsp:nvSpPr>
        <dsp:cNvPr id="0" name=""/>
        <dsp:cNvSpPr/>
      </dsp:nvSpPr>
      <dsp:spPr>
        <a:xfrm>
          <a:off x="3312583" y="536"/>
          <a:ext cx="1502833" cy="150283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নির্দিষ্ট ভূখন্ড</a:t>
          </a:r>
          <a:endParaRPr lang="en-US" sz="2400" kern="1200" dirty="0"/>
        </a:p>
      </dsp:txBody>
      <dsp:txXfrm>
        <a:off x="3532668" y="220621"/>
        <a:ext cx="1062663" cy="1062663"/>
      </dsp:txXfrm>
    </dsp:sp>
    <dsp:sp modelId="{270E47F3-C992-4B1E-825C-15ED1204A8C9}">
      <dsp:nvSpPr>
        <dsp:cNvPr id="0" name=""/>
        <dsp:cNvSpPr/>
      </dsp:nvSpPr>
      <dsp:spPr>
        <a:xfrm>
          <a:off x="5269963" y="1957916"/>
          <a:ext cx="1502833" cy="150283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নির্দিষ্ট জনসমষ্টি</a:t>
          </a:r>
          <a:endParaRPr lang="en-US" sz="2400" kern="1200" dirty="0"/>
        </a:p>
      </dsp:txBody>
      <dsp:txXfrm>
        <a:off x="5490048" y="2178001"/>
        <a:ext cx="1062663" cy="1062663"/>
      </dsp:txXfrm>
    </dsp:sp>
    <dsp:sp modelId="{AC538CE3-5C36-43E3-8AFF-C1F92E213CE9}">
      <dsp:nvSpPr>
        <dsp:cNvPr id="0" name=""/>
        <dsp:cNvSpPr/>
      </dsp:nvSpPr>
      <dsp:spPr>
        <a:xfrm>
          <a:off x="3312583" y="3915297"/>
          <a:ext cx="1502833" cy="150283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endParaRPr lang="en-US" sz="2400" kern="1200" dirty="0"/>
        </a:p>
      </dsp:txBody>
      <dsp:txXfrm>
        <a:off x="3532668" y="4135382"/>
        <a:ext cx="1062663" cy="1062663"/>
      </dsp:txXfrm>
    </dsp:sp>
    <dsp:sp modelId="{0E242B26-4630-4A76-A3D1-B2FA1B681205}">
      <dsp:nvSpPr>
        <dsp:cNvPr id="0" name=""/>
        <dsp:cNvSpPr/>
      </dsp:nvSpPr>
      <dsp:spPr>
        <a:xfrm>
          <a:off x="1355202" y="1957916"/>
          <a:ext cx="1502833" cy="150283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সার্বভৌমত্ব</a:t>
          </a:r>
          <a:endParaRPr lang="en-US" sz="2400" kern="1200" dirty="0"/>
        </a:p>
      </dsp:txBody>
      <dsp:txXfrm>
        <a:off x="1575287" y="2178001"/>
        <a:ext cx="1062663" cy="10626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28B02A-CE6B-42EA-A372-0CD7A92F7938}">
      <dsp:nvSpPr>
        <dsp:cNvPr id="0" name=""/>
        <dsp:cNvSpPr/>
      </dsp:nvSpPr>
      <dsp:spPr>
        <a:xfrm>
          <a:off x="0" y="474133"/>
          <a:ext cx="8128000" cy="135466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সরকারের</a:t>
          </a:r>
          <a:r>
            <a:rPr lang="en-US" sz="6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6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শ্রেণিবিভাগ</a:t>
          </a:r>
          <a:r>
            <a:rPr lang="en-US" sz="6500" kern="1200" dirty="0">
              <a:latin typeface="NikoshBAN" panose="02000000000000000000" pitchFamily="2" charset="0"/>
              <a:cs typeface="NikoshBAN" panose="02000000000000000000" pitchFamily="2" charset="0"/>
            </a:rPr>
            <a:t>: </a:t>
          </a:r>
          <a:r>
            <a:rPr lang="en-US" sz="6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২টি</a:t>
          </a:r>
          <a:endParaRPr lang="en-US" sz="65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9677" y="513810"/>
        <a:ext cx="8048646" cy="1275312"/>
      </dsp:txXfrm>
    </dsp:sp>
    <dsp:sp modelId="{222A9D1B-2DD0-4C11-B32C-F57235A35C71}">
      <dsp:nvSpPr>
        <dsp:cNvPr id="0" name=""/>
        <dsp:cNvSpPr/>
      </dsp:nvSpPr>
      <dsp:spPr>
        <a:xfrm>
          <a:off x="0" y="2072640"/>
          <a:ext cx="1354666" cy="135466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3A18C3-3DB8-4EE0-9E64-6B4D1C973198}">
      <dsp:nvSpPr>
        <dsp:cNvPr id="0" name=""/>
        <dsp:cNvSpPr/>
      </dsp:nvSpPr>
      <dsp:spPr>
        <a:xfrm>
          <a:off x="1435946" y="2072640"/>
          <a:ext cx="6692053" cy="1354666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ক্ষমতা</a:t>
          </a:r>
          <a:r>
            <a:rPr lang="en-US" sz="4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জনগণের</a:t>
          </a:r>
          <a:r>
            <a:rPr lang="en-US" sz="4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হাতে</a:t>
          </a:r>
          <a:r>
            <a:rPr lang="en-US" sz="4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ন্যস্ত</a:t>
          </a:r>
          <a:r>
            <a:rPr lang="en-US" sz="4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থাকে</a:t>
          </a:r>
          <a:endParaRPr lang="en-US" sz="43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502087" y="2138781"/>
        <a:ext cx="6559771" cy="1222384"/>
      </dsp:txXfrm>
    </dsp:sp>
    <dsp:sp modelId="{455E2A2A-6CAB-421F-B794-E8F87B8D5B62}">
      <dsp:nvSpPr>
        <dsp:cNvPr id="0" name=""/>
        <dsp:cNvSpPr/>
      </dsp:nvSpPr>
      <dsp:spPr>
        <a:xfrm>
          <a:off x="0" y="3589866"/>
          <a:ext cx="1354666" cy="1354666"/>
        </a:xfrm>
        <a:prstGeom prst="roundRect">
          <a:avLst>
            <a:gd name="adj" fmla="val 16670"/>
          </a:avLst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EDD4F2-DB64-41AD-A5FC-5AA0DCEB6ED3}">
      <dsp:nvSpPr>
        <dsp:cNvPr id="0" name=""/>
        <dsp:cNvSpPr/>
      </dsp:nvSpPr>
      <dsp:spPr>
        <a:xfrm>
          <a:off x="1435946" y="3589866"/>
          <a:ext cx="6692053" cy="1354666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এক</a:t>
          </a:r>
          <a:r>
            <a:rPr lang="en-US" sz="4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ব্যক্তি</a:t>
          </a:r>
          <a:r>
            <a:rPr lang="en-US" sz="4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বা</a:t>
          </a:r>
          <a:r>
            <a:rPr lang="en-US" sz="4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এক</a:t>
          </a:r>
          <a:r>
            <a:rPr lang="en-US" sz="4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দলের</a:t>
          </a:r>
          <a:r>
            <a:rPr lang="en-US" sz="4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3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শাসন</a:t>
          </a:r>
          <a:r>
            <a:rPr lang="en-US" sz="43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sp:txBody>
      <dsp:txXfrm>
        <a:off x="1502087" y="3656007"/>
        <a:ext cx="6559771" cy="12223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C29CF-32FC-4D81-84E6-C57212B08F93}">
      <dsp:nvSpPr>
        <dsp:cNvPr id="0" name=""/>
        <dsp:cNvSpPr/>
      </dsp:nvSpPr>
      <dsp:spPr>
        <a:xfrm>
          <a:off x="94092" y="1277"/>
          <a:ext cx="4453083" cy="2671850"/>
        </a:xfrm>
        <a:prstGeom prst="rect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গণতন্ত্র</a:t>
          </a:r>
          <a:endParaRPr lang="en-US" sz="3400" kern="1200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94092" y="1277"/>
        <a:ext cx="4453083" cy="2671850"/>
      </dsp:txXfrm>
    </dsp:sp>
    <dsp:sp modelId="{D27966E1-3D5B-4BA7-BA71-EC0ECBD7A35D}">
      <dsp:nvSpPr>
        <dsp:cNvPr id="0" name=""/>
        <dsp:cNvSpPr/>
      </dsp:nvSpPr>
      <dsp:spPr>
        <a:xfrm>
          <a:off x="4992484" y="1277"/>
          <a:ext cx="4453083" cy="2671850"/>
        </a:xfrm>
        <a:prstGeom prst="rect">
          <a:avLst/>
        </a:prstGeom>
        <a:blipFill dpi="0"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গণতন্ত্র</a:t>
          </a:r>
          <a:endParaRPr lang="en-US" sz="3400" kern="1200" dirty="0">
            <a:solidFill>
              <a:srgbClr val="00B050"/>
            </a:solidFill>
          </a:endParaRPr>
        </a:p>
      </dsp:txBody>
      <dsp:txXfrm>
        <a:off x="4992484" y="1277"/>
        <a:ext cx="4453083" cy="2671850"/>
      </dsp:txXfrm>
    </dsp:sp>
    <dsp:sp modelId="{94636517-5E3F-4AEA-AD2A-16ADB694D117}">
      <dsp:nvSpPr>
        <dsp:cNvPr id="0" name=""/>
        <dsp:cNvSpPr/>
      </dsp:nvSpPr>
      <dsp:spPr>
        <a:xfrm>
          <a:off x="94092" y="3118436"/>
          <a:ext cx="4453083" cy="2671850"/>
        </a:xfrm>
        <a:prstGeom prst="rect">
          <a:avLst/>
        </a:prstGeom>
        <a:blipFill dpi="0"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একনায়কতন্ত্র</a:t>
          </a:r>
          <a:endParaRPr lang="en-US" sz="3400" kern="1200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94092" y="3118436"/>
        <a:ext cx="4453083" cy="2671850"/>
      </dsp:txXfrm>
    </dsp:sp>
    <dsp:sp modelId="{98AFF4BF-7967-49DD-B451-0AE5C562302A}">
      <dsp:nvSpPr>
        <dsp:cNvPr id="0" name=""/>
        <dsp:cNvSpPr/>
      </dsp:nvSpPr>
      <dsp:spPr>
        <a:xfrm>
          <a:off x="4992484" y="3118436"/>
          <a:ext cx="4453083" cy="2671850"/>
        </a:xfrm>
        <a:prstGeom prst="rect">
          <a:avLst/>
        </a:prstGeom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একনায়কতন্ত্র</a:t>
          </a:r>
          <a:endParaRPr lang="en-US" sz="3400" kern="1200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992484" y="3118436"/>
        <a:ext cx="4453083" cy="26718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3D70D5-16CC-47DE-B814-E03C99A9960B}">
      <dsp:nvSpPr>
        <dsp:cNvPr id="0" name=""/>
        <dsp:cNvSpPr/>
      </dsp:nvSpPr>
      <dsp:spPr>
        <a:xfrm rot="5400000">
          <a:off x="-427037" y="430174"/>
          <a:ext cx="2846916" cy="199284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রাজতান্ত্রিক</a:t>
          </a:r>
          <a:r>
            <a:rPr lang="en-US" sz="3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endParaRPr lang="en-US" sz="3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-5400000">
        <a:off x="1" y="999558"/>
        <a:ext cx="1992841" cy="854075"/>
      </dsp:txXfrm>
    </dsp:sp>
    <dsp:sp modelId="{F744B009-28F1-4673-86AC-CE93245E0BC5}">
      <dsp:nvSpPr>
        <dsp:cNvPr id="0" name=""/>
        <dsp:cNvSpPr/>
      </dsp:nvSpPr>
      <dsp:spPr>
        <a:xfrm rot="5400000">
          <a:off x="4135172" y="-2139193"/>
          <a:ext cx="1850495" cy="61351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যে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ব্যবস্থায়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রাষ্ট্রপ্রধান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উত্তরাধিকার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সূত্রে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ক্ষমতা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লাভ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করে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 rot="-5400000">
        <a:off x="1992841" y="93472"/>
        <a:ext cx="6044824" cy="1669827"/>
      </dsp:txXfrm>
    </dsp:sp>
    <dsp:sp modelId="{12D05074-D085-4023-B43C-486BEE28B974}">
      <dsp:nvSpPr>
        <dsp:cNvPr id="0" name=""/>
        <dsp:cNvSpPr/>
      </dsp:nvSpPr>
      <dsp:spPr>
        <a:xfrm rot="5400000">
          <a:off x="-427037" y="2995650"/>
          <a:ext cx="2846916" cy="199284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NikoshBAN" panose="02000000000000000000" pitchFamily="2" charset="0"/>
              <a:cs typeface="NikoshBAN" panose="02000000000000000000" pitchFamily="2" charset="0"/>
            </a:rPr>
            <a:t>২। </a:t>
          </a:r>
          <a:r>
            <a:rPr lang="en-US" sz="3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প্রজাতান্ত্রিক</a:t>
          </a:r>
          <a:r>
            <a:rPr lang="en-US" sz="3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endParaRPr lang="en-US" sz="3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-5400000">
        <a:off x="1" y="3565034"/>
        <a:ext cx="1992841" cy="854075"/>
      </dsp:txXfrm>
    </dsp:sp>
    <dsp:sp modelId="{55C2CB77-9C21-473B-A938-709556CEA63E}">
      <dsp:nvSpPr>
        <dsp:cNvPr id="0" name=""/>
        <dsp:cNvSpPr/>
      </dsp:nvSpPr>
      <dsp:spPr>
        <a:xfrm rot="5400000">
          <a:off x="4135172" y="426281"/>
          <a:ext cx="1850495" cy="61351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জনগণের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ভোটে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যে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সরকারের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রাষ্ট্রপ্রধান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নির্বাচিত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হয়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 rot="-5400000">
        <a:off x="1992841" y="2658946"/>
        <a:ext cx="6044824" cy="16698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7FC82-408B-4751-85EB-5F0C0A9E35EA}">
      <dsp:nvSpPr>
        <dsp:cNvPr id="0" name=""/>
        <dsp:cNvSpPr/>
      </dsp:nvSpPr>
      <dsp:spPr>
        <a:xfrm>
          <a:off x="2257829" y="0"/>
          <a:ext cx="2126915" cy="2126915"/>
        </a:xfrm>
        <a:prstGeom prst="ellipse">
          <a:avLst/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</dsp:sp>
    <dsp:sp modelId="{33159A6F-17A5-4278-AB00-1DEB3BB50061}">
      <dsp:nvSpPr>
        <dsp:cNvPr id="0" name=""/>
        <dsp:cNvSpPr/>
      </dsp:nvSpPr>
      <dsp:spPr>
        <a:xfrm>
          <a:off x="4516779" y="876986"/>
          <a:ext cx="382844" cy="38284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</dsp:sp>
    <dsp:sp modelId="{D5222604-21F2-4806-8517-EBFAFE6EA6A8}">
      <dsp:nvSpPr>
        <dsp:cNvPr id="0" name=""/>
        <dsp:cNvSpPr/>
      </dsp:nvSpPr>
      <dsp:spPr>
        <a:xfrm>
          <a:off x="5112621" y="863548"/>
          <a:ext cx="698076" cy="448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Arial" panose="020B0604020202020204" pitchFamily="34" charset="0"/>
              <a:cs typeface="Arial" panose="020B0604020202020204" pitchFamily="34" charset="0"/>
            </a:rPr>
            <a:t>MBA</a:t>
          </a:r>
          <a:endParaRPr lang="en-US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12621" y="863548"/>
        <a:ext cx="698076" cy="448694"/>
      </dsp:txXfrm>
    </dsp:sp>
    <dsp:sp modelId="{82FD154E-140D-4CCA-8492-48EC98904C2B}">
      <dsp:nvSpPr>
        <dsp:cNvPr id="0" name=""/>
        <dsp:cNvSpPr/>
      </dsp:nvSpPr>
      <dsp:spPr>
        <a:xfrm>
          <a:off x="2549865" y="473054"/>
          <a:ext cx="2047805" cy="598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2549865" y="473054"/>
        <a:ext cx="2047805" cy="598996"/>
      </dsp:txXfrm>
    </dsp:sp>
    <dsp:sp modelId="{2758CBDD-C2F3-442C-8204-F4D5AD3EFDC4}">
      <dsp:nvSpPr>
        <dsp:cNvPr id="0" name=""/>
        <dsp:cNvSpPr/>
      </dsp:nvSpPr>
      <dsp:spPr>
        <a:xfrm>
          <a:off x="2257829" y="1919549"/>
          <a:ext cx="2126915" cy="2126915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</dsp:sp>
    <dsp:sp modelId="{0E76BA38-4C5F-4141-9A4D-C88408CEE2A0}">
      <dsp:nvSpPr>
        <dsp:cNvPr id="0" name=""/>
        <dsp:cNvSpPr/>
      </dsp:nvSpPr>
      <dsp:spPr>
        <a:xfrm>
          <a:off x="4469716" y="2779308"/>
          <a:ext cx="382844" cy="38284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tx1"/>
        </a:fontRef>
      </dsp:style>
    </dsp:sp>
    <dsp:sp modelId="{3D467564-725D-4A96-B1AD-A95CE667BE4D}">
      <dsp:nvSpPr>
        <dsp:cNvPr id="0" name=""/>
        <dsp:cNvSpPr/>
      </dsp:nvSpPr>
      <dsp:spPr>
        <a:xfrm>
          <a:off x="4807694" y="2779308"/>
          <a:ext cx="2047805" cy="382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 TR</a:t>
          </a:r>
        </a:p>
      </dsp:txBody>
      <dsp:txXfrm>
        <a:off x="4807694" y="2779308"/>
        <a:ext cx="2047805" cy="382844"/>
      </dsp:txXfrm>
    </dsp:sp>
    <dsp:sp modelId="{84E53638-D5ED-47C7-8494-758948E7AAF4}">
      <dsp:nvSpPr>
        <dsp:cNvPr id="0" name=""/>
        <dsp:cNvSpPr/>
      </dsp:nvSpPr>
      <dsp:spPr>
        <a:xfrm>
          <a:off x="2549865" y="2391724"/>
          <a:ext cx="2047805" cy="2395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 dirty="0"/>
        </a:p>
      </dsp:txBody>
      <dsp:txXfrm>
        <a:off x="2549865" y="2391724"/>
        <a:ext cx="2047805" cy="2395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BC9F4-7EB4-4B56-8AEE-E8A286DAA6BE}">
      <dsp:nvSpPr>
        <dsp:cNvPr id="0" name=""/>
        <dsp:cNvSpPr/>
      </dsp:nvSpPr>
      <dsp:spPr>
        <a:xfrm>
          <a:off x="0" y="474133"/>
          <a:ext cx="8128000" cy="13546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ক্ষমতা</a:t>
          </a:r>
          <a:r>
            <a:rPr lang="en-US" sz="44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4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বণ্টনের</a:t>
          </a:r>
          <a:r>
            <a:rPr lang="en-US" sz="44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4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নীতির</a:t>
          </a:r>
          <a:r>
            <a:rPr lang="en-US" sz="44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4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উপর</a:t>
          </a:r>
          <a:r>
            <a:rPr lang="en-US" sz="44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4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ভিত্তিতে</a:t>
          </a:r>
          <a:r>
            <a:rPr lang="en-US" sz="44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- ২ </a:t>
          </a:r>
          <a:r>
            <a:rPr lang="en-US" sz="44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প্রকার</a:t>
          </a:r>
          <a:endParaRPr lang="en-US" sz="4400" kern="1200" dirty="0">
            <a:solidFill>
              <a:srgbClr val="002060"/>
            </a:solidFill>
          </a:endParaRPr>
        </a:p>
      </dsp:txBody>
      <dsp:txXfrm>
        <a:off x="39677" y="513810"/>
        <a:ext cx="8048646" cy="1275312"/>
      </dsp:txXfrm>
    </dsp:sp>
    <dsp:sp modelId="{BF9ADDCE-A6DB-4A34-8878-AB33F9A3B784}">
      <dsp:nvSpPr>
        <dsp:cNvPr id="0" name=""/>
        <dsp:cNvSpPr/>
      </dsp:nvSpPr>
      <dsp:spPr>
        <a:xfrm>
          <a:off x="0" y="2072640"/>
          <a:ext cx="1354666" cy="135466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/>
          <a:srcRect/>
          <a:stretch>
            <a:fillRect l="-11000" r="-11000"/>
          </a:stretch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8E8DEB-EEAC-45C0-9A25-A40A2D332E16}">
      <dsp:nvSpPr>
        <dsp:cNvPr id="0" name=""/>
        <dsp:cNvSpPr/>
      </dsp:nvSpPr>
      <dsp:spPr>
        <a:xfrm>
          <a:off x="1435946" y="2072640"/>
          <a:ext cx="6692053" cy="1354666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কেন্দ্রের</a:t>
          </a:r>
          <a:r>
            <a:rPr lang="en-US" sz="2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হাতে</a:t>
          </a:r>
          <a:r>
            <a:rPr lang="en-US" sz="2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ক্ষমতা</a:t>
          </a:r>
          <a:r>
            <a:rPr lang="en-US" sz="2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থাকে</a:t>
          </a:r>
          <a:r>
            <a:rPr lang="en-US" sz="2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  <a:r>
            <a:rPr lang="en-US" sz="28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যেমনঃ</a:t>
          </a:r>
          <a:r>
            <a:rPr lang="en-US" sz="28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বাংলাদেশ</a:t>
          </a:r>
          <a:r>
            <a:rPr lang="en-US" sz="28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28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শ্রীলংকা</a:t>
          </a:r>
          <a:r>
            <a:rPr lang="en-US" sz="28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r>
            <a:rPr lang="en-US" sz="2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2800" kern="1200" dirty="0">
            <a:solidFill>
              <a:srgbClr val="002060"/>
            </a:solidFill>
          </a:endParaRPr>
        </a:p>
      </dsp:txBody>
      <dsp:txXfrm>
        <a:off x="1502087" y="2138781"/>
        <a:ext cx="6559771" cy="1222384"/>
      </dsp:txXfrm>
    </dsp:sp>
    <dsp:sp modelId="{199E9DEB-3736-45AB-A5BD-BB4150989327}">
      <dsp:nvSpPr>
        <dsp:cNvPr id="0" name=""/>
        <dsp:cNvSpPr/>
      </dsp:nvSpPr>
      <dsp:spPr>
        <a:xfrm>
          <a:off x="0" y="3589866"/>
          <a:ext cx="1354666" cy="135466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/>
          <a:srcRect/>
          <a:stretch>
            <a:fillRect l="-10000" r="-10000"/>
          </a:stretch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A0EAE6-6653-487E-8041-E2D7903F166A}">
      <dsp:nvSpPr>
        <dsp:cNvPr id="0" name=""/>
        <dsp:cNvSpPr/>
      </dsp:nvSpPr>
      <dsp:spPr>
        <a:xfrm>
          <a:off x="1435946" y="3589866"/>
          <a:ext cx="6692053" cy="1354666"/>
        </a:xfrm>
        <a:prstGeom prst="roundRect">
          <a:avLst>
            <a:gd name="adj" fmla="val 16670"/>
          </a:avLst>
        </a:prstGeom>
        <a:solidFill>
          <a:schemeClr val="accent3">
            <a:hueOff val="4142704"/>
            <a:satOff val="-7491"/>
            <a:lumOff val="509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কেন্দ্র</a:t>
          </a:r>
          <a:r>
            <a:rPr lang="en-US" sz="2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28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প্রদেশের</a:t>
          </a:r>
          <a:r>
            <a:rPr lang="en-US" sz="2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মাধ্যমে</a:t>
          </a:r>
          <a:r>
            <a:rPr lang="en-US" sz="2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ক্ষমতা</a:t>
          </a:r>
          <a:r>
            <a:rPr lang="en-US" sz="2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বণ্টন</a:t>
          </a:r>
          <a:r>
            <a:rPr lang="en-US" sz="2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হয়</a:t>
          </a:r>
          <a:r>
            <a:rPr lang="en-US" sz="2800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  <a:r>
            <a:rPr lang="en-US" sz="28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যেমনঃ</a:t>
          </a:r>
          <a:r>
            <a:rPr lang="en-US" sz="28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পাকিস্তান</a:t>
          </a:r>
          <a:endParaRPr lang="en-US" sz="2800" kern="1200" dirty="0">
            <a:solidFill>
              <a:srgbClr val="002060"/>
            </a:solidFill>
          </a:endParaRPr>
        </a:p>
      </dsp:txBody>
      <dsp:txXfrm>
        <a:off x="1502087" y="3656007"/>
        <a:ext cx="6559771" cy="12223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F87830-D406-424A-B73D-1A7A2EE4F463}">
      <dsp:nvSpPr>
        <dsp:cNvPr id="0" name=""/>
        <dsp:cNvSpPr/>
      </dsp:nvSpPr>
      <dsp:spPr>
        <a:xfrm>
          <a:off x="4052302" y="2298454"/>
          <a:ext cx="1639000" cy="1639000"/>
        </a:xfrm>
        <a:prstGeom prst="ellipse">
          <a:avLst/>
        </a:prstGeom>
        <a:solidFill>
          <a:schemeClr val="tx2">
            <a:lumMod val="1000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  <a:sp3d extrusionH="28000" prstMaterial="matte"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বাংলাদেশের সরকার পদ্ধতি</a:t>
          </a:r>
          <a:endParaRPr lang="en-US" sz="2200" b="0" kern="1200" dirty="0">
            <a:ln>
              <a:noFill/>
            </a:ln>
            <a:solidFill>
              <a:schemeClr val="tx1"/>
            </a:solidFill>
          </a:endParaRPr>
        </a:p>
      </dsp:txBody>
      <dsp:txXfrm>
        <a:off x="4292328" y="2538480"/>
        <a:ext cx="1158948" cy="1158948"/>
      </dsp:txXfrm>
    </dsp:sp>
    <dsp:sp modelId="{AAF46D99-0C42-47C9-BE81-321C14324380}">
      <dsp:nvSpPr>
        <dsp:cNvPr id="0" name=""/>
        <dsp:cNvSpPr/>
      </dsp:nvSpPr>
      <dsp:spPr>
        <a:xfrm rot="16200000">
          <a:off x="4698500" y="1702648"/>
          <a:ext cx="346604" cy="5572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750491" y="1866091"/>
        <a:ext cx="242623" cy="334356"/>
      </dsp:txXfrm>
    </dsp:sp>
    <dsp:sp modelId="{BDE9D67F-CDA9-4F83-AFEA-B5033F3F3FCD}">
      <dsp:nvSpPr>
        <dsp:cNvPr id="0" name=""/>
        <dsp:cNvSpPr/>
      </dsp:nvSpPr>
      <dsp:spPr>
        <a:xfrm>
          <a:off x="4052302" y="5483"/>
          <a:ext cx="1639000" cy="1639000"/>
        </a:xfrm>
        <a:prstGeom prst="ellipse">
          <a:avLst/>
        </a:prstGeom>
        <a:solidFill>
          <a:schemeClr val="tx2">
            <a:lumMod val="1000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  <a:sp3d extrusionH="28000" prstMaterial="matte"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 err="1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প্রজাতান্ত্রিক</a:t>
          </a:r>
          <a:r>
            <a:rPr lang="en-US" sz="2200" b="0" kern="1200" dirty="0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200" b="0" kern="1200" dirty="0" err="1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endParaRPr lang="en-US" sz="2200" b="0" kern="1200" dirty="0">
            <a:ln>
              <a:noFill/>
            </a:ln>
            <a:solidFill>
              <a:schemeClr val="tx1"/>
            </a:solidFill>
          </a:endParaRPr>
        </a:p>
      </dsp:txBody>
      <dsp:txXfrm>
        <a:off x="4292328" y="245509"/>
        <a:ext cx="1158948" cy="1158948"/>
      </dsp:txXfrm>
    </dsp:sp>
    <dsp:sp modelId="{7EB50D5B-C5E9-4AEE-BBDE-295189F8A225}">
      <dsp:nvSpPr>
        <dsp:cNvPr id="0" name=""/>
        <dsp:cNvSpPr/>
      </dsp:nvSpPr>
      <dsp:spPr>
        <a:xfrm>
          <a:off x="5835176" y="2839324"/>
          <a:ext cx="346604" cy="5572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430267"/>
            <a:satOff val="628"/>
            <a:lumOff val="-183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5835176" y="2950776"/>
        <a:ext cx="242623" cy="334356"/>
      </dsp:txXfrm>
    </dsp:sp>
    <dsp:sp modelId="{EB798B56-2039-4878-9066-B048277F13A3}">
      <dsp:nvSpPr>
        <dsp:cNvPr id="0" name=""/>
        <dsp:cNvSpPr/>
      </dsp:nvSpPr>
      <dsp:spPr>
        <a:xfrm>
          <a:off x="6345273" y="2298454"/>
          <a:ext cx="1639000" cy="1639000"/>
        </a:xfrm>
        <a:prstGeom prst="ellipse">
          <a:avLst/>
        </a:prstGeom>
        <a:solidFill>
          <a:schemeClr val="tx2">
            <a:lumMod val="1000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  <a:sp3d extrusionH="28000" prstMaterial="matte"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 err="1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এককেন্দ্রিক</a:t>
          </a:r>
          <a:r>
            <a:rPr lang="en-US" sz="2200" b="0" kern="1200" dirty="0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200" b="0" kern="1200" dirty="0" err="1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endParaRPr lang="en-US" sz="2200" b="0" kern="1200" dirty="0">
            <a:ln>
              <a:noFill/>
            </a:ln>
            <a:solidFill>
              <a:schemeClr val="tx1"/>
            </a:solidFill>
          </a:endParaRPr>
        </a:p>
      </dsp:txBody>
      <dsp:txXfrm>
        <a:off x="6585299" y="2538480"/>
        <a:ext cx="1158948" cy="1158948"/>
      </dsp:txXfrm>
    </dsp:sp>
    <dsp:sp modelId="{FA222F04-1DF6-4A00-AC3E-74C6AEF8CC53}">
      <dsp:nvSpPr>
        <dsp:cNvPr id="0" name=""/>
        <dsp:cNvSpPr/>
      </dsp:nvSpPr>
      <dsp:spPr>
        <a:xfrm rot="5400000">
          <a:off x="4698500" y="3976000"/>
          <a:ext cx="346604" cy="5572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860534"/>
            <a:satOff val="1255"/>
            <a:lumOff val="-366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750491" y="4035462"/>
        <a:ext cx="242623" cy="334356"/>
      </dsp:txXfrm>
    </dsp:sp>
    <dsp:sp modelId="{EB00C5FB-B871-49DC-91AE-2B6B1BCBC2D2}">
      <dsp:nvSpPr>
        <dsp:cNvPr id="0" name=""/>
        <dsp:cNvSpPr/>
      </dsp:nvSpPr>
      <dsp:spPr>
        <a:xfrm>
          <a:off x="4052302" y="4591424"/>
          <a:ext cx="1639000" cy="1639000"/>
        </a:xfrm>
        <a:prstGeom prst="ellipse">
          <a:avLst/>
        </a:prstGeom>
        <a:solidFill>
          <a:schemeClr val="tx2">
            <a:lumMod val="1000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  <a:sp3d extrusionH="28000" prstMaterial="matte"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সংসদীয় সরকার</a:t>
          </a:r>
          <a:endParaRPr lang="en-US" sz="2200" b="0" kern="1200" dirty="0">
            <a:ln>
              <a:noFill/>
            </a:ln>
            <a:solidFill>
              <a:schemeClr val="tx1"/>
            </a:solidFill>
          </a:endParaRPr>
        </a:p>
      </dsp:txBody>
      <dsp:txXfrm>
        <a:off x="4292328" y="4831450"/>
        <a:ext cx="1158948" cy="1158948"/>
      </dsp:txXfrm>
    </dsp:sp>
    <dsp:sp modelId="{C315D91F-7D44-4399-B563-9C887C96DA6E}">
      <dsp:nvSpPr>
        <dsp:cNvPr id="0" name=""/>
        <dsp:cNvSpPr/>
      </dsp:nvSpPr>
      <dsp:spPr>
        <a:xfrm rot="10800000">
          <a:off x="3561825" y="2839324"/>
          <a:ext cx="346604" cy="5572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4290800"/>
            <a:satOff val="1883"/>
            <a:lumOff val="-549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3665806" y="2950776"/>
        <a:ext cx="242623" cy="334356"/>
      </dsp:txXfrm>
    </dsp:sp>
    <dsp:sp modelId="{4946EC66-6AB2-4EB6-8E75-DDB3563D2F8B}">
      <dsp:nvSpPr>
        <dsp:cNvPr id="0" name=""/>
        <dsp:cNvSpPr/>
      </dsp:nvSpPr>
      <dsp:spPr>
        <a:xfrm>
          <a:off x="1759332" y="2298454"/>
          <a:ext cx="1639000" cy="1639000"/>
        </a:xfrm>
        <a:prstGeom prst="ellipse">
          <a:avLst/>
        </a:prstGeom>
        <a:solidFill>
          <a:schemeClr val="tx2">
            <a:lumMod val="1000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  <a:sp3d extrusionH="28000" prstMaterial="matte"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 err="1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গণতান্ত্রিক</a:t>
          </a:r>
          <a:r>
            <a:rPr lang="en-US" sz="2200" b="0" kern="1200" dirty="0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200" b="0" kern="1200" dirty="0" err="1">
              <a:ln>
                <a:noFill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endParaRPr lang="en-US" sz="2200" b="0" kern="1200" dirty="0">
            <a:ln>
              <a:noFill/>
            </a:ln>
            <a:solidFill>
              <a:schemeClr val="tx1"/>
            </a:solidFill>
          </a:endParaRPr>
        </a:p>
      </dsp:txBody>
      <dsp:txXfrm>
        <a:off x="1999358" y="2538480"/>
        <a:ext cx="1158948" cy="115894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B8E223-3EFD-4D2E-ADA7-03E002646723}">
      <dsp:nvSpPr>
        <dsp:cNvPr id="0" name=""/>
        <dsp:cNvSpPr/>
      </dsp:nvSpPr>
      <dsp:spPr>
        <a:xfrm>
          <a:off x="1354666" y="0"/>
          <a:ext cx="5418667" cy="541866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সর্বজনীন ভোটাধিকার 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3047999" y="270933"/>
        <a:ext cx="2032000" cy="541866"/>
      </dsp:txXfrm>
    </dsp:sp>
    <dsp:sp modelId="{D7D553DF-9E21-4019-9A2B-93492F055F59}">
      <dsp:nvSpPr>
        <dsp:cNvPr id="0" name=""/>
        <dsp:cNvSpPr/>
      </dsp:nvSpPr>
      <dsp:spPr>
        <a:xfrm>
          <a:off x="1761066" y="812800"/>
          <a:ext cx="4605866" cy="4605866"/>
        </a:xfrm>
        <a:prstGeom prst="ellipse">
          <a:avLst/>
        </a:prstGeom>
        <a:gradFill rotWithShape="0">
          <a:gsLst>
            <a:gs pos="0">
              <a:schemeClr val="accent3">
                <a:hueOff val="1035676"/>
                <a:satOff val="-1873"/>
                <a:lumOff val="1275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1035676"/>
                <a:satOff val="-1873"/>
                <a:lumOff val="1275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1035676"/>
                <a:satOff val="-1873"/>
                <a:lumOff val="1275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এককেন্দ্রিক সরকার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3070859" y="1077637"/>
        <a:ext cx="1986280" cy="529674"/>
      </dsp:txXfrm>
    </dsp:sp>
    <dsp:sp modelId="{FEA71160-57DC-4620-9854-F12F0184B9DD}">
      <dsp:nvSpPr>
        <dsp:cNvPr id="0" name=""/>
        <dsp:cNvSpPr/>
      </dsp:nvSpPr>
      <dsp:spPr>
        <a:xfrm>
          <a:off x="2167466" y="1625600"/>
          <a:ext cx="3793066" cy="3793066"/>
        </a:xfrm>
        <a:prstGeom prst="ellipse">
          <a:avLst/>
        </a:prstGeom>
        <a:gradFill rotWithShape="0">
          <a:gsLst>
            <a:gs pos="0">
              <a:schemeClr val="accent3">
                <a:hueOff val="2071352"/>
                <a:satOff val="-3746"/>
                <a:lumOff val="2549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2071352"/>
                <a:satOff val="-3746"/>
                <a:lumOff val="2549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2071352"/>
                <a:satOff val="-3746"/>
                <a:lumOff val="2549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গণপ্রজাতন্ত্রী</a:t>
          </a:r>
          <a:r>
            <a:rPr lang="en-US" sz="2000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 </a:t>
          </a:r>
          <a:r>
            <a:rPr lang="en-US" sz="2000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সরকার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3082543" y="1887321"/>
        <a:ext cx="1962912" cy="523443"/>
      </dsp:txXfrm>
    </dsp:sp>
    <dsp:sp modelId="{90AA8C52-923B-4BE5-9A98-F06132F253A8}">
      <dsp:nvSpPr>
        <dsp:cNvPr id="0" name=""/>
        <dsp:cNvSpPr/>
      </dsp:nvSpPr>
      <dsp:spPr>
        <a:xfrm>
          <a:off x="2573866" y="2438400"/>
          <a:ext cx="2980266" cy="2980266"/>
        </a:xfrm>
        <a:prstGeom prst="ellipse">
          <a:avLst/>
        </a:prstGeom>
        <a:gradFill rotWithShape="0">
          <a:gsLst>
            <a:gs pos="0">
              <a:schemeClr val="accent3">
                <a:hueOff val="3107028"/>
                <a:satOff val="-5618"/>
                <a:lumOff val="3824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3107028"/>
                <a:satOff val="-5618"/>
                <a:lumOff val="3824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3107028"/>
                <a:satOff val="-5618"/>
                <a:lumOff val="3824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লিখিত সংবিধান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3259327" y="2706624"/>
        <a:ext cx="1609344" cy="536448"/>
      </dsp:txXfrm>
    </dsp:sp>
    <dsp:sp modelId="{270E6CE8-E4C5-4AB5-8D15-E4FAEDB859AB}">
      <dsp:nvSpPr>
        <dsp:cNvPr id="0" name=""/>
        <dsp:cNvSpPr/>
      </dsp:nvSpPr>
      <dsp:spPr>
        <a:xfrm>
          <a:off x="2980266" y="3251200"/>
          <a:ext cx="2167466" cy="2167466"/>
        </a:xfrm>
        <a:prstGeom prst="ellipse">
          <a:avLst/>
        </a:prstGeom>
        <a:gradFill rotWithShape="0">
          <a:gsLst>
            <a:gs pos="0">
              <a:schemeClr val="accent3">
                <a:hueOff val="4142704"/>
                <a:satOff val="-7491"/>
                <a:lumOff val="5098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4142704"/>
                <a:satOff val="-7491"/>
                <a:lumOff val="5098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4142704"/>
                <a:satOff val="-7491"/>
                <a:lumOff val="5098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রাষ্ট্রধর্ম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3297684" y="3793066"/>
        <a:ext cx="1532630" cy="108373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CA296-CF48-4DA8-80A4-47E43F2E4AE0}">
      <dsp:nvSpPr>
        <dsp:cNvPr id="0" name=""/>
        <dsp:cNvSpPr/>
      </dsp:nvSpPr>
      <dsp:spPr>
        <a:xfrm>
          <a:off x="2877259" y="247255"/>
          <a:ext cx="2950374" cy="2950245"/>
        </a:xfrm>
        <a:prstGeom prst="donut">
          <a:avLst>
            <a:gd name="adj" fmla="val 110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1FEDCF-C013-474C-9792-CB5A8D5D6987}">
      <dsp:nvSpPr>
        <dsp:cNvPr id="0" name=""/>
        <dsp:cNvSpPr/>
      </dsp:nvSpPr>
      <dsp:spPr>
        <a:xfrm>
          <a:off x="309" y="350509"/>
          <a:ext cx="3628674" cy="274360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0C7529-B5D9-4448-9922-2897A3993A81}">
      <dsp:nvSpPr>
        <dsp:cNvPr id="0" name=""/>
        <dsp:cNvSpPr/>
      </dsp:nvSpPr>
      <dsp:spPr>
        <a:xfrm>
          <a:off x="3201841" y="571768"/>
          <a:ext cx="2301210" cy="2301109"/>
        </a:xfrm>
        <a:prstGeom prst="ellipse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সংবিধান</a:t>
          </a:r>
          <a:endParaRPr lang="en-US" sz="47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538845" y="908758"/>
        <a:ext cx="1627202" cy="162712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35C132-EC25-4032-95CE-E568225E5777}">
      <dsp:nvSpPr>
        <dsp:cNvPr id="0" name=""/>
        <dsp:cNvSpPr/>
      </dsp:nvSpPr>
      <dsp:spPr>
        <a:xfrm>
          <a:off x="126593" y="519244"/>
          <a:ext cx="7874812" cy="876924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63500" rIns="95250" bIns="63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দলীয়</a:t>
          </a:r>
          <a:r>
            <a:rPr lang="en-US" sz="5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5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কাজ</a:t>
          </a:r>
          <a:endParaRPr lang="en-US" sz="5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52277" y="544928"/>
        <a:ext cx="7823444" cy="825556"/>
      </dsp:txXfrm>
    </dsp:sp>
    <dsp:sp modelId="{AF586DF7-AC48-4155-BCC3-6070F1DC7BCA}">
      <dsp:nvSpPr>
        <dsp:cNvPr id="0" name=""/>
        <dsp:cNvSpPr/>
      </dsp:nvSpPr>
      <dsp:spPr>
        <a:xfrm>
          <a:off x="0" y="1703232"/>
          <a:ext cx="876924" cy="876924"/>
        </a:xfrm>
        <a:prstGeom prst="roundRect">
          <a:avLst>
            <a:gd name="adj" fmla="val 16670"/>
          </a:avLst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702A66-B189-42D4-A99C-AA13C67CEDCB}">
      <dsp:nvSpPr>
        <dsp:cNvPr id="0" name=""/>
        <dsp:cNvSpPr/>
      </dsp:nvSpPr>
      <dsp:spPr>
        <a:xfrm>
          <a:off x="929539" y="1703259"/>
          <a:ext cx="7198460" cy="876924"/>
        </a:xfrm>
        <a:prstGeom prst="roundRect">
          <a:avLst>
            <a:gd name="adj" fmla="val 1667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400" kern="1200">
              <a:latin typeface="NikoshBAN" panose="02000000000000000000" pitchFamily="2" charset="0"/>
              <a:cs typeface="NikoshBAN" panose="02000000000000000000" pitchFamily="2" charset="0"/>
            </a:rPr>
            <a:t>“ বাংলাদেশ একটি গণতান্ত্রিক রাষ্ট্র ,- দুটি উদাহরণের সাহায্যে প্রমাণ কর।</a:t>
          </a:r>
          <a:endParaRPr lang="en-US" sz="2400" kern="1200" dirty="0"/>
        </a:p>
      </dsp:txBody>
      <dsp:txXfrm>
        <a:off x="972355" y="1746075"/>
        <a:ext cx="7112828" cy="79129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35C132-EC25-4032-95CE-E568225E5777}">
      <dsp:nvSpPr>
        <dsp:cNvPr id="0" name=""/>
        <dsp:cNvSpPr/>
      </dsp:nvSpPr>
      <dsp:spPr>
        <a:xfrm>
          <a:off x="0" y="39558"/>
          <a:ext cx="8128000" cy="8769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shade val="80000"/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63500" rIns="95250" bIns="63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একক</a:t>
          </a:r>
          <a:r>
            <a:rPr lang="en-US" sz="5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5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কাজ</a:t>
          </a:r>
          <a:endParaRPr lang="en-US" sz="5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5684" y="65242"/>
        <a:ext cx="8076632" cy="825556"/>
      </dsp:txXfrm>
    </dsp:sp>
    <dsp:sp modelId="{AF586DF7-AC48-4155-BCC3-6070F1DC7BCA}">
      <dsp:nvSpPr>
        <dsp:cNvPr id="0" name=""/>
        <dsp:cNvSpPr/>
      </dsp:nvSpPr>
      <dsp:spPr>
        <a:xfrm>
          <a:off x="0" y="1073706"/>
          <a:ext cx="876924" cy="876924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/>
          <a:srcRect/>
          <a:stretch>
            <a:fillRect t="-16000" b="-16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702A66-B189-42D4-A99C-AA13C67CEDCB}">
      <dsp:nvSpPr>
        <dsp:cNvPr id="0" name=""/>
        <dsp:cNvSpPr/>
      </dsp:nvSpPr>
      <dsp:spPr>
        <a:xfrm>
          <a:off x="929539" y="1073732"/>
          <a:ext cx="7198460" cy="87692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shade val="80000"/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বাংলাদেশের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সংবিধানের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প্রধান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বৈশিষ্ট্যগুলো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চিহ্নিত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7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কর</a:t>
          </a:r>
          <a:r>
            <a:rPr lang="en-US" sz="27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2700" kern="1200" dirty="0"/>
        </a:p>
      </dsp:txBody>
      <dsp:txXfrm>
        <a:off x="972355" y="1116548"/>
        <a:ext cx="7112828" cy="79129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D35D91-DCF5-4586-B282-5B4CB7E0FD34}">
      <dsp:nvSpPr>
        <dsp:cNvPr id="0" name=""/>
        <dsp:cNvSpPr/>
      </dsp:nvSpPr>
      <dsp:spPr>
        <a:xfrm>
          <a:off x="0" y="395648"/>
          <a:ext cx="8566046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5587FA-65AE-4324-B88D-39566956A90C}">
      <dsp:nvSpPr>
        <dsp:cNvPr id="0" name=""/>
        <dsp:cNvSpPr/>
      </dsp:nvSpPr>
      <dsp:spPr>
        <a:xfrm>
          <a:off x="428302" y="174248"/>
          <a:ext cx="5996232" cy="442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643" tIns="0" rIns="2266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400" kern="1200" dirty="0">
              <a:latin typeface="NikoshBAN" panose="02000000000000000000" pitchFamily="2" charset="0"/>
              <a:cs typeface="NikoshBAN" panose="02000000000000000000" pitchFamily="2" charset="0"/>
            </a:rPr>
            <a:t>১. রাষ্ট্র কী?</a:t>
          </a:r>
          <a:endParaRPr lang="en-US" sz="2400" kern="1200" dirty="0"/>
        </a:p>
      </dsp:txBody>
      <dsp:txXfrm>
        <a:off x="449918" y="195864"/>
        <a:ext cx="5953000" cy="399568"/>
      </dsp:txXfrm>
    </dsp:sp>
    <dsp:sp modelId="{C478292A-9447-4438-9664-370EC6060911}">
      <dsp:nvSpPr>
        <dsp:cNvPr id="0" name=""/>
        <dsp:cNvSpPr/>
      </dsp:nvSpPr>
      <dsp:spPr>
        <a:xfrm>
          <a:off x="0" y="1076049"/>
          <a:ext cx="8566046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2C53EB-AFDE-45E9-9013-3EAEAD6A3B55}">
      <dsp:nvSpPr>
        <dsp:cNvPr id="0" name=""/>
        <dsp:cNvSpPr/>
      </dsp:nvSpPr>
      <dsp:spPr>
        <a:xfrm>
          <a:off x="428302" y="854649"/>
          <a:ext cx="5996232" cy="442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643" tIns="0" rIns="2266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400" kern="1200">
              <a:latin typeface="NikoshBAN" panose="02000000000000000000" pitchFamily="2" charset="0"/>
              <a:cs typeface="NikoshBAN" panose="02000000000000000000" pitchFamily="2" charset="0"/>
            </a:rPr>
            <a:t>২. রাষ্ট্রের চারটি মৌলিক উপাদানের নাম লিখ।</a:t>
          </a:r>
          <a:endParaRPr lang="en-US" sz="2400" kern="1200" dirty="0"/>
        </a:p>
      </dsp:txBody>
      <dsp:txXfrm>
        <a:off x="449918" y="876265"/>
        <a:ext cx="5953000" cy="399568"/>
      </dsp:txXfrm>
    </dsp:sp>
    <dsp:sp modelId="{01660E74-828F-491B-AB2C-C78834380B93}">
      <dsp:nvSpPr>
        <dsp:cNvPr id="0" name=""/>
        <dsp:cNvSpPr/>
      </dsp:nvSpPr>
      <dsp:spPr>
        <a:xfrm>
          <a:off x="0" y="1756449"/>
          <a:ext cx="8566046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6B10B4-62F4-4641-9F5D-1158489D5C03}">
      <dsp:nvSpPr>
        <dsp:cNvPr id="0" name=""/>
        <dsp:cNvSpPr/>
      </dsp:nvSpPr>
      <dsp:spPr>
        <a:xfrm>
          <a:off x="428302" y="1535049"/>
          <a:ext cx="5996232" cy="442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643" tIns="0" rIns="2266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400" kern="1200">
              <a:latin typeface="NikoshBAN" panose="02000000000000000000" pitchFamily="2" charset="0"/>
              <a:cs typeface="NikoshBAN" panose="02000000000000000000" pitchFamily="2" charset="0"/>
            </a:rPr>
            <a:t>৩. সরকারের শ্রেণীবিভাগ বলতে কী বোঝায়?</a:t>
          </a:r>
          <a:endParaRPr lang="en-US" sz="2400" kern="1200" dirty="0"/>
        </a:p>
      </dsp:txBody>
      <dsp:txXfrm>
        <a:off x="449918" y="1556665"/>
        <a:ext cx="5953000" cy="399568"/>
      </dsp:txXfrm>
    </dsp:sp>
    <dsp:sp modelId="{DE2A6291-C9A2-40F1-B756-C1CB1F13D5F0}">
      <dsp:nvSpPr>
        <dsp:cNvPr id="0" name=""/>
        <dsp:cNvSpPr/>
      </dsp:nvSpPr>
      <dsp:spPr>
        <a:xfrm>
          <a:off x="0" y="2436849"/>
          <a:ext cx="8566046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87F823-5D66-432C-9994-8624FFFCC663}">
      <dsp:nvSpPr>
        <dsp:cNvPr id="0" name=""/>
        <dsp:cNvSpPr/>
      </dsp:nvSpPr>
      <dsp:spPr>
        <a:xfrm>
          <a:off x="428302" y="2215449"/>
          <a:ext cx="7505903" cy="442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643" tIns="0" rIns="2266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400" kern="1200">
              <a:latin typeface="NikoshBAN" panose="02000000000000000000" pitchFamily="2" charset="0"/>
              <a:cs typeface="NikoshBAN" panose="02000000000000000000" pitchFamily="2" charset="0"/>
            </a:rPr>
            <a:t>৪. গণতান্ত্রিক সরকার ও স্বৈরতান্ত্রিক সরকারের মধ্যে একটি পার্থক্য লিখ।</a:t>
          </a:r>
          <a:endParaRPr lang="en-US" sz="2400" kern="1200" dirty="0"/>
        </a:p>
      </dsp:txBody>
      <dsp:txXfrm>
        <a:off x="449918" y="2237065"/>
        <a:ext cx="7462671" cy="399568"/>
      </dsp:txXfrm>
    </dsp:sp>
    <dsp:sp modelId="{FFF1D76B-7D8A-48CE-A15D-67A78E511750}">
      <dsp:nvSpPr>
        <dsp:cNvPr id="0" name=""/>
        <dsp:cNvSpPr/>
      </dsp:nvSpPr>
      <dsp:spPr>
        <a:xfrm>
          <a:off x="0" y="3117249"/>
          <a:ext cx="8566046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B668B5-FA85-4F26-A8DD-D77E50BDDF94}">
      <dsp:nvSpPr>
        <dsp:cNvPr id="0" name=""/>
        <dsp:cNvSpPr/>
      </dsp:nvSpPr>
      <dsp:spPr>
        <a:xfrm>
          <a:off x="428302" y="2895849"/>
          <a:ext cx="5996232" cy="442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643" tIns="0" rIns="2266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400" kern="1200">
              <a:latin typeface="NikoshBAN" panose="02000000000000000000" pitchFamily="2" charset="0"/>
              <a:cs typeface="NikoshBAN" panose="02000000000000000000" pitchFamily="2" charset="0"/>
            </a:rPr>
            <a:t>৫. বাংলাদেশের সরকার পদ্ধতির নাম কী?</a:t>
          </a:r>
          <a:endParaRPr lang="en-US" sz="2400" kern="1200" dirty="0"/>
        </a:p>
      </dsp:txBody>
      <dsp:txXfrm>
        <a:off x="449918" y="2917465"/>
        <a:ext cx="5953000" cy="399568"/>
      </dsp:txXfrm>
    </dsp:sp>
    <dsp:sp modelId="{D80EDF4C-454C-4C30-AB14-E884D25BA934}">
      <dsp:nvSpPr>
        <dsp:cNvPr id="0" name=""/>
        <dsp:cNvSpPr/>
      </dsp:nvSpPr>
      <dsp:spPr>
        <a:xfrm>
          <a:off x="0" y="3797649"/>
          <a:ext cx="8566046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F130E3-38A7-463A-89F8-0943644550DE}">
      <dsp:nvSpPr>
        <dsp:cNvPr id="0" name=""/>
        <dsp:cNvSpPr/>
      </dsp:nvSpPr>
      <dsp:spPr>
        <a:xfrm>
          <a:off x="428302" y="3576249"/>
          <a:ext cx="5996232" cy="442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643" tIns="0" rIns="2266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400" kern="1200">
              <a:latin typeface="NikoshBAN" panose="02000000000000000000" pitchFamily="2" charset="0"/>
              <a:cs typeface="NikoshBAN" panose="02000000000000000000" pitchFamily="2" charset="0"/>
            </a:rPr>
            <a:t>৬. বাংলাদেশের সরকারের প্রধান কে?</a:t>
          </a:r>
          <a:endParaRPr lang="en-US" sz="2400" kern="1200" dirty="0"/>
        </a:p>
      </dsp:txBody>
      <dsp:txXfrm>
        <a:off x="449918" y="3597865"/>
        <a:ext cx="5953000" cy="399568"/>
      </dsp:txXfrm>
    </dsp:sp>
    <dsp:sp modelId="{135E2218-151E-45CF-BE57-D47702F0016C}">
      <dsp:nvSpPr>
        <dsp:cNvPr id="0" name=""/>
        <dsp:cNvSpPr/>
      </dsp:nvSpPr>
      <dsp:spPr>
        <a:xfrm>
          <a:off x="0" y="4478049"/>
          <a:ext cx="8566046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0A45C2-9351-4DF6-8B97-26E8CEB1397C}">
      <dsp:nvSpPr>
        <dsp:cNvPr id="0" name=""/>
        <dsp:cNvSpPr/>
      </dsp:nvSpPr>
      <dsp:spPr>
        <a:xfrm>
          <a:off x="428302" y="4256649"/>
          <a:ext cx="5996232" cy="442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643" tIns="0" rIns="2266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400" kern="1200">
              <a:latin typeface="NikoshBAN" panose="02000000000000000000" pitchFamily="2" charset="0"/>
              <a:cs typeface="NikoshBAN" panose="02000000000000000000" pitchFamily="2" charset="0"/>
            </a:rPr>
            <a:t>৭. সংবিধান কী?</a:t>
          </a:r>
          <a:endParaRPr lang="en-US" sz="2400" kern="1200" dirty="0"/>
        </a:p>
      </dsp:txBody>
      <dsp:txXfrm>
        <a:off x="449918" y="4278265"/>
        <a:ext cx="5953000" cy="399568"/>
      </dsp:txXfrm>
    </dsp:sp>
    <dsp:sp modelId="{9BD8C9EE-716C-4C9E-A5A0-83FA418D68FA}">
      <dsp:nvSpPr>
        <dsp:cNvPr id="0" name=""/>
        <dsp:cNvSpPr/>
      </dsp:nvSpPr>
      <dsp:spPr>
        <a:xfrm>
          <a:off x="0" y="5158449"/>
          <a:ext cx="8566046" cy="378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DD394-3E94-4651-9B6C-5818BA250510}">
      <dsp:nvSpPr>
        <dsp:cNvPr id="0" name=""/>
        <dsp:cNvSpPr/>
      </dsp:nvSpPr>
      <dsp:spPr>
        <a:xfrm>
          <a:off x="428302" y="4937049"/>
          <a:ext cx="5996232" cy="442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643" tIns="0" rIns="22664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2400" kern="1200">
              <a:latin typeface="NikoshBAN" panose="02000000000000000000" pitchFamily="2" charset="0"/>
              <a:cs typeface="NikoshBAN" panose="02000000000000000000" pitchFamily="2" charset="0"/>
            </a:rPr>
            <a:t>৮. সংবিধানের দুটি বৈশিষ্ট্য উল্লেখ কর।</a:t>
          </a:r>
          <a:endParaRPr lang="en-US" sz="2400" kern="1200" dirty="0"/>
        </a:p>
      </dsp:txBody>
      <dsp:txXfrm>
        <a:off x="449918" y="4958665"/>
        <a:ext cx="5953000" cy="39956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E88A58-5472-438C-8F0A-CD451855A44E}">
      <dsp:nvSpPr>
        <dsp:cNvPr id="0" name=""/>
        <dsp:cNvSpPr/>
      </dsp:nvSpPr>
      <dsp:spPr>
        <a:xfrm>
          <a:off x="0" y="3191194"/>
          <a:ext cx="8128000" cy="0"/>
        </a:xfrm>
        <a:prstGeom prst="line">
          <a:avLst/>
        </a:prstGeom>
        <a:noFill/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E97A3B-8376-4D81-8095-589882FD643F}">
      <dsp:nvSpPr>
        <dsp:cNvPr id="0" name=""/>
        <dsp:cNvSpPr/>
      </dsp:nvSpPr>
      <dsp:spPr>
        <a:xfrm>
          <a:off x="0" y="2110342"/>
          <a:ext cx="8128000" cy="0"/>
        </a:xfrm>
        <a:prstGeom prst="line">
          <a:avLst/>
        </a:prstGeom>
        <a:noFill/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0C2D00-025D-43E1-8F1C-B400BAFB3B48}">
      <dsp:nvSpPr>
        <dsp:cNvPr id="0" name=""/>
        <dsp:cNvSpPr/>
      </dsp:nvSpPr>
      <dsp:spPr>
        <a:xfrm>
          <a:off x="0" y="1029490"/>
          <a:ext cx="8128000" cy="0"/>
        </a:xfrm>
        <a:prstGeom prst="line">
          <a:avLst/>
        </a:prstGeom>
        <a:noFill/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E358E-B91E-4C4D-9D2F-B90A027679EA}">
      <dsp:nvSpPr>
        <dsp:cNvPr id="0" name=""/>
        <dsp:cNvSpPr/>
      </dsp:nvSpPr>
      <dsp:spPr>
        <a:xfrm>
          <a:off x="2113279" y="107"/>
          <a:ext cx="6014720" cy="1029382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65" tIns="62865" rIns="62865" bIns="62865" numCol="1" spcCol="1270" anchor="b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3300" kern="1200">
              <a:latin typeface="NikoshBAN" panose="02000000000000000000" pitchFamily="2" charset="0"/>
              <a:cs typeface="NikoshBAN" panose="02000000000000000000" pitchFamily="2" charset="0"/>
            </a:rPr>
            <a:t>সংসদীয় সরকার  কি?</a:t>
          </a:r>
          <a:endParaRPr lang="en-US" sz="33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113279" y="107"/>
        <a:ext cx="6014720" cy="1029382"/>
      </dsp:txXfrm>
    </dsp:sp>
    <dsp:sp modelId="{AB86F9BD-22FD-4A8A-88E3-3A54895AEBFE}">
      <dsp:nvSpPr>
        <dsp:cNvPr id="0" name=""/>
        <dsp:cNvSpPr/>
      </dsp:nvSpPr>
      <dsp:spPr>
        <a:xfrm>
          <a:off x="0" y="107"/>
          <a:ext cx="2113280" cy="1029382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4775" tIns="104775" rIns="104775" bIns="104775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>
              <a:latin typeface="NikoshBAN" panose="02000000000000000000" pitchFamily="2" charset="0"/>
              <a:cs typeface="NikoshBAN" panose="02000000000000000000" pitchFamily="2" charset="0"/>
            </a:rPr>
            <a:t>১</a:t>
          </a:r>
          <a:endParaRPr lang="en-US" sz="55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0259" y="50366"/>
        <a:ext cx="2012762" cy="979123"/>
      </dsp:txXfrm>
    </dsp:sp>
    <dsp:sp modelId="{B1C91B72-DAAA-4DB7-BDA2-E81D4FE06623}">
      <dsp:nvSpPr>
        <dsp:cNvPr id="0" name=""/>
        <dsp:cNvSpPr/>
      </dsp:nvSpPr>
      <dsp:spPr>
        <a:xfrm>
          <a:off x="2113279" y="1080959"/>
          <a:ext cx="6014720" cy="1029382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65" tIns="62865" rIns="62865" bIns="62865" numCol="1" spcCol="1270" anchor="b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3300" kern="1200">
              <a:latin typeface="NikoshBAN" panose="02000000000000000000" pitchFamily="2" charset="0"/>
              <a:cs typeface="NikoshBAN" panose="02000000000000000000" pitchFamily="2" charset="0"/>
            </a:rPr>
            <a:t>বাংলাদেশের রাষ্ট্রীয় মূলনীতি কয়টি ও কি  কি?</a:t>
          </a:r>
          <a:endParaRPr lang="en-US" sz="33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113279" y="1080959"/>
        <a:ext cx="6014720" cy="1029382"/>
      </dsp:txXfrm>
    </dsp:sp>
    <dsp:sp modelId="{7CAF927A-81D6-4691-8E4C-A3BD8A5791E0}">
      <dsp:nvSpPr>
        <dsp:cNvPr id="0" name=""/>
        <dsp:cNvSpPr/>
      </dsp:nvSpPr>
      <dsp:spPr>
        <a:xfrm>
          <a:off x="0" y="1080959"/>
          <a:ext cx="2113280" cy="1029382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shade val="50000"/>
            <a:hueOff val="248349"/>
            <a:satOff val="-2058"/>
            <a:lumOff val="27845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4775" tIns="104775" rIns="104775" bIns="104775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>
              <a:latin typeface="NikoshBAN" panose="02000000000000000000" pitchFamily="2" charset="0"/>
              <a:cs typeface="NikoshBAN" panose="02000000000000000000" pitchFamily="2" charset="0"/>
            </a:rPr>
            <a:t>২</a:t>
          </a:r>
          <a:endParaRPr lang="en-US" sz="55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0259" y="1131218"/>
        <a:ext cx="2012762" cy="979123"/>
      </dsp:txXfrm>
    </dsp:sp>
    <dsp:sp modelId="{A4E678C9-51A2-4D7D-B064-C883353D3A3B}">
      <dsp:nvSpPr>
        <dsp:cNvPr id="0" name=""/>
        <dsp:cNvSpPr/>
      </dsp:nvSpPr>
      <dsp:spPr>
        <a:xfrm>
          <a:off x="2113279" y="2161811"/>
          <a:ext cx="6014720" cy="1029382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65" tIns="62865" rIns="62865" bIns="62865" numCol="1" spcCol="1270" anchor="b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s-IN" sz="3300" kern="1200">
              <a:latin typeface="NikoshBAN" panose="02000000000000000000" pitchFamily="2" charset="0"/>
              <a:cs typeface="NikoshBAN" panose="02000000000000000000" pitchFamily="2" charset="0"/>
            </a:rPr>
            <a:t>সংবিধান</a:t>
          </a:r>
          <a:r>
            <a:rPr lang="en-US" sz="3300" kern="1200">
              <a:latin typeface="NikoshBAN" panose="02000000000000000000" pitchFamily="2" charset="0"/>
              <a:cs typeface="NikoshBAN" panose="02000000000000000000" pitchFamily="2" charset="0"/>
            </a:rPr>
            <a:t>কে</a:t>
          </a:r>
          <a:r>
            <a:rPr lang="as-IN" sz="3300" kern="1200">
              <a:latin typeface="NikoshBAN" panose="02000000000000000000" pitchFamily="2" charset="0"/>
              <a:cs typeface="NikoshBAN" panose="02000000000000000000" pitchFamily="2" charset="0"/>
            </a:rPr>
            <a:t> কেন রাষ্ট্রের সর্বোচ্চ আইন</a:t>
          </a:r>
          <a:r>
            <a:rPr lang="en-US" sz="3300" kern="1200">
              <a:latin typeface="NikoshBAN" panose="02000000000000000000" pitchFamily="2" charset="0"/>
              <a:cs typeface="NikoshBAN" panose="02000000000000000000" pitchFamily="2" charset="0"/>
            </a:rPr>
            <a:t> বলা হয়</a:t>
          </a:r>
          <a:r>
            <a:rPr lang="as-IN" sz="3300" kern="1200">
              <a:latin typeface="NikoshBAN" panose="02000000000000000000" pitchFamily="2" charset="0"/>
              <a:cs typeface="NikoshBAN" panose="02000000000000000000" pitchFamily="2" charset="0"/>
            </a:rPr>
            <a:t>?</a:t>
          </a:r>
          <a:endParaRPr lang="en-US" sz="33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113279" y="2161811"/>
        <a:ext cx="6014720" cy="1029382"/>
      </dsp:txXfrm>
    </dsp:sp>
    <dsp:sp modelId="{FAC96FC0-0EE5-4AFD-A9C7-E256E13FF13D}">
      <dsp:nvSpPr>
        <dsp:cNvPr id="0" name=""/>
        <dsp:cNvSpPr/>
      </dsp:nvSpPr>
      <dsp:spPr>
        <a:xfrm>
          <a:off x="0" y="2161811"/>
          <a:ext cx="2113280" cy="1029382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shade val="50000"/>
            <a:hueOff val="248349"/>
            <a:satOff val="-2058"/>
            <a:lumOff val="27845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4775" tIns="104775" rIns="104775" bIns="104775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>
              <a:latin typeface="NikoshBAN" panose="02000000000000000000" pitchFamily="2" charset="0"/>
              <a:cs typeface="NikoshBAN" panose="02000000000000000000" pitchFamily="2" charset="0"/>
            </a:rPr>
            <a:t>৩</a:t>
          </a:r>
          <a:endParaRPr lang="en-US" sz="55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0259" y="2212070"/>
        <a:ext cx="2012762" cy="9791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AlternatingPictureCircles">
  <dgm:title val=""/>
  <dgm:desc val=""/>
  <dgm:catLst>
    <dgm:cat type="picture" pri="17000"/>
    <dgm:cat type="pictureconvert" pri="1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3" destOrd="0"/>
      </dgm:cxnLst>
      <dgm:bg/>
      <dgm:whole/>
    </dgm:dataModel>
  </dgm:clrData>
  <dgm:layoutNode name="Name0">
    <dgm:varLst>
      <dgm:chMax/>
      <dgm:chPref/>
      <dgm:dir/>
    </dgm:varLst>
    <dgm:alg type="lin">
      <dgm:param type="linDir" val="fromT"/>
      <dgm:param type="fallback" val="2D"/>
      <dgm:param type="horzAlign" val="ctr"/>
      <dgm:param type="nodeVertAlign" val="t"/>
    </dgm:alg>
    <dgm:shape xmlns:r="http://schemas.openxmlformats.org/officeDocument/2006/relationships" r:blip="">
      <dgm:adjLst/>
    </dgm:shape>
    <dgm:choose name="Name1">
      <dgm:if name="Name2" axis="ch" ptType="node" func="cnt" op="gte" val="2">
        <dgm:constrLst>
          <dgm:constr type="primFontSz" for="des" ptType="node" op="equ" val="65"/>
          <dgm:constr type="w" for="ch" forName="composite" refType="h" refFor="ch" refForName="composite" fact="2.9499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if>
      <dgm:else name="Name3">
        <dgm:constrLst>
          <dgm:constr type="primFontSz" for="des" ptType="node" op="equ" val="65"/>
          <dgm:constr type="w" for="ch" forName="composite" refType="h" refFor="ch" refForName="composite" fact="1.9752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else>
    </dgm:choose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4">
          <dgm:if name="Name5" axis="precedSib" ptType="sibTrans" func="cnt" op="lte" val="0">
            <dgm:choose name="Name6">
              <dgm:if name="Name7" axis="followSib" ptType="sibTrans" func="cnt" op="lte" val="0">
                <dgm:choose name="Name8">
                  <dgm:if name="Name9" func="var" arg="dir" op="equ" val="norm">
                    <dgm:constrLst>
                      <dgm:constr type="l" for="ch" forName="Accent" refType="w" fact="0.4937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5494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if>
                  <dgm:else name="Name10">
                    <dgm:constrLst>
                      <dgm:constr type="l" for="ch" forName="Accent" refType="w" fact="0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0557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.3773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else>
                </dgm:choose>
              </dgm:if>
              <dgm:else name="Name11">
                <dgm:choose name="Name12">
                  <dgm:if name="Name13" func="var" arg="dir" op="equ" val="norm">
                    <dgm:choose name="Name14">
                      <dgm:if name="Name15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16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if>
                  <dgm:else name="Name17">
                    <dgm:choose name="Name18">
                      <dgm:if name="Name19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20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else>
                </dgm:choose>
              </dgm:else>
            </dgm:choose>
          </dgm:if>
          <dgm:else name="Name21">
            <dgm:choose name="Name22">
              <dgm:if name="Name23" func="var" arg="dir" op="equ" val="norm">
                <dgm:choose name="Name24">
                  <dgm:if name="Name25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26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if>
              <dgm:else name="Name27">
                <dgm:choose name="Name28">
                  <dgm:if name="Name29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30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else>
            </dgm:choose>
          </dgm:else>
        </dgm:choose>
        <dgm:layoutNode name="Accent" styleLbl="alignNode1">
          <dgm:varLst>
            <dgm:chMax val="0"/>
            <dgm:chPref val="0"/>
          </dgm:varLst>
          <dgm:alg type="sp"/>
          <dgm:shape xmlns:r="http://schemas.openxmlformats.org/officeDocument/2006/relationships" type="donut" r:blip="">
            <dgm:adjLst>
              <dgm:adj idx="1" val="0.1101"/>
            </dgm:adjLst>
          </dgm:shape>
          <dgm:presOf/>
        </dgm:layoutNode>
        <dgm:layoutNode name="Image" styleLbl="bgImgPlace1">
          <dgm:varLst>
            <dgm:chMax val="0"/>
            <dgm:chPref val="0"/>
            <dgm:bulletEnabled val="1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fgAccFollowNode1">
          <dgm:varLst>
            <dgm:chMax val="0"/>
            <dgm:chPref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Space">
          <dgm:varLst>
            <dgm:chMax val="0"/>
            <dgm:chPref val="0"/>
          </dgm:varLst>
          <dgm:alg type="sp"/>
          <dgm:shape xmlns:r="http://schemas.openxmlformats.org/officeDocument/2006/relationships" r:blip="">
            <dgm:adjLst/>
          </dgm:shape>
          <dgm:presOf/>
        </dgm:layoutNode>
      </dgm:layoutNode>
      <dgm:forEach name="Name31" axis="followSib" ptType="sibTrans" cnt="1">
        <dgm:layoutNode name="ConnectorComposite">
          <dgm:alg type="composite">
            <dgm:param type="ar" val=".4"/>
          </dgm:alg>
          <dgm:shape xmlns:r="http://schemas.openxmlformats.org/officeDocument/2006/relationships" r:blip="">
            <dgm:adjLst/>
          </dgm:shape>
          <dgm:constrLst>
            <dgm:constr type="l" for="ch" forName="TopSpacing" refType="w" fact="0"/>
            <dgm:constr type="t" for="ch" forName="TopSpacing" refType="h" fact="0"/>
            <dgm:constr type="h" for="ch" forName="TopSpacing" refType="h" fact="0.3"/>
            <dgm:constr type="w" for="ch" forName="TopSpacing" refType="w"/>
            <dgm:constr type="l" for="ch" forName="Connector" refType="w" fact="0"/>
            <dgm:constr type="t" for="ch" forName="Connector" refType="h" fact="0.3"/>
            <dgm:constr type="h" for="ch" forName="Connector" refType="h" fact="0.4"/>
            <dgm:constr type="w" for="ch" forName="Connector" refType="h" refFor="ch" refForName="Connector"/>
            <dgm:constr type="l" for="ch" forName="BottomSpacing" refType="w" fact="0"/>
            <dgm:constr type="t" for="ch" forName="BottomSpacing" refType="h" fact="0.7"/>
            <dgm:constr type="h" for="ch" forName="BottomSpacing" refType="h" fact="0.3"/>
            <dgm:constr type="w" for="ch" forName="BottomSpacing" refType="w"/>
          </dgm:constrLst>
          <dgm:layoutNode name="TopSpacing">
            <dgm:alg type="sp"/>
            <dgm:shape xmlns:r="http://schemas.openxmlformats.org/officeDocument/2006/relationships" r:blip="">
              <dgm:adjLst/>
            </dgm:shape>
          </dgm:layoutNode>
          <dgm:layoutNode name="Connector" styleLbl="alignNode1">
            <dgm:alg type="sp"/>
            <dgm:shape xmlns:r="http://schemas.openxmlformats.org/officeDocument/2006/relationships" type="flowChartConnector" r:blip="">
              <dgm:adjLst/>
            </dgm:shape>
            <dgm:presOf/>
          </dgm:layoutNode>
          <dgm:layoutNode name="BottomSpacing">
            <dgm:alg type="sp"/>
            <dgm:shape xmlns:r="http://schemas.openxmlformats.org/officeDocument/2006/relationships" r:blip="">
              <dgm:adjLst/>
            </dgm:shape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DE0D6-9202-4929-A3C3-6D6814A88898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E6639-ECF8-4E7A-907B-64B0BAF91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E6639-ECF8-4E7A-907B-64B0BAF912E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27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93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2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2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9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03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538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70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86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878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87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519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5127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6439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29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65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851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68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A2873-9BB4-4EE0-8448-CD7E27052601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C9A9A-747D-4289-90DA-D2AD4FA9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9357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62030" cy="7002162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596897" y="1917270"/>
            <a:ext cx="5276211" cy="264675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  <a:scene3d>
              <a:camera prst="obliqueBottomLef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as-IN" sz="16599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51421" y="130629"/>
            <a:ext cx="3567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28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-Right Arrow 2"/>
          <p:cNvSpPr/>
          <p:nvPr/>
        </p:nvSpPr>
        <p:spPr>
          <a:xfrm>
            <a:off x="3729700" y="279755"/>
            <a:ext cx="4732601" cy="1664509"/>
          </a:xfrm>
          <a:prstGeom prst="leftRightArrow">
            <a:avLst/>
          </a:prstGeom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s-IN" sz="4800" b="1" dirty="0">
                <a:ln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b="1" dirty="0">
              <a:ln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95EF9-D1CA-694A-B6A9-F2D24509B2CB}"/>
              </a:ext>
            </a:extLst>
          </p:cNvPr>
          <p:cNvSpPr/>
          <p:nvPr/>
        </p:nvSpPr>
        <p:spPr>
          <a:xfrm>
            <a:off x="404735" y="2278506"/>
            <a:ext cx="4002373" cy="41672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00" b="1" u="sng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b="1" u="sng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b="1" u="sng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dirty="0">
              <a:ln/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6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</a:t>
            </a:r>
            <a:r>
              <a:rPr lang="en-US" sz="36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গোলাম</a:t>
            </a:r>
            <a:r>
              <a:rPr lang="en-US" sz="36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আযম</a:t>
            </a:r>
            <a:endParaRPr lang="en-US" sz="3600" dirty="0">
              <a:ln/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n/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en-US" sz="28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এইডেড</a:t>
            </a:r>
            <a:r>
              <a:rPr lang="en-US" sz="28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হাই</a:t>
            </a:r>
            <a:r>
              <a:rPr lang="en-US" sz="28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স্কুল,সিলেট</a:t>
            </a:r>
            <a:r>
              <a:rPr lang="en-US" sz="28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24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0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mgulamazam@gmail.com</a:t>
            </a:r>
            <a:endParaRPr lang="en-US" sz="2000" dirty="0">
              <a:ln/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B706EA-B914-08D3-7ADE-7CAD3788B84E}"/>
              </a:ext>
            </a:extLst>
          </p:cNvPr>
          <p:cNvSpPr/>
          <p:nvPr/>
        </p:nvSpPr>
        <p:spPr>
          <a:xfrm>
            <a:off x="7764910" y="2278506"/>
            <a:ext cx="4002373" cy="416726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u="sng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u="sng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u="sng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u="sng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800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: </a:t>
            </a: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endParaRPr lang="en-US" sz="2800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2800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: </a:t>
            </a: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৫ম</a:t>
            </a:r>
            <a:br>
              <a:rPr lang="en-US" sz="2800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	:</a:t>
            </a: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2800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800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endParaRPr lang="en-US" sz="2800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2800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: ২8-০6-২০২6 </a:t>
            </a: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ইং</a:t>
            </a:r>
            <a:endParaRPr lang="en-US" sz="2800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: ৫০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2800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E031DE5-1434-0565-5586-B681F04A08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2024483"/>
              </p:ext>
            </p:extLst>
          </p:nvPr>
        </p:nvGraphicFramePr>
        <p:xfrm>
          <a:off x="2961277" y="2146028"/>
          <a:ext cx="6269445" cy="4432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9429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66544" y="245563"/>
            <a:ext cx="1658912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3946" y="1556773"/>
            <a:ext cx="11255829" cy="3416320"/>
          </a:xfrm>
          <a:prstGeom prst="rect">
            <a:avLst/>
          </a:prstGeom>
          <a:noFill/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…………</a:t>
            </a:r>
            <a:b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রাষ্ট্রের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শ্রেণীবিভাগ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সংবিধান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পরিচালনায়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সংবিধান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ব্যববহার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551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83394" y="413121"/>
            <a:ext cx="2025211" cy="769441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6156" y="797841"/>
            <a:ext cx="6339686" cy="633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9693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423138" y="328246"/>
            <a:ext cx="4536831" cy="1266092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97885" y="609742"/>
            <a:ext cx="3187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সংসদ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ভবন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9298" y="1875834"/>
            <a:ext cx="7393404" cy="415879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9180477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43708" y="2644170"/>
            <a:ext cx="10304584" cy="156966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  <a:shade val="30000"/>
                  <a:satMod val="115000"/>
                </a:schemeClr>
              </a:gs>
              <a:gs pos="50000">
                <a:schemeClr val="accent3">
                  <a:lumMod val="50000"/>
                  <a:shade val="67500"/>
                  <a:satMod val="115000"/>
                </a:schemeClr>
              </a:gs>
              <a:gs pos="100000">
                <a:schemeClr val="accent3">
                  <a:lumMod val="5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রাষ্ট্রঃ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সংগঠন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ভূখন্ড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জনসমষ্টি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সার্বভৌমত্ব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941407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46B376C-40B2-C753-4BB1-EB34FECC80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326792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85778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7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0BCD4DE-530A-55D7-E7B8-9DCE0543B2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664116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24063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ontent Placeholder 21">
            <a:extLst>
              <a:ext uri="{FF2B5EF4-FFF2-40B4-BE49-F238E27FC236}">
                <a16:creationId xmlns:a16="http://schemas.microsoft.com/office/drawing/2014/main" id="{4DF7535E-575B-9C69-AB96-FBFEA1CAED4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50111046"/>
              </p:ext>
            </p:extLst>
          </p:nvPr>
        </p:nvGraphicFramePr>
        <p:xfrm>
          <a:off x="1326169" y="399373"/>
          <a:ext cx="9539661" cy="5791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31571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2">
                                            <p:graphicEl>
                                              <a:dgm id="{39AC29CF-32FC-4D81-84E6-C57212B08F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2">
                                            <p:graphicEl>
                                              <a:dgm id="{D27966E1-3D5B-4BA7-BA71-EC0ECBD7A3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2">
                                            <p:graphicEl>
                                              <a:dgm id="{94636517-5E3F-4AEA-AD2A-16ADB694D1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2">
                                            <p:graphicEl>
                                              <a:dgm id="{98AFF4BF-7967-49DD-B451-0AE5C5623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 uiExpand="1">
        <p:bldSub>
          <a:bldDgm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5994" y="321936"/>
            <a:ext cx="6682334" cy="795459"/>
          </a:xfrm>
          <a:solidFill>
            <a:srgbClr val="7030A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প্রধানের</a:t>
            </a:r>
            <a:r>
              <a:rPr lang="en-US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ক্ষমতার</a:t>
            </a:r>
            <a:r>
              <a:rPr lang="en-US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ভিত্তিতে</a:t>
            </a:r>
            <a:r>
              <a:rPr lang="en-US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২ </a:t>
            </a:r>
            <a:r>
              <a:rPr lang="en-US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2ECADF9-AC07-D99C-9887-9B2C4B2BE8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1725789"/>
              </p:ext>
            </p:extLst>
          </p:nvPr>
        </p:nvGraphicFramePr>
        <p:xfrm>
          <a:off x="476904" y="111739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0" name="Content Placeholder 19">
            <a:extLst>
              <a:ext uri="{FF2B5EF4-FFF2-40B4-BE49-F238E27FC236}">
                <a16:creationId xmlns:a16="http://schemas.microsoft.com/office/drawing/2014/main" id="{07A390F3-D67A-4791-F9DF-6C29E0C5CA3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99650661"/>
              </p:ext>
            </p:extLst>
          </p:nvPr>
        </p:nvGraphicFramePr>
        <p:xfrm>
          <a:off x="6185940" y="1484027"/>
          <a:ext cx="6855500" cy="4047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239612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20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C540BC93-5872-3B89-BA13-68D08F8A90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534686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69064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ACFFA17-E78B-4372-C902-8E9007660B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4310820"/>
              </p:ext>
            </p:extLst>
          </p:nvPr>
        </p:nvGraphicFramePr>
        <p:xfrm>
          <a:off x="1289155" y="224852"/>
          <a:ext cx="9743606" cy="6235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7430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50233" y="1267715"/>
            <a:ext cx="5990833" cy="1077218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200" dirty="0" err="1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সংবিধান</a:t>
            </a:r>
            <a:r>
              <a:rPr lang="en-US" sz="3200" dirty="0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3200" dirty="0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পরিচালনার</a:t>
            </a:r>
            <a:r>
              <a:rPr lang="en-US" sz="3200" dirty="0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দলিল</a:t>
            </a:r>
            <a:r>
              <a:rPr lang="en-US" sz="3200" dirty="0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200" dirty="0" err="1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200" dirty="0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সংবিধান</a:t>
            </a:r>
            <a:r>
              <a:rPr lang="en-US" sz="3200" dirty="0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১৯৭২ </a:t>
            </a:r>
            <a:r>
              <a:rPr lang="en-US" sz="3200" dirty="0" err="1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3200" dirty="0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3077" y="299162"/>
            <a:ext cx="2270242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sz="4800" dirty="0" err="1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সংবিধানঃ</a:t>
            </a:r>
            <a:endParaRPr lang="en-US" sz="4800" dirty="0">
              <a:gradFill flip="none" rotWithShape="1">
                <a:gsLst>
                  <a:gs pos="0">
                    <a:schemeClr val="tx1">
                      <a:shade val="30000"/>
                      <a:satMod val="115000"/>
                    </a:schemeClr>
                  </a:gs>
                  <a:gs pos="50000">
                    <a:schemeClr val="tx1">
                      <a:shade val="67500"/>
                      <a:satMod val="115000"/>
                    </a:schemeClr>
                  </a:gs>
                  <a:gs pos="100000">
                    <a:schemeClr val="tx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754" y="2658374"/>
            <a:ext cx="4438359" cy="24857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perspectiveRelaxedModerately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083713" y="5271937"/>
            <a:ext cx="2182110" cy="4001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sz="2000" dirty="0" err="1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000" dirty="0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সংবিধান</a:t>
            </a:r>
            <a:endParaRPr lang="en-US" sz="2000" dirty="0">
              <a:gradFill flip="none" rotWithShape="1">
                <a:gsLst>
                  <a:gs pos="0">
                    <a:schemeClr val="tx1">
                      <a:shade val="30000"/>
                      <a:satMod val="115000"/>
                    </a:schemeClr>
                  </a:gs>
                  <a:gs pos="50000">
                    <a:schemeClr val="tx1">
                      <a:shade val="67500"/>
                      <a:satMod val="115000"/>
                    </a:schemeClr>
                  </a:gs>
                  <a:gs pos="100000">
                    <a:schemeClr val="tx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837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0953" y="457200"/>
            <a:ext cx="3531145" cy="707886"/>
          </a:xfrm>
          <a:prstGeom prst="rect">
            <a:avLst/>
          </a:prstGeom>
          <a:solidFill>
            <a:schemeClr val="accent3">
              <a:lumMod val="50000"/>
            </a:schemeClr>
          </a:solidFill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সংবিধানের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বৈশিষ্ট্যঃ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3396363-9336-FCA0-ED92-91EDB10BA7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0304484"/>
              </p:ext>
            </p:extLst>
          </p:nvPr>
        </p:nvGraphicFramePr>
        <p:xfrm>
          <a:off x="2032000" y="81114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88055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2370" y="422031"/>
            <a:ext cx="6142892" cy="584775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পরিচালনায়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সংবিধান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7138" y="1179364"/>
            <a:ext cx="9941169" cy="1384995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just"/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দেশ পরিচালনায়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সংবিধান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হলো রাষ্ট্রের সর্বোচ্চ আইন এবং শাসনব্যবস্থার মূল ভিত্তি। এটি রাষ্ট্রের কাঠামো, সরকারের ক্ষমতা ও দায়িত্ব, নাগরিকদের অধিকার এবং রাষ্ট্র পরিচালনার নীতিমালা নির্ধারণ করে।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17FA319-9E92-3282-F79F-E907AF15FC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3895618"/>
              </p:ext>
            </p:extLst>
          </p:nvPr>
        </p:nvGraphicFramePr>
        <p:xfrm>
          <a:off x="3182028" y="2368447"/>
          <a:ext cx="5827944" cy="3444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089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Graphic spid="6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8E8386C-C065-BC1F-1E8E-1A2FD225E7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2371389"/>
              </p:ext>
            </p:extLst>
          </p:nvPr>
        </p:nvGraphicFramePr>
        <p:xfrm>
          <a:off x="2032000" y="1424066"/>
          <a:ext cx="8128000" cy="3507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3696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8">
                                            <p:graphicEl>
                                              <a:dgm id="{5735C132-EC25-4032-95CE-E568225E57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8">
                                            <p:graphicEl>
                                              <a:dgm id="{5735C132-EC25-4032-95CE-E568225E57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8">
                                            <p:graphicEl>
                                              <a:dgm id="{5735C132-EC25-4032-95CE-E568225E57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8">
                                            <p:graphicEl>
                                              <a:dgm id="{5735C132-EC25-4032-95CE-E568225E57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8">
                                            <p:graphicEl>
                                              <a:dgm id="{AF586DF7-AC48-4155-BCC3-6070F1DC7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8">
                                            <p:graphicEl>
                                              <a:dgm id="{AF586DF7-AC48-4155-BCC3-6070F1DC7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8">
                                            <p:graphicEl>
                                              <a:dgm id="{AF586DF7-AC48-4155-BCC3-6070F1DC7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8">
                                            <p:graphicEl>
                                              <a:dgm id="{AF586DF7-AC48-4155-BCC3-6070F1DC7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8">
                                            <p:graphicEl>
                                              <a:dgm id="{27702A66-B189-42D4-A99C-AA13C67CE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8">
                                            <p:graphicEl>
                                              <a:dgm id="{27702A66-B189-42D4-A99C-AA13C67CE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8">
                                            <p:graphicEl>
                                              <a:dgm id="{27702A66-B189-42D4-A99C-AA13C67CE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8">
                                            <p:graphicEl>
                                              <a:dgm id="{27702A66-B189-42D4-A99C-AA13C67CE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8E8386C-C065-BC1F-1E8E-1A2FD225E700}"/>
              </a:ext>
            </a:extLst>
          </p:cNvPr>
          <p:cNvGraphicFramePr/>
          <p:nvPr/>
        </p:nvGraphicFramePr>
        <p:xfrm>
          <a:off x="2032000" y="1424066"/>
          <a:ext cx="8128000" cy="3507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7968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8">
                                            <p:graphicEl>
                                              <a:dgm id="{5735C132-EC25-4032-95CE-E568225E57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8">
                                            <p:graphicEl>
                                              <a:dgm id="{5735C132-EC25-4032-95CE-E568225E57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8">
                                            <p:graphicEl>
                                              <a:dgm id="{5735C132-EC25-4032-95CE-E568225E57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8">
                                            <p:graphicEl>
                                              <a:dgm id="{5735C132-EC25-4032-95CE-E568225E57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8">
                                            <p:graphicEl>
                                              <a:dgm id="{AF586DF7-AC48-4155-BCC3-6070F1DC7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8">
                                            <p:graphicEl>
                                              <a:dgm id="{AF586DF7-AC48-4155-BCC3-6070F1DC7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8">
                                            <p:graphicEl>
                                              <a:dgm id="{AF586DF7-AC48-4155-BCC3-6070F1DC7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8">
                                            <p:graphicEl>
                                              <a:dgm id="{AF586DF7-AC48-4155-BCC3-6070F1DC7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8">
                                            <p:graphicEl>
                                              <a:dgm id="{27702A66-B189-42D4-A99C-AA13C67CE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8">
                                            <p:graphicEl>
                                              <a:dgm id="{27702A66-B189-42D4-A99C-AA13C67CE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8">
                                            <p:graphicEl>
                                              <a:dgm id="{27702A66-B189-42D4-A99C-AA13C67CE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8">
                                            <p:graphicEl>
                                              <a:dgm id="{27702A66-B189-42D4-A99C-AA13C67CE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9050" y="538090"/>
            <a:ext cx="1334681" cy="523220"/>
          </a:xfrm>
          <a:prstGeom prst="rect">
            <a:avLst/>
          </a:prstGeom>
          <a:solidFill>
            <a:schemeClr val="tx2">
              <a:lumMod val="25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endParaRPr lang="en-US" sz="2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C139166-4DDB-B53B-8B49-35838B0190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7901031"/>
              </p:ext>
            </p:extLst>
          </p:nvPr>
        </p:nvGraphicFramePr>
        <p:xfrm>
          <a:off x="3026904" y="538090"/>
          <a:ext cx="8566046" cy="5710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666918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3808" y="1025212"/>
            <a:ext cx="2844384" cy="830997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D5C11BA-B353-7755-93DF-54A5E57F37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6398130"/>
              </p:ext>
            </p:extLst>
          </p:nvPr>
        </p:nvGraphicFramePr>
        <p:xfrm>
          <a:off x="1519169" y="1856209"/>
          <a:ext cx="8128000" cy="3191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8190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5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423</TotalTime>
  <Words>397</Words>
  <Application>Microsoft Office PowerPoint</Application>
  <PresentationFormat>Widescreen</PresentationFormat>
  <Paragraphs>97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Bookman Old Style</vt:lpstr>
      <vt:lpstr>Calibri</vt:lpstr>
      <vt:lpstr>NikoshBAN</vt:lpstr>
      <vt:lpstr>Rockwell</vt:lpstr>
      <vt:lpstr>Wingdings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রাষ্ট্র প্রধানের ক্ষমতার ভিত্তিতে সরকার- ২ প্রকার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Computer</dc:creator>
  <cp:lastModifiedBy>MD GULAM AZAM</cp:lastModifiedBy>
  <cp:revision>152</cp:revision>
  <dcterms:created xsi:type="dcterms:W3CDTF">2026-06-14T08:28:04Z</dcterms:created>
  <dcterms:modified xsi:type="dcterms:W3CDTF">2026-06-27T21:27:03Z</dcterms:modified>
</cp:coreProperties>
</file>