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200" y="0"/>
            <a:ext cx="165862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20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8025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8769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746175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74817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721" y="7709599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8017" y="7709599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713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289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6577" y="7727887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8769" y="7775131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025" y="7764463"/>
            <a:ext cx="145097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" y="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704" y="7714158"/>
            <a:ext cx="1447800" cy="133568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28600"/>
            <a:ext cx="15621000" cy="8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23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3</cp:revision>
  <dcterms:created xsi:type="dcterms:W3CDTF">2006-08-16T00:00:00Z</dcterms:created>
  <dcterms:modified xsi:type="dcterms:W3CDTF">2026-06-27T06:01:10Z</dcterms:modified>
</cp:coreProperties>
</file>