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3" r:id="rId5"/>
    <p:sldId id="265" r:id="rId6"/>
    <p:sldId id="266" r:id="rId7"/>
    <p:sldId id="268" r:id="rId8"/>
    <p:sldId id="270" r:id="rId9"/>
    <p:sldId id="272" r:id="rId10"/>
    <p:sldId id="274" r:id="rId11"/>
    <p:sldId id="276" r:id="rId12"/>
    <p:sldId id="278" r:id="rId13"/>
    <p:sldId id="280" r:id="rId14"/>
    <p:sldId id="282" r:id="rId15"/>
    <p:sldId id="28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52400"/>
            <a:ext cx="8763000" cy="487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5638800"/>
            <a:ext cx="7162800" cy="92333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শুভ</a:t>
            </a:r>
            <a:r>
              <a:rPr lang="en-US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সকাল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827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8991600" cy="6629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6800" y="2967335"/>
            <a:ext cx="60198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8800" cap="none" spc="0" dirty="0" err="1" smtClean="0">
                <a:ln w="50800"/>
                <a:solidFill>
                  <a:srgbClr val="FFFF00"/>
                </a:solidFill>
                <a:effectLst/>
              </a:rPr>
              <a:t>স্বাগতম</a:t>
            </a:r>
            <a:endParaRPr lang="en-US" sz="8800" cap="none" spc="0" dirty="0">
              <a:ln w="50800"/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6111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577689-44EC-D548-776F-584D43E00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722" y="805818"/>
            <a:ext cx="2707105" cy="107834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শিক্ষক</a:t>
            </a:r>
            <a:r>
              <a:rPr lang="en-US" dirty="0"/>
              <a:t> </a:t>
            </a:r>
            <a:r>
              <a:rPr lang="en-US" dirty="0" err="1"/>
              <a:t>পরিচিতি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1AC67580-E3CC-5E3C-36BC-3980A6A7D1D0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56511" y="3031026"/>
            <a:ext cx="3329739" cy="2332121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GB" dirty="0" err="1">
                <a:solidFill>
                  <a:schemeClr val="accent2"/>
                </a:solidFill>
              </a:rPr>
              <a:t>মো</a:t>
            </a:r>
            <a:r>
              <a:rPr lang="en-GB" dirty="0">
                <a:solidFill>
                  <a:schemeClr val="accent2"/>
                </a:solidFill>
              </a:rPr>
              <a:t>: </a:t>
            </a:r>
            <a:r>
              <a:rPr lang="en-GB" dirty="0" err="1">
                <a:solidFill>
                  <a:schemeClr val="accent2"/>
                </a:solidFill>
              </a:rPr>
              <a:t>নাজমুল</a:t>
            </a:r>
            <a:r>
              <a:rPr lang="en-GB" dirty="0">
                <a:solidFill>
                  <a:schemeClr val="accent2"/>
                </a:solidFill>
              </a:rPr>
              <a:t> </a:t>
            </a:r>
            <a:r>
              <a:rPr lang="en-GB" dirty="0" err="1">
                <a:solidFill>
                  <a:schemeClr val="accent2"/>
                </a:solidFill>
              </a:rPr>
              <a:t>হোসেন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 err="1">
                <a:solidFill>
                  <a:schemeClr val="accent2"/>
                </a:solidFill>
              </a:rPr>
              <a:t>সহকারী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শিক্ষক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 err="1">
                <a:solidFill>
                  <a:schemeClr val="accent2"/>
                </a:solidFill>
              </a:rPr>
              <a:t>দক্ষিণ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হরিঢালী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সরকারি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প্রাথমিক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বিদ্যালয়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dirty="0" err="1">
                <a:solidFill>
                  <a:schemeClr val="accent2"/>
                </a:solidFill>
              </a:rPr>
              <a:t>পাইকগাছা,খুলনা</a:t>
            </a:r>
            <a:r>
              <a:rPr lang="en-US" dirty="0">
                <a:solidFill>
                  <a:schemeClr val="accent2"/>
                </a:solidFill>
              </a:rPr>
              <a:t> 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BAFF71AC-61B2-4D03-6500-00E20E129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2" y="2597366"/>
            <a:ext cx="3954627" cy="36206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11C58B5-EBB2-3C72-EBF1-F8D3A2D22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2456"/>
            <a:ext cx="2804360" cy="23321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0DC254F8-23E9-067E-97FF-513D4EE42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445603"/>
            <a:ext cx="3276600" cy="205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73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A6D24C-99F2-8297-0006-6AAE6B546208}"/>
              </a:ext>
            </a:extLst>
          </p:cNvPr>
          <p:cNvSpPr/>
          <p:nvPr/>
        </p:nvSpPr>
        <p:spPr>
          <a:xfrm>
            <a:off x="4724400" y="76200"/>
            <a:ext cx="4227095" cy="667351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/>
              <a:t>বিষয়</a:t>
            </a:r>
            <a:r>
              <a:rPr lang="en-US" sz="4800" dirty="0"/>
              <a:t> : </a:t>
            </a:r>
            <a:r>
              <a:rPr lang="en-US" sz="4800" dirty="0" err="1"/>
              <a:t>বাংলা</a:t>
            </a:r>
            <a:endParaRPr lang="en-US" sz="4800" dirty="0"/>
          </a:p>
          <a:p>
            <a:pPr algn="ctr"/>
            <a:r>
              <a:rPr lang="en-US" sz="4800" dirty="0" err="1"/>
              <a:t>শ্রেণি</a:t>
            </a:r>
            <a:r>
              <a:rPr lang="en-US" sz="4800" dirty="0"/>
              <a:t> : </a:t>
            </a:r>
            <a:r>
              <a:rPr lang="en-US" sz="4800" dirty="0" err="1"/>
              <a:t>চতুর্থ</a:t>
            </a:r>
            <a:r>
              <a:rPr lang="en-US" sz="4800" dirty="0"/>
              <a:t> </a:t>
            </a:r>
          </a:p>
          <a:p>
            <a:pPr algn="ctr"/>
            <a:r>
              <a:rPr lang="en-US" sz="4800" dirty="0" err="1"/>
              <a:t>সময়</a:t>
            </a:r>
            <a:r>
              <a:rPr lang="en-US" sz="4800" dirty="0"/>
              <a:t> : ৫০ </a:t>
            </a:r>
            <a:r>
              <a:rPr lang="en-US" sz="4800" dirty="0" err="1" smtClean="0"/>
              <a:t>মিনিট</a:t>
            </a:r>
            <a:endParaRPr lang="en-US" sz="4800" dirty="0" smtClean="0"/>
          </a:p>
          <a:p>
            <a:pPr algn="ctr"/>
            <a:r>
              <a:rPr lang="en-US" sz="4800" dirty="0" err="1" smtClean="0"/>
              <a:t>ময়নামতি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0"/>
            <a:ext cx="39624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1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="" xmlns:a16="http://schemas.microsoft.com/office/drawing/2014/main" id="{E30BBD7A-8A9C-E028-3F55-0759B9D2E3FA}"/>
              </a:ext>
            </a:extLst>
          </p:cNvPr>
          <p:cNvSpPr/>
          <p:nvPr/>
        </p:nvSpPr>
        <p:spPr>
          <a:xfrm>
            <a:off x="1768642" y="457201"/>
            <a:ext cx="4448677" cy="232209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/>
              <a:t>শিখনফল</a:t>
            </a:r>
            <a:endParaRPr lang="en-US" sz="5400" dirty="0"/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6D82309-EC6A-6FE3-2A35-C2E07E23B4E6}"/>
              </a:ext>
            </a:extLst>
          </p:cNvPr>
          <p:cNvSpPr/>
          <p:nvPr/>
        </p:nvSpPr>
        <p:spPr>
          <a:xfrm>
            <a:off x="990781" y="3705726"/>
            <a:ext cx="8139364" cy="256272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1"/>
                </a:solidFill>
              </a:rPr>
              <a:t>শব্দের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অর্থ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বলতে</a:t>
            </a:r>
            <a:r>
              <a:rPr lang="en-US" sz="4000" dirty="0" smtClean="0">
                <a:solidFill>
                  <a:schemeClr val="tx1"/>
                </a:solidFill>
              </a:rPr>
              <a:t> ও </a:t>
            </a:r>
            <a:r>
              <a:rPr lang="en-US" sz="4000" dirty="0" err="1" smtClean="0">
                <a:solidFill>
                  <a:schemeClr val="tx1"/>
                </a:solidFill>
              </a:rPr>
              <a:t>লিখতে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পারবে</a:t>
            </a:r>
            <a:r>
              <a:rPr lang="en-US" sz="4000" dirty="0" smtClean="0">
                <a:solidFill>
                  <a:schemeClr val="tx1"/>
                </a:solidFill>
              </a:rPr>
              <a:t> ।    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0941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457200"/>
            <a:ext cx="4672659" cy="923330"/>
          </a:xfrm>
          <a:prstGeom prst="rect">
            <a:avLst/>
          </a:prstGeom>
          <a:solidFill>
            <a:srgbClr val="C00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পূর্ব</a:t>
            </a:r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54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পাঠ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286000"/>
            <a:ext cx="69342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</a:rPr>
              <a:t>টেরাকোটা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শব্দের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অর্থ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কী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3600" dirty="0" err="1" smtClean="0">
                <a:solidFill>
                  <a:srgbClr val="FF0000"/>
                </a:solidFill>
              </a:rPr>
              <a:t>নিদর্শন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শব্দের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অর্থ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</a:rPr>
              <a:t>কী</a:t>
            </a:r>
            <a:r>
              <a:rPr lang="en-US" sz="3600" dirty="0" smtClean="0">
                <a:solidFill>
                  <a:srgbClr val="FF0000"/>
                </a:solidFill>
              </a:rPr>
              <a:t> ?</a:t>
            </a:r>
            <a:endParaRPr 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368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81000"/>
            <a:ext cx="586740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</a:rPr>
              <a:t>কিছু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শব্দের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অর্থ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দেখি</a:t>
            </a:r>
            <a:endParaRPr lang="en-US" sz="40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090888"/>
              </p:ext>
            </p:extLst>
          </p:nvPr>
        </p:nvGraphicFramePr>
        <p:xfrm>
          <a:off x="990600" y="1447800"/>
          <a:ext cx="7848600" cy="483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962400"/>
              </a:tblGrid>
              <a:tr h="1727200"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প্রদত্ত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শব্দ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শব্দের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অর্থ</a:t>
                      </a:r>
                      <a:endParaRPr lang="en-US" sz="4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পুরাকীর্তি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প্রাচীন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কালের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নিদর্শন</a:t>
                      </a:r>
                      <a:endParaRPr lang="en-US" sz="4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বিশ্ববিদ্যালয়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উচ্চতর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শিক্ষা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প্রতিষ্ঠান</a:t>
                      </a:r>
                      <a:endParaRPr lang="en-US" sz="48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379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81000"/>
            <a:ext cx="586740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</a:rPr>
              <a:t>কিছু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শব্দের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অর্থ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দেখি</a:t>
            </a:r>
            <a:endParaRPr lang="en-US" sz="40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108154"/>
              </p:ext>
            </p:extLst>
          </p:nvPr>
        </p:nvGraphicFramePr>
        <p:xfrm>
          <a:off x="990600" y="1447800"/>
          <a:ext cx="7848600" cy="483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962400"/>
              </a:tblGrid>
              <a:tr h="1727200"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প্রদত্ত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শব্দ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শব্দের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অর্থ</a:t>
                      </a:r>
                      <a:endParaRPr lang="en-US" sz="4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পুরাকীর্তি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প্রাচীন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কালের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নিদর্শন</a:t>
                      </a:r>
                      <a:endParaRPr lang="en-US" sz="4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বিশ্ববিদ্যালয়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উচ্চতর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শিক্ষা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প্রতিষ্ঠান</a:t>
                      </a:r>
                      <a:endParaRPr lang="en-US" sz="48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37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81000"/>
            <a:ext cx="586740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</a:rPr>
              <a:t>কিছু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শব্দের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অর্থ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দেখি</a:t>
            </a:r>
            <a:endParaRPr lang="en-US" sz="40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076926"/>
              </p:ext>
            </p:extLst>
          </p:nvPr>
        </p:nvGraphicFramePr>
        <p:xfrm>
          <a:off x="990600" y="1447800"/>
          <a:ext cx="7848600" cy="483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962400"/>
              </a:tblGrid>
              <a:tr h="1727200"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প্রদত্ত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শব্দ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শব্দের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অর্থ</a:t>
                      </a:r>
                      <a:endParaRPr lang="en-US" sz="4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বিহার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বৌদ্ধদের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শিক্ষা</a:t>
                      </a:r>
                      <a:r>
                        <a:rPr lang="en-US" sz="4800" baseline="0" dirty="0" smtClean="0"/>
                        <a:t> ও </a:t>
                      </a:r>
                      <a:r>
                        <a:rPr lang="en-US" sz="4800" baseline="0" dirty="0" err="1" smtClean="0"/>
                        <a:t>ধর্মচর্চার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কেন্দ্র</a:t>
                      </a:r>
                      <a:endParaRPr lang="en-US" sz="4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ভিক্ষু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800" dirty="0" err="1" smtClean="0"/>
                        <a:t>বৌদ্ধ</a:t>
                      </a:r>
                      <a:r>
                        <a:rPr lang="en-US" sz="4800" baseline="0" dirty="0" smtClean="0"/>
                        <a:t> </a:t>
                      </a:r>
                      <a:r>
                        <a:rPr lang="en-US" sz="4800" baseline="0" dirty="0" err="1" smtClean="0"/>
                        <a:t>সন্ন্যাসী</a:t>
                      </a:r>
                      <a:r>
                        <a:rPr lang="en-US" sz="4800" baseline="0" dirty="0" smtClean="0"/>
                        <a:t>    </a:t>
                      </a:r>
                      <a:endParaRPr lang="en-US" sz="48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37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81000"/>
            <a:ext cx="5867400" cy="70788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00"/>
                </a:solidFill>
              </a:rPr>
              <a:t>কিছু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শব্দের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অর্থ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</a:rPr>
              <a:t>দেখি</a:t>
            </a:r>
            <a:endParaRPr lang="en-US" sz="40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5403887"/>
              </p:ext>
            </p:extLst>
          </p:nvPr>
        </p:nvGraphicFramePr>
        <p:xfrm>
          <a:off x="762000" y="1447800"/>
          <a:ext cx="7848600" cy="495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6200"/>
                <a:gridCol w="3962400"/>
              </a:tblGrid>
              <a:tr h="1727200">
                <a:tc>
                  <a:txBody>
                    <a:bodyPr/>
                    <a:lstStyle/>
                    <a:p>
                      <a:r>
                        <a:rPr lang="en-US" sz="4000" dirty="0" err="1" smtClean="0"/>
                        <a:t>প্রদত্ত</a:t>
                      </a:r>
                      <a:r>
                        <a:rPr lang="en-US" sz="4000" baseline="0" dirty="0" smtClean="0"/>
                        <a:t> </a:t>
                      </a:r>
                      <a:r>
                        <a:rPr lang="en-US" sz="4000" baseline="0" dirty="0" err="1" smtClean="0"/>
                        <a:t>শব্দ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/>
                        <a:t>শব্দের</a:t>
                      </a:r>
                      <a:r>
                        <a:rPr lang="en-US" sz="4000" baseline="0" dirty="0" smtClean="0"/>
                        <a:t> </a:t>
                      </a:r>
                      <a:r>
                        <a:rPr lang="en-US" sz="4000" baseline="0" dirty="0" err="1" smtClean="0"/>
                        <a:t>অর্থ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err="1" smtClean="0"/>
                        <a:t>মুদ্রা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/>
                        <a:t>ধাতুর</a:t>
                      </a:r>
                      <a:r>
                        <a:rPr lang="en-US" sz="4000" dirty="0" smtClean="0"/>
                        <a:t> </a:t>
                      </a:r>
                      <a:r>
                        <a:rPr lang="en-US" sz="4000" dirty="0" err="1" smtClean="0"/>
                        <a:t>তৈরি</a:t>
                      </a:r>
                      <a:r>
                        <a:rPr lang="en-US" sz="4000" baseline="0" dirty="0" smtClean="0"/>
                        <a:t> </a:t>
                      </a:r>
                      <a:r>
                        <a:rPr lang="en-US" sz="4000" baseline="0" dirty="0" err="1" smtClean="0"/>
                        <a:t>পয়সা</a:t>
                      </a:r>
                      <a:endParaRPr lang="en-US" sz="4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4000" dirty="0" err="1" smtClean="0"/>
                        <a:t>সভ্যতা</a:t>
                      </a:r>
                      <a:endParaRPr lang="en-US" sz="4000" dirty="0" smtClean="0"/>
                    </a:p>
                    <a:p>
                      <a:endParaRPr lang="en-US" sz="4000" dirty="0" smtClean="0"/>
                    </a:p>
                    <a:p>
                      <a:r>
                        <a:rPr lang="en-US" sz="4000" dirty="0" err="1" smtClean="0"/>
                        <a:t>সিলমোহর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err="1" smtClean="0"/>
                        <a:t>উন্নত</a:t>
                      </a:r>
                      <a:r>
                        <a:rPr lang="en-US" sz="4000" baseline="0" dirty="0" smtClean="0"/>
                        <a:t> </a:t>
                      </a:r>
                      <a:r>
                        <a:rPr lang="en-US" sz="4000" baseline="0" dirty="0" err="1" smtClean="0"/>
                        <a:t>জীবনযাত্রা</a:t>
                      </a:r>
                      <a:endParaRPr lang="en-US" sz="4000" baseline="0" dirty="0" smtClean="0"/>
                    </a:p>
                    <a:p>
                      <a:endParaRPr lang="en-US" sz="4000" dirty="0" smtClean="0"/>
                    </a:p>
                    <a:p>
                      <a:r>
                        <a:rPr lang="en-US" sz="4000" dirty="0" err="1" smtClean="0"/>
                        <a:t>নাম</a:t>
                      </a:r>
                      <a:r>
                        <a:rPr lang="en-US" sz="4000" dirty="0" smtClean="0"/>
                        <a:t> </a:t>
                      </a:r>
                      <a:r>
                        <a:rPr lang="en-US" sz="4000" dirty="0" err="1" smtClean="0"/>
                        <a:t>বা</a:t>
                      </a:r>
                      <a:r>
                        <a:rPr lang="en-US" sz="4000" dirty="0" smtClean="0"/>
                        <a:t> </a:t>
                      </a:r>
                      <a:r>
                        <a:rPr lang="en-US" sz="4000" dirty="0" err="1" smtClean="0"/>
                        <a:t>অন্য</a:t>
                      </a:r>
                      <a:r>
                        <a:rPr lang="en-US" sz="4000" dirty="0" smtClean="0"/>
                        <a:t> </a:t>
                      </a:r>
                      <a:r>
                        <a:rPr lang="en-US" sz="4000" dirty="0" err="1" smtClean="0"/>
                        <a:t>কোন</a:t>
                      </a:r>
                      <a:r>
                        <a:rPr lang="en-US" sz="4000" baseline="0" dirty="0" smtClean="0"/>
                        <a:t> </a:t>
                      </a:r>
                      <a:r>
                        <a:rPr lang="en-US" sz="4000" baseline="0" dirty="0" err="1" smtClean="0"/>
                        <a:t>নমুনার</a:t>
                      </a:r>
                      <a:r>
                        <a:rPr lang="en-US" sz="4000" baseline="0" dirty="0" smtClean="0"/>
                        <a:t> </a:t>
                      </a:r>
                      <a:r>
                        <a:rPr lang="en-US" sz="4000" baseline="0" dirty="0" err="1" smtClean="0"/>
                        <a:t>ছাপ</a:t>
                      </a:r>
                      <a:endParaRPr lang="en-US" sz="40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6096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304800"/>
            <a:ext cx="4780175" cy="923330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দলের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কাজ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8316995"/>
              </p:ext>
            </p:extLst>
          </p:nvPr>
        </p:nvGraphicFramePr>
        <p:xfrm>
          <a:off x="1524000" y="1397000"/>
          <a:ext cx="60960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প্রদত্ত</a:t>
                      </a:r>
                      <a:r>
                        <a:rPr lang="en-US" sz="3600" dirty="0" smtClean="0"/>
                        <a:t> </a:t>
                      </a:r>
                      <a:r>
                        <a:rPr lang="en-US" sz="3600" dirty="0" err="1" smtClean="0"/>
                        <a:t>শব্দ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শব্দের</a:t>
                      </a:r>
                      <a:r>
                        <a:rPr lang="en-US" sz="3600" baseline="0" dirty="0" smtClean="0"/>
                        <a:t> </a:t>
                      </a:r>
                      <a:r>
                        <a:rPr lang="en-US" sz="3600" baseline="0" dirty="0" err="1" smtClean="0"/>
                        <a:t>অর্থ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পুরাকীর্তি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বিশ্ববিদ্যালয়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বিহার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ভিক্ষু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সভ্যতা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সিলমোহর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645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304800"/>
            <a:ext cx="4780175" cy="923330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জোড়ায়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কাজ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531552"/>
              </p:ext>
            </p:extLst>
          </p:nvPr>
        </p:nvGraphicFramePr>
        <p:xfrm>
          <a:off x="1524000" y="1397000"/>
          <a:ext cx="60960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প্রদত্ত</a:t>
                      </a:r>
                      <a:r>
                        <a:rPr lang="en-US" sz="3600" dirty="0" smtClean="0"/>
                        <a:t> </a:t>
                      </a:r>
                      <a:r>
                        <a:rPr lang="en-US" sz="3600" dirty="0" err="1" smtClean="0"/>
                        <a:t>শব্দ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শব্দের</a:t>
                      </a:r>
                      <a:r>
                        <a:rPr lang="en-US" sz="3600" baseline="0" dirty="0" smtClean="0"/>
                        <a:t> </a:t>
                      </a:r>
                      <a:r>
                        <a:rPr lang="en-US" sz="3600" baseline="0" dirty="0" err="1" smtClean="0"/>
                        <a:t>অর্থ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পুরাকীর্তি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বিশ্ববিদ্যালয়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বিহার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ভিক্ষু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সভ্যতা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সিলমোহর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783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304800"/>
            <a:ext cx="4780175" cy="923330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একক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কাজ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531552"/>
              </p:ext>
            </p:extLst>
          </p:nvPr>
        </p:nvGraphicFramePr>
        <p:xfrm>
          <a:off x="1524000" y="1397000"/>
          <a:ext cx="60960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প্রদত্ত</a:t>
                      </a:r>
                      <a:r>
                        <a:rPr lang="en-US" sz="3600" dirty="0" smtClean="0"/>
                        <a:t> </a:t>
                      </a:r>
                      <a:r>
                        <a:rPr lang="en-US" sz="3600" dirty="0" err="1" smtClean="0"/>
                        <a:t>শব্দ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শব্দের</a:t>
                      </a:r>
                      <a:r>
                        <a:rPr lang="en-US" sz="3600" baseline="0" dirty="0" smtClean="0"/>
                        <a:t> </a:t>
                      </a:r>
                      <a:r>
                        <a:rPr lang="en-US" sz="3600" baseline="0" dirty="0" err="1" smtClean="0"/>
                        <a:t>অর্থ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পুরাকীর্তি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বিশ্ববিদ্যালয়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বিহার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ভিক্ষু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সভ্যতা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সিলমোহর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783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05000" y="304800"/>
            <a:ext cx="4780175" cy="923330"/>
          </a:xfrm>
          <a:prstGeom prst="rect">
            <a:avLst/>
          </a:prstGeom>
          <a:solidFill>
            <a:srgbClr val="FFC00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C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মূল্যায়ন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C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531552"/>
              </p:ext>
            </p:extLst>
          </p:nvPr>
        </p:nvGraphicFramePr>
        <p:xfrm>
          <a:off x="1524000" y="1397000"/>
          <a:ext cx="60960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প্রদত্ত</a:t>
                      </a:r>
                      <a:r>
                        <a:rPr lang="en-US" sz="3600" dirty="0" smtClean="0"/>
                        <a:t> </a:t>
                      </a:r>
                      <a:r>
                        <a:rPr lang="en-US" sz="3600" dirty="0" err="1" smtClean="0"/>
                        <a:t>শব্দ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শব্দের</a:t>
                      </a:r>
                      <a:r>
                        <a:rPr lang="en-US" sz="3600" baseline="0" dirty="0" smtClean="0"/>
                        <a:t> </a:t>
                      </a:r>
                      <a:r>
                        <a:rPr lang="en-US" sz="3600" baseline="0" dirty="0" err="1" smtClean="0"/>
                        <a:t>অর্থ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পুরাকীর্তি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বিশ্ববিদ্যালয়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বিহার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ভিক্ষু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সভ্যতা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dirty="0" err="1" smtClean="0"/>
                        <a:t>সিলমোহর</a:t>
                      </a:r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783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839200" cy="6629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62768" y="2967335"/>
            <a:ext cx="54184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সবাইকে</a:t>
            </a:r>
            <a:r>
              <a:rPr lang="en-US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5400" b="1" cap="none" spc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ধন্যবাদ</a:t>
            </a:r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987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170</Words>
  <Application>Microsoft Office PowerPoint</Application>
  <PresentationFormat>On-screen Show (4:3)</PresentationFormat>
  <Paragraphs>85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শিক্ষক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WELCOME</dc:creator>
  <cp:lastModifiedBy>WELCOME</cp:lastModifiedBy>
  <cp:revision>21</cp:revision>
  <dcterms:created xsi:type="dcterms:W3CDTF">2006-08-16T00:00:00Z</dcterms:created>
  <dcterms:modified xsi:type="dcterms:W3CDTF">2026-06-27T16:43:34Z</dcterms:modified>
</cp:coreProperties>
</file>