
<file path=[Content_Types].xml><?xml version="1.0" encoding="utf-8"?>
<Types xmlns="http://schemas.openxmlformats.org/package/2006/content-types">
  <Default Extension="mp3" ContentType="audio/mpeg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25"/>
  </p:notesMasterIdLst>
  <p:sldIdLst>
    <p:sldId id="286" r:id="rId2"/>
    <p:sldId id="257" r:id="rId3"/>
    <p:sldId id="258" r:id="rId4"/>
    <p:sldId id="260" r:id="rId5"/>
    <p:sldId id="278" r:id="rId6"/>
    <p:sldId id="261" r:id="rId7"/>
    <p:sldId id="276" r:id="rId8"/>
    <p:sldId id="277" r:id="rId9"/>
    <p:sldId id="262" r:id="rId10"/>
    <p:sldId id="263" r:id="rId11"/>
    <p:sldId id="264" r:id="rId12"/>
    <p:sldId id="287" r:id="rId13"/>
    <p:sldId id="288" r:id="rId14"/>
    <p:sldId id="289" r:id="rId15"/>
    <p:sldId id="290" r:id="rId16"/>
    <p:sldId id="266" r:id="rId17"/>
    <p:sldId id="285" r:id="rId18"/>
    <p:sldId id="270" r:id="rId19"/>
    <p:sldId id="284" r:id="rId20"/>
    <p:sldId id="274" r:id="rId21"/>
    <p:sldId id="275" r:id="rId22"/>
    <p:sldId id="273" r:id="rId23"/>
    <p:sldId id="25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39" autoAdjust="0"/>
  </p:normalViewPr>
  <p:slideViewPr>
    <p:cSldViewPr>
      <p:cViewPr varScale="1">
        <p:scale>
          <a:sx n="78" d="100"/>
          <a:sy n="78" d="100"/>
        </p:scale>
        <p:origin x="77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A94AB4-0660-4E1E-9718-192BFAE38CB9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597938-20B6-43BE-AFC8-2642FAE643A3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দলীয় কাজ</a:t>
          </a:r>
        </a:p>
      </dgm:t>
    </dgm:pt>
    <dgm:pt modelId="{E945E7F8-0A40-4EF1-AA00-5F097F335E4F}" type="parTrans" cxnId="{79D218DE-E31C-4DBF-961A-8B865913CFB2}">
      <dgm:prSet/>
      <dgm:spPr/>
      <dgm:t>
        <a:bodyPr/>
        <a:lstStyle/>
        <a:p>
          <a:endParaRPr lang="en-US" sz="2000"/>
        </a:p>
      </dgm:t>
    </dgm:pt>
    <dgm:pt modelId="{10256403-44B4-4D0D-BDA6-6E729A7DBF00}" type="sibTrans" cxnId="{79D218DE-E31C-4DBF-961A-8B865913CFB2}">
      <dgm:prSet/>
      <dgm:spPr/>
      <dgm:t>
        <a:bodyPr/>
        <a:lstStyle/>
        <a:p>
          <a:endParaRPr lang="en-US" sz="2000"/>
        </a:p>
      </dgm:t>
    </dgm:pt>
    <dgm:pt modelId="{E70FB4F7-B40A-4B9B-B4D7-7DA1DC45E41E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ক</a:t>
          </a:r>
        </a:p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১২০০</a:t>
          </a:r>
        </a:p>
      </dgm:t>
    </dgm:pt>
    <dgm:pt modelId="{B092504A-81E8-4AD5-8107-E64F06024AA3}" type="parTrans" cxnId="{85BA4D9C-B7FE-40F5-9318-4813AAD1B6CA}">
      <dgm:prSet/>
      <dgm:spPr/>
      <dgm:t>
        <a:bodyPr/>
        <a:lstStyle/>
        <a:p>
          <a:endParaRPr lang="en-US" sz="2000"/>
        </a:p>
      </dgm:t>
    </dgm:pt>
    <dgm:pt modelId="{36221454-614B-4310-B640-36491447B6AF}" type="sibTrans" cxnId="{85BA4D9C-B7FE-40F5-9318-4813AAD1B6CA}">
      <dgm:prSet/>
      <dgm:spPr/>
      <dgm:t>
        <a:bodyPr/>
        <a:lstStyle/>
        <a:p>
          <a:endParaRPr lang="en-US" sz="2000"/>
        </a:p>
      </dgm:t>
    </dgm:pt>
    <dgm:pt modelId="{5AA1D449-3139-4387-83B7-F0D8E57DEAB7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 dirty="0">
              <a:latin typeface="NikoshBAN" panose="02000000000000000000" pitchFamily="2" charset="0"/>
              <a:cs typeface="NikoshBAN" panose="02000000000000000000" pitchFamily="2" charset="0"/>
            </a:rPr>
            <a:t>খ ১৬৯২</a:t>
          </a:r>
        </a:p>
      </dgm:t>
    </dgm:pt>
    <dgm:pt modelId="{CA34C633-949E-4795-8C57-EBB574E6170A}" type="parTrans" cxnId="{3B29DE8C-7B8C-48BD-998E-7D1C08C89138}">
      <dgm:prSet/>
      <dgm:spPr/>
      <dgm:t>
        <a:bodyPr/>
        <a:lstStyle/>
        <a:p>
          <a:endParaRPr lang="en-US" sz="2000"/>
        </a:p>
      </dgm:t>
    </dgm:pt>
    <dgm:pt modelId="{5E3CA1C7-43BA-480E-A122-696A8A04A7DF}" type="sibTrans" cxnId="{3B29DE8C-7B8C-48BD-998E-7D1C08C89138}">
      <dgm:prSet/>
      <dgm:spPr/>
      <dgm:t>
        <a:bodyPr/>
        <a:lstStyle/>
        <a:p>
          <a:endParaRPr lang="en-US" sz="2000"/>
        </a:p>
      </dgm:t>
    </dgm:pt>
    <dgm:pt modelId="{3E83A567-2308-49E9-A987-F8D6A6DCE3E6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গ ২০১০</a:t>
          </a:r>
        </a:p>
      </dgm:t>
    </dgm:pt>
    <dgm:pt modelId="{B92B8B08-727B-4B15-B066-8EEECFD20C44}" type="parTrans" cxnId="{603BC270-C8D7-4C5C-B78C-8D6322B2D3A7}">
      <dgm:prSet/>
      <dgm:spPr/>
      <dgm:t>
        <a:bodyPr/>
        <a:lstStyle/>
        <a:p>
          <a:endParaRPr lang="en-US" sz="2000"/>
        </a:p>
      </dgm:t>
    </dgm:pt>
    <dgm:pt modelId="{FDEB885E-5F90-448D-9FAA-7A5D0DF0EFED}" type="sibTrans" cxnId="{603BC270-C8D7-4C5C-B78C-8D6322B2D3A7}">
      <dgm:prSet/>
      <dgm:spPr/>
      <dgm:t>
        <a:bodyPr/>
        <a:lstStyle/>
        <a:p>
          <a:endParaRPr lang="en-US" sz="2000"/>
        </a:p>
      </dgm:t>
    </dgm:pt>
    <dgm:pt modelId="{5157E7B2-6DB9-4F46-90B4-BB912CAA9D68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ঘ </a:t>
          </a:r>
        </a:p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২০১৪ </a:t>
          </a:r>
        </a:p>
      </dgm:t>
    </dgm:pt>
    <dgm:pt modelId="{132C9BB4-66BF-4A0C-8C04-3EF616BED11B}" type="parTrans" cxnId="{5D0A1BA3-CB8F-4D20-8F9B-16CC7524A1AD}">
      <dgm:prSet/>
      <dgm:spPr/>
      <dgm:t>
        <a:bodyPr/>
        <a:lstStyle/>
        <a:p>
          <a:endParaRPr lang="en-US" sz="2000"/>
        </a:p>
      </dgm:t>
    </dgm:pt>
    <dgm:pt modelId="{618A103B-9EA9-4B5D-AC5B-533193CAAB85}" type="sibTrans" cxnId="{5D0A1BA3-CB8F-4D20-8F9B-16CC7524A1AD}">
      <dgm:prSet/>
      <dgm:spPr/>
      <dgm:t>
        <a:bodyPr/>
        <a:lstStyle/>
        <a:p>
          <a:endParaRPr lang="en-US" sz="2000"/>
        </a:p>
      </dgm:t>
    </dgm:pt>
    <dgm:pt modelId="{C4E86C0F-3486-41B9-8DE6-CE95B5F00D57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ঙ</a:t>
          </a:r>
        </a:p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২০২৬</a:t>
          </a:r>
        </a:p>
      </dgm:t>
    </dgm:pt>
    <dgm:pt modelId="{9CD52BCF-72F2-4B4D-B8AF-67CE73D3BD01}" type="parTrans" cxnId="{5B63BF98-A4C1-4DDB-B9CA-347F729EAE1B}">
      <dgm:prSet/>
      <dgm:spPr/>
      <dgm:t>
        <a:bodyPr/>
        <a:lstStyle/>
        <a:p>
          <a:endParaRPr lang="en-US" sz="2000"/>
        </a:p>
      </dgm:t>
    </dgm:pt>
    <dgm:pt modelId="{6B386839-F62C-4D9F-A0A9-30D14A48BA34}" type="sibTrans" cxnId="{5B63BF98-A4C1-4DDB-B9CA-347F729EAE1B}">
      <dgm:prSet/>
      <dgm:spPr/>
      <dgm:t>
        <a:bodyPr/>
        <a:lstStyle/>
        <a:p>
          <a:endParaRPr lang="en-US" sz="2000"/>
        </a:p>
      </dgm:t>
    </dgm:pt>
    <dgm:pt modelId="{2E6296C2-7A7A-4775-A368-15E826A73751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চ</a:t>
          </a:r>
        </a:p>
        <a:p>
          <a:r>
            <a:rPr lang="en-US" sz="2400">
              <a:latin typeface="NikoshBAN" panose="02000000000000000000" pitchFamily="2" charset="0"/>
              <a:cs typeface="NikoshBAN" panose="02000000000000000000" pitchFamily="2" charset="0"/>
            </a:rPr>
            <a:t>১৯০০</a:t>
          </a:r>
        </a:p>
      </dgm:t>
    </dgm:pt>
    <dgm:pt modelId="{C29E1D49-2B58-4C95-80F1-A5195386B63B}" type="parTrans" cxnId="{0092E9A2-EC07-4574-81AB-D7BEE47741B1}">
      <dgm:prSet/>
      <dgm:spPr/>
      <dgm:t>
        <a:bodyPr/>
        <a:lstStyle/>
        <a:p>
          <a:endParaRPr lang="en-US" sz="2000"/>
        </a:p>
      </dgm:t>
    </dgm:pt>
    <dgm:pt modelId="{B88DF5C4-D29D-4EF2-97D6-C7C4486FC3EB}" type="sibTrans" cxnId="{0092E9A2-EC07-4574-81AB-D7BEE47741B1}">
      <dgm:prSet/>
      <dgm:spPr/>
      <dgm:t>
        <a:bodyPr/>
        <a:lstStyle/>
        <a:p>
          <a:endParaRPr lang="en-US" sz="2000"/>
        </a:p>
      </dgm:t>
    </dgm:pt>
    <dgm:pt modelId="{677B50B1-3EEF-46A1-A839-5723AF03306C}" type="pres">
      <dgm:prSet presAssocID="{59A94AB4-0660-4E1E-9718-192BFAE38CB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0DDC03-5EF3-4865-A587-59B164E99934}" type="pres">
      <dgm:prSet presAssocID="{DA597938-20B6-43BE-AFC8-2642FAE643A3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6AAC92C0-0BA8-4577-9409-AD8CD3031C38}" type="pres">
      <dgm:prSet presAssocID="{E70FB4F7-B40A-4B9B-B4D7-7DA1DC45E41E}" presName="Accent1" presStyleCnt="0"/>
      <dgm:spPr/>
    </dgm:pt>
    <dgm:pt modelId="{07965174-6028-4D21-9E31-3176A626C6EA}" type="pres">
      <dgm:prSet presAssocID="{E70FB4F7-B40A-4B9B-B4D7-7DA1DC45E41E}" presName="Accent" presStyleLbl="bgShp" presStyleIdx="0" presStyleCnt="6"/>
      <dgm:spPr/>
    </dgm:pt>
    <dgm:pt modelId="{5A1FD631-0641-4A79-8263-052D8EA2409C}" type="pres">
      <dgm:prSet presAssocID="{E70FB4F7-B40A-4B9B-B4D7-7DA1DC45E41E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3DFD1-A3DA-46F2-BB42-4E2953D1FC7B}" type="pres">
      <dgm:prSet presAssocID="{5AA1D449-3139-4387-83B7-F0D8E57DEAB7}" presName="Accent2" presStyleCnt="0"/>
      <dgm:spPr/>
    </dgm:pt>
    <dgm:pt modelId="{7EFC691D-65F0-4D88-965C-789E02E3B238}" type="pres">
      <dgm:prSet presAssocID="{5AA1D449-3139-4387-83B7-F0D8E57DEAB7}" presName="Accent" presStyleLbl="bgShp" presStyleIdx="1" presStyleCnt="6"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B5466707-4FCD-40BD-91A2-3B7FEA871508}" type="pres">
      <dgm:prSet presAssocID="{5AA1D449-3139-4387-83B7-F0D8E57DEAB7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2C80C-DC07-4926-AB08-2515326C2CF3}" type="pres">
      <dgm:prSet presAssocID="{3E83A567-2308-49E9-A987-F8D6A6DCE3E6}" presName="Accent3" presStyleCnt="0"/>
      <dgm:spPr/>
    </dgm:pt>
    <dgm:pt modelId="{E9FB4025-0F24-4E49-B111-BD3E62DEEFC2}" type="pres">
      <dgm:prSet presAssocID="{3E83A567-2308-49E9-A987-F8D6A6DCE3E6}" presName="Accent" presStyleLbl="bgShp" presStyleIdx="2" presStyleCnt="6"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AF5849D9-C871-4AD5-A589-2CEDA85AEA41}" type="pres">
      <dgm:prSet presAssocID="{3E83A567-2308-49E9-A987-F8D6A6DCE3E6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2AC4F2-6F81-4C93-8FAA-2DF217B2041C}" type="pres">
      <dgm:prSet presAssocID="{5157E7B2-6DB9-4F46-90B4-BB912CAA9D68}" presName="Accent4" presStyleCnt="0"/>
      <dgm:spPr/>
    </dgm:pt>
    <dgm:pt modelId="{C911454D-0E06-4562-93F8-53A2A58702B8}" type="pres">
      <dgm:prSet presAssocID="{5157E7B2-6DB9-4F46-90B4-BB912CAA9D68}" presName="Accent" presStyleLbl="bgShp" presStyleIdx="3" presStyleCnt="6"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42640D64-C38E-4F4D-A011-0815C79A5CA0}" type="pres">
      <dgm:prSet presAssocID="{5157E7B2-6DB9-4F46-90B4-BB912CAA9D68}" presName="Child4" presStyleLbl="node1" presStyleIdx="3" presStyleCnt="6" custLinFactNeighborX="-432" custLinFactNeighborY="11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69B9BA-CFEA-4F4B-9AD7-0CD086C0BB19}" type="pres">
      <dgm:prSet presAssocID="{C4E86C0F-3486-41B9-8DE6-CE95B5F00D57}" presName="Accent5" presStyleCnt="0"/>
      <dgm:spPr/>
    </dgm:pt>
    <dgm:pt modelId="{F0DA847A-3BFD-43FF-8022-E2DB906A0719}" type="pres">
      <dgm:prSet presAssocID="{C4E86C0F-3486-41B9-8DE6-CE95B5F00D57}" presName="Accent" presStyleLbl="bgShp" presStyleIdx="4" presStyleCnt="6"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6C8D8AEB-5434-430E-AF56-70E019B25EF6}" type="pres">
      <dgm:prSet presAssocID="{C4E86C0F-3486-41B9-8DE6-CE95B5F00D5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8C0A91-262B-48E8-ADB3-33A4CB4419DB}" type="pres">
      <dgm:prSet presAssocID="{2E6296C2-7A7A-4775-A368-15E826A73751}" presName="Accent6" presStyleCnt="0"/>
      <dgm:spPr/>
    </dgm:pt>
    <dgm:pt modelId="{39331CDA-92D7-466F-863D-279ECFF822F2}" type="pres">
      <dgm:prSet presAssocID="{2E6296C2-7A7A-4775-A368-15E826A73751}" presName="Accent" presStyleLbl="bgShp" presStyleIdx="5" presStyleCnt="6"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6AA40598-C79B-4A8E-A54B-E92B018C33CF}" type="pres">
      <dgm:prSet presAssocID="{2E6296C2-7A7A-4775-A368-15E826A7375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A869E8-DD4C-43B7-82E0-D1E292A1143F}" type="presOf" srcId="{59A94AB4-0660-4E1E-9718-192BFAE38CB9}" destId="{677B50B1-3EEF-46A1-A839-5723AF03306C}" srcOrd="0" destOrd="0" presId="urn:microsoft.com/office/officeart/2011/layout/HexagonRadial"/>
    <dgm:cxn modelId="{8AD3E8A7-EA1E-4E07-84F8-E7FA42DA6CAA}" type="presOf" srcId="{5157E7B2-6DB9-4F46-90B4-BB912CAA9D68}" destId="{42640D64-C38E-4F4D-A011-0815C79A5CA0}" srcOrd="0" destOrd="0" presId="urn:microsoft.com/office/officeart/2011/layout/HexagonRadial"/>
    <dgm:cxn modelId="{79D218DE-E31C-4DBF-961A-8B865913CFB2}" srcId="{59A94AB4-0660-4E1E-9718-192BFAE38CB9}" destId="{DA597938-20B6-43BE-AFC8-2642FAE643A3}" srcOrd="0" destOrd="0" parTransId="{E945E7F8-0A40-4EF1-AA00-5F097F335E4F}" sibTransId="{10256403-44B4-4D0D-BDA6-6E729A7DBF00}"/>
    <dgm:cxn modelId="{5D0A1BA3-CB8F-4D20-8F9B-16CC7524A1AD}" srcId="{DA597938-20B6-43BE-AFC8-2642FAE643A3}" destId="{5157E7B2-6DB9-4F46-90B4-BB912CAA9D68}" srcOrd="3" destOrd="0" parTransId="{132C9BB4-66BF-4A0C-8C04-3EF616BED11B}" sibTransId="{618A103B-9EA9-4B5D-AC5B-533193CAAB85}"/>
    <dgm:cxn modelId="{603BC270-C8D7-4C5C-B78C-8D6322B2D3A7}" srcId="{DA597938-20B6-43BE-AFC8-2642FAE643A3}" destId="{3E83A567-2308-49E9-A987-F8D6A6DCE3E6}" srcOrd="2" destOrd="0" parTransId="{B92B8B08-727B-4B15-B066-8EEECFD20C44}" sibTransId="{FDEB885E-5F90-448D-9FAA-7A5D0DF0EFED}"/>
    <dgm:cxn modelId="{364682A5-7B14-45D7-9F62-C9C07E53A298}" type="presOf" srcId="{5AA1D449-3139-4387-83B7-F0D8E57DEAB7}" destId="{B5466707-4FCD-40BD-91A2-3B7FEA871508}" srcOrd="0" destOrd="0" presId="urn:microsoft.com/office/officeart/2011/layout/HexagonRadial"/>
    <dgm:cxn modelId="{25183E29-2CE5-40C0-A3DF-1E9F14C54172}" type="presOf" srcId="{DA597938-20B6-43BE-AFC8-2642FAE643A3}" destId="{390DDC03-5EF3-4865-A587-59B164E99934}" srcOrd="0" destOrd="0" presId="urn:microsoft.com/office/officeart/2011/layout/HexagonRadial"/>
    <dgm:cxn modelId="{0F640081-EB17-4EEF-AB50-D7143BE59225}" type="presOf" srcId="{E70FB4F7-B40A-4B9B-B4D7-7DA1DC45E41E}" destId="{5A1FD631-0641-4A79-8263-052D8EA2409C}" srcOrd="0" destOrd="0" presId="urn:microsoft.com/office/officeart/2011/layout/HexagonRadial"/>
    <dgm:cxn modelId="{0092E9A2-EC07-4574-81AB-D7BEE47741B1}" srcId="{DA597938-20B6-43BE-AFC8-2642FAE643A3}" destId="{2E6296C2-7A7A-4775-A368-15E826A73751}" srcOrd="5" destOrd="0" parTransId="{C29E1D49-2B58-4C95-80F1-A5195386B63B}" sibTransId="{B88DF5C4-D29D-4EF2-97D6-C7C4486FC3EB}"/>
    <dgm:cxn modelId="{85BA4D9C-B7FE-40F5-9318-4813AAD1B6CA}" srcId="{DA597938-20B6-43BE-AFC8-2642FAE643A3}" destId="{E70FB4F7-B40A-4B9B-B4D7-7DA1DC45E41E}" srcOrd="0" destOrd="0" parTransId="{B092504A-81E8-4AD5-8107-E64F06024AA3}" sibTransId="{36221454-614B-4310-B640-36491447B6AF}"/>
    <dgm:cxn modelId="{8C2EC268-63D6-447A-874F-574711910034}" type="presOf" srcId="{3E83A567-2308-49E9-A987-F8D6A6DCE3E6}" destId="{AF5849D9-C871-4AD5-A589-2CEDA85AEA41}" srcOrd="0" destOrd="0" presId="urn:microsoft.com/office/officeart/2011/layout/HexagonRadial"/>
    <dgm:cxn modelId="{6075DCFE-B01A-4844-9A91-7666F5A7C6EE}" type="presOf" srcId="{2E6296C2-7A7A-4775-A368-15E826A73751}" destId="{6AA40598-C79B-4A8E-A54B-E92B018C33CF}" srcOrd="0" destOrd="0" presId="urn:microsoft.com/office/officeart/2011/layout/HexagonRadial"/>
    <dgm:cxn modelId="{2ED05DE3-20AC-4D04-A8C4-EDC2EA45CDBB}" type="presOf" srcId="{C4E86C0F-3486-41B9-8DE6-CE95B5F00D57}" destId="{6C8D8AEB-5434-430E-AF56-70E019B25EF6}" srcOrd="0" destOrd="0" presId="urn:microsoft.com/office/officeart/2011/layout/HexagonRadial"/>
    <dgm:cxn modelId="{3B29DE8C-7B8C-48BD-998E-7D1C08C89138}" srcId="{DA597938-20B6-43BE-AFC8-2642FAE643A3}" destId="{5AA1D449-3139-4387-83B7-F0D8E57DEAB7}" srcOrd="1" destOrd="0" parTransId="{CA34C633-949E-4795-8C57-EBB574E6170A}" sibTransId="{5E3CA1C7-43BA-480E-A122-696A8A04A7DF}"/>
    <dgm:cxn modelId="{5B63BF98-A4C1-4DDB-B9CA-347F729EAE1B}" srcId="{DA597938-20B6-43BE-AFC8-2642FAE643A3}" destId="{C4E86C0F-3486-41B9-8DE6-CE95B5F00D57}" srcOrd="4" destOrd="0" parTransId="{9CD52BCF-72F2-4B4D-B8AF-67CE73D3BD01}" sibTransId="{6B386839-F62C-4D9F-A0A9-30D14A48BA34}"/>
    <dgm:cxn modelId="{BCF38725-346F-4451-A231-38A3D4A50518}" type="presParOf" srcId="{677B50B1-3EEF-46A1-A839-5723AF03306C}" destId="{390DDC03-5EF3-4865-A587-59B164E99934}" srcOrd="0" destOrd="0" presId="urn:microsoft.com/office/officeart/2011/layout/HexagonRadial"/>
    <dgm:cxn modelId="{96D273AA-57B9-46FF-82F7-73E5A965A808}" type="presParOf" srcId="{677B50B1-3EEF-46A1-A839-5723AF03306C}" destId="{6AAC92C0-0BA8-4577-9409-AD8CD3031C38}" srcOrd="1" destOrd="0" presId="urn:microsoft.com/office/officeart/2011/layout/HexagonRadial"/>
    <dgm:cxn modelId="{66DB8CCC-6670-488D-A98F-AF587B709C6D}" type="presParOf" srcId="{6AAC92C0-0BA8-4577-9409-AD8CD3031C38}" destId="{07965174-6028-4D21-9E31-3176A626C6EA}" srcOrd="0" destOrd="0" presId="urn:microsoft.com/office/officeart/2011/layout/HexagonRadial"/>
    <dgm:cxn modelId="{89ECDB7C-1DC9-4135-8A8B-13A9A30402A2}" type="presParOf" srcId="{677B50B1-3EEF-46A1-A839-5723AF03306C}" destId="{5A1FD631-0641-4A79-8263-052D8EA2409C}" srcOrd="2" destOrd="0" presId="urn:microsoft.com/office/officeart/2011/layout/HexagonRadial"/>
    <dgm:cxn modelId="{39E176D6-20A1-42E4-8ABE-7269652D9A88}" type="presParOf" srcId="{677B50B1-3EEF-46A1-A839-5723AF03306C}" destId="{7B93DFD1-A3DA-46F2-BB42-4E2953D1FC7B}" srcOrd="3" destOrd="0" presId="urn:microsoft.com/office/officeart/2011/layout/HexagonRadial"/>
    <dgm:cxn modelId="{91F73EA0-A063-4001-B329-6269B125BCA1}" type="presParOf" srcId="{7B93DFD1-A3DA-46F2-BB42-4E2953D1FC7B}" destId="{7EFC691D-65F0-4D88-965C-789E02E3B238}" srcOrd="0" destOrd="0" presId="urn:microsoft.com/office/officeart/2011/layout/HexagonRadial"/>
    <dgm:cxn modelId="{38BE9246-2A24-4722-9D61-68CE63C2FF1E}" type="presParOf" srcId="{677B50B1-3EEF-46A1-A839-5723AF03306C}" destId="{B5466707-4FCD-40BD-91A2-3B7FEA871508}" srcOrd="4" destOrd="0" presId="urn:microsoft.com/office/officeart/2011/layout/HexagonRadial"/>
    <dgm:cxn modelId="{2906B9ED-98BB-4BB7-9479-409693D0B67C}" type="presParOf" srcId="{677B50B1-3EEF-46A1-A839-5723AF03306C}" destId="{C112C80C-DC07-4926-AB08-2515326C2CF3}" srcOrd="5" destOrd="0" presId="urn:microsoft.com/office/officeart/2011/layout/HexagonRadial"/>
    <dgm:cxn modelId="{40B3B69E-80A5-4C0C-852C-1B5B2145E3D8}" type="presParOf" srcId="{C112C80C-DC07-4926-AB08-2515326C2CF3}" destId="{E9FB4025-0F24-4E49-B111-BD3E62DEEFC2}" srcOrd="0" destOrd="0" presId="urn:microsoft.com/office/officeart/2011/layout/HexagonRadial"/>
    <dgm:cxn modelId="{89A67C8D-4EC8-4EAB-924C-E61DB20E8944}" type="presParOf" srcId="{677B50B1-3EEF-46A1-A839-5723AF03306C}" destId="{AF5849D9-C871-4AD5-A589-2CEDA85AEA41}" srcOrd="6" destOrd="0" presId="urn:microsoft.com/office/officeart/2011/layout/HexagonRadial"/>
    <dgm:cxn modelId="{BB5FB120-9082-4495-963D-B9BA8EE32795}" type="presParOf" srcId="{677B50B1-3EEF-46A1-A839-5723AF03306C}" destId="{572AC4F2-6F81-4C93-8FAA-2DF217B2041C}" srcOrd="7" destOrd="0" presId="urn:microsoft.com/office/officeart/2011/layout/HexagonRadial"/>
    <dgm:cxn modelId="{6B38651A-81A5-482D-B720-D1BEF52CD308}" type="presParOf" srcId="{572AC4F2-6F81-4C93-8FAA-2DF217B2041C}" destId="{C911454D-0E06-4562-93F8-53A2A58702B8}" srcOrd="0" destOrd="0" presId="urn:microsoft.com/office/officeart/2011/layout/HexagonRadial"/>
    <dgm:cxn modelId="{234DFC32-B47C-4A3E-ABCE-76560EAF735E}" type="presParOf" srcId="{677B50B1-3EEF-46A1-A839-5723AF03306C}" destId="{42640D64-C38E-4F4D-A011-0815C79A5CA0}" srcOrd="8" destOrd="0" presId="urn:microsoft.com/office/officeart/2011/layout/HexagonRadial"/>
    <dgm:cxn modelId="{BCDFA62B-477D-41DD-A2A7-F1A4D1A5ADA6}" type="presParOf" srcId="{677B50B1-3EEF-46A1-A839-5723AF03306C}" destId="{2169B9BA-CFEA-4F4B-9AD7-0CD086C0BB19}" srcOrd="9" destOrd="0" presId="urn:microsoft.com/office/officeart/2011/layout/HexagonRadial"/>
    <dgm:cxn modelId="{C423833E-B889-4A06-AC1F-31E64A59764E}" type="presParOf" srcId="{2169B9BA-CFEA-4F4B-9AD7-0CD086C0BB19}" destId="{F0DA847A-3BFD-43FF-8022-E2DB906A0719}" srcOrd="0" destOrd="0" presId="urn:microsoft.com/office/officeart/2011/layout/HexagonRadial"/>
    <dgm:cxn modelId="{EC41AB1B-5DDE-4043-83F0-DE32622B9F48}" type="presParOf" srcId="{677B50B1-3EEF-46A1-A839-5723AF03306C}" destId="{6C8D8AEB-5434-430E-AF56-70E019B25EF6}" srcOrd="10" destOrd="0" presId="urn:microsoft.com/office/officeart/2011/layout/HexagonRadial"/>
    <dgm:cxn modelId="{2B1FB9A5-3BFF-443C-B852-07A07B0182C4}" type="presParOf" srcId="{677B50B1-3EEF-46A1-A839-5723AF03306C}" destId="{AE8C0A91-262B-48E8-ADB3-33A4CB4419DB}" srcOrd="11" destOrd="0" presId="urn:microsoft.com/office/officeart/2011/layout/HexagonRadial"/>
    <dgm:cxn modelId="{7C356A3B-73F4-49CB-A555-9930F3C6108D}" type="presParOf" srcId="{AE8C0A91-262B-48E8-ADB3-33A4CB4419DB}" destId="{39331CDA-92D7-466F-863D-279ECFF822F2}" srcOrd="0" destOrd="0" presId="urn:microsoft.com/office/officeart/2011/layout/HexagonRadial"/>
    <dgm:cxn modelId="{89951576-6381-4FEE-9BE6-EC2D2144B87B}" type="presParOf" srcId="{677B50B1-3EEF-46A1-A839-5723AF03306C}" destId="{6AA40598-C79B-4A8E-A54B-E92B018C33CF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DDC03-5EF3-4865-A587-59B164E99934}">
      <dsp:nvSpPr>
        <dsp:cNvPr id="0" name=""/>
        <dsp:cNvSpPr/>
      </dsp:nvSpPr>
      <dsp:spPr>
        <a:xfrm>
          <a:off x="2424011" y="1401180"/>
          <a:ext cx="1780961" cy="1540603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দলীয় কাজ</a:t>
          </a:r>
        </a:p>
      </dsp:txBody>
      <dsp:txXfrm>
        <a:off x="2719141" y="1656479"/>
        <a:ext cx="1190701" cy="1030005"/>
      </dsp:txXfrm>
    </dsp:sp>
    <dsp:sp modelId="{7EFC691D-65F0-4D88-965C-789E02E3B238}">
      <dsp:nvSpPr>
        <dsp:cNvPr id="0" name=""/>
        <dsp:cNvSpPr/>
      </dsp:nvSpPr>
      <dsp:spPr>
        <a:xfrm>
          <a:off x="3539236" y="664105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FD631-0641-4A79-8263-052D8EA2409C}">
      <dsp:nvSpPr>
        <dsp:cNvPr id="0" name=""/>
        <dsp:cNvSpPr/>
      </dsp:nvSpPr>
      <dsp:spPr>
        <a:xfrm>
          <a:off x="2588064" y="0"/>
          <a:ext cx="1459485" cy="12626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ক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১২০০</a:t>
          </a:r>
        </a:p>
      </dsp:txBody>
      <dsp:txXfrm>
        <a:off x="2829932" y="209244"/>
        <a:ext cx="975749" cy="844138"/>
      </dsp:txXfrm>
    </dsp:sp>
    <dsp:sp modelId="{E9FB4025-0F24-4E49-B111-BD3E62DEEFC2}">
      <dsp:nvSpPr>
        <dsp:cNvPr id="0" name=""/>
        <dsp:cNvSpPr/>
      </dsp:nvSpPr>
      <dsp:spPr>
        <a:xfrm>
          <a:off x="4323455" y="1746481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66707-4FCD-40BD-91A2-3B7FEA871508}">
      <dsp:nvSpPr>
        <dsp:cNvPr id="0" name=""/>
        <dsp:cNvSpPr/>
      </dsp:nvSpPr>
      <dsp:spPr>
        <a:xfrm>
          <a:off x="3926581" y="776599"/>
          <a:ext cx="1459485" cy="12626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খ ১৬৯২</a:t>
          </a:r>
        </a:p>
      </dsp:txBody>
      <dsp:txXfrm>
        <a:off x="4168449" y="985843"/>
        <a:ext cx="975749" cy="844138"/>
      </dsp:txXfrm>
    </dsp:sp>
    <dsp:sp modelId="{C911454D-0E06-4562-93F8-53A2A58702B8}">
      <dsp:nvSpPr>
        <dsp:cNvPr id="0" name=""/>
        <dsp:cNvSpPr/>
      </dsp:nvSpPr>
      <dsp:spPr>
        <a:xfrm>
          <a:off x="3778686" y="2968279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5849D9-C871-4AD5-A589-2CEDA85AEA41}">
      <dsp:nvSpPr>
        <dsp:cNvPr id="0" name=""/>
        <dsp:cNvSpPr/>
      </dsp:nvSpPr>
      <dsp:spPr>
        <a:xfrm>
          <a:off x="3926581" y="2303305"/>
          <a:ext cx="1459485" cy="12626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গ ২০১০</a:t>
          </a:r>
        </a:p>
      </dsp:txBody>
      <dsp:txXfrm>
        <a:off x="4168449" y="2512549"/>
        <a:ext cx="975749" cy="844138"/>
      </dsp:txXfrm>
    </dsp:sp>
    <dsp:sp modelId="{F0DA847A-3BFD-43FF-8022-E2DB906A0719}">
      <dsp:nvSpPr>
        <dsp:cNvPr id="0" name=""/>
        <dsp:cNvSpPr/>
      </dsp:nvSpPr>
      <dsp:spPr>
        <a:xfrm>
          <a:off x="2427326" y="3095106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640D64-C38E-4F4D-A011-0815C79A5CA0}">
      <dsp:nvSpPr>
        <dsp:cNvPr id="0" name=""/>
        <dsp:cNvSpPr/>
      </dsp:nvSpPr>
      <dsp:spPr>
        <a:xfrm>
          <a:off x="2581759" y="3080773"/>
          <a:ext cx="1459485" cy="12626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ঘ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২০১৪ </a:t>
          </a:r>
        </a:p>
      </dsp:txBody>
      <dsp:txXfrm>
        <a:off x="2823627" y="3290017"/>
        <a:ext cx="975749" cy="844138"/>
      </dsp:txXfrm>
    </dsp:sp>
    <dsp:sp modelId="{39331CDA-92D7-466F-863D-279ECFF822F2}">
      <dsp:nvSpPr>
        <dsp:cNvPr id="0" name=""/>
        <dsp:cNvSpPr/>
      </dsp:nvSpPr>
      <dsp:spPr>
        <a:xfrm>
          <a:off x="1630263" y="2013165"/>
          <a:ext cx="671951" cy="578975"/>
        </a:xfrm>
        <a:prstGeom prst="hexagon">
          <a:avLst>
            <a:gd name="adj" fmla="val 28900"/>
            <a:gd name="vf" fmla="val 11547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D8AEB-5434-430E-AF56-70E019B25EF6}">
      <dsp:nvSpPr>
        <dsp:cNvPr id="0" name=""/>
        <dsp:cNvSpPr/>
      </dsp:nvSpPr>
      <dsp:spPr>
        <a:xfrm>
          <a:off x="1243332" y="2304173"/>
          <a:ext cx="1459485" cy="12626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ঙ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২০২৬</a:t>
          </a:r>
        </a:p>
      </dsp:txBody>
      <dsp:txXfrm>
        <a:off x="1485200" y="2513417"/>
        <a:ext cx="975749" cy="844138"/>
      </dsp:txXfrm>
    </dsp:sp>
    <dsp:sp modelId="{6AA40598-C79B-4A8E-A54B-E92B018C33CF}">
      <dsp:nvSpPr>
        <dsp:cNvPr id="0" name=""/>
        <dsp:cNvSpPr/>
      </dsp:nvSpPr>
      <dsp:spPr>
        <a:xfrm>
          <a:off x="1243332" y="774862"/>
          <a:ext cx="1459485" cy="1262626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চ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১৯০০</a:t>
          </a:r>
        </a:p>
      </dsp:txBody>
      <dsp:txXfrm>
        <a:off x="1485200" y="984106"/>
        <a:ext cx="975749" cy="844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E8C79-A2E1-4337-A43C-BE6997031BC5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C7A06-3D09-46A9-B4E6-10CC82091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2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D8306-8B5A-491F-9E3D-8CB3B92C81E5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9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4556-BB95-41B0-8D01-26C25B207820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1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F3A92-A6CD-4EFF-841D-271C493757A9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3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1183F-38F3-45FD-8FD9-1C03E4981FC6}" type="datetime1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9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24B0D-02D5-453F-8C9A-FC19CE860103}" type="datetime1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39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E5D3-BC0C-461D-B0AF-30E909B07A72}" type="datetime1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1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202A-69FE-4AB6-8089-B6B5CC347806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77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06BAE-9456-4A92-9977-76A574820D9F}" type="datetime1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9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12CF4-8ABE-46E8-8064-5B2070080CD4}" type="datetime1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9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A4011-388E-4C58-A806-21A47FBB765F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8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9EA1-51A0-46FE-A578-DF9C61530E3E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97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85EB7-0E3A-42B8-A2E9-56354BC050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>
                <a:solidFill>
                  <a:prstClr val="black">
                    <a:tint val="75000"/>
                  </a:prstClr>
                </a:solidFill>
              </a:rPr>
              <a:t>সোহেল মিয়া, স শি, কংশেরকুল স প্রা বি, ভালুকা, ময়মনসিংহ। ০১৭২১৪৯১৪১১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4794F-4F04-47EA-8D61-77883CABC0D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11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wm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3DA02F-97A7-38E6-1969-B27C8BE79BF1}"/>
              </a:ext>
            </a:extLst>
          </p:cNvPr>
          <p:cNvSpPr txBox="1"/>
          <p:nvPr/>
        </p:nvSpPr>
        <p:spPr>
          <a:xfrm>
            <a:off x="-2280976" y="5324771"/>
            <a:ext cx="5773245" cy="450573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৩৬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কংশেরকুল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528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সঃ</a:t>
            </a:r>
            <a:r>
              <a:rPr lang="en-US" sz="252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প্রাঃ</a:t>
            </a:r>
            <a:r>
              <a:rPr lang="en-US" sz="252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বিঃ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ভালুকা,ময়মনসিংহ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ru-RU" sz="2528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NikoshBAN" panose="02000000000000000000" pitchFamily="2" charset="0"/>
            </a:endParaRPr>
          </a:p>
        </p:txBody>
      </p:sp>
      <p:pic>
        <p:nvPicPr>
          <p:cNvPr id="3" name="সংখ্যার গান - বাচ্চাদের ১ থেকে ৯ সংখ্যা শেখা _ Fun Counting Song for Kids - Learn Numbers in Bangla">
            <a:hlinkClick r:id="" action="ppaction://media"/>
            <a:extLst>
              <a:ext uri="{FF2B5EF4-FFF2-40B4-BE49-F238E27FC236}">
                <a16:creationId xmlns:a16="http://schemas.microsoft.com/office/drawing/2014/main" id="{CEC54F32-05C6-B43A-26CB-2A6DEF61A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83250" y="780496"/>
            <a:ext cx="385077" cy="385077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2733FC-B538-624C-BBB1-D07373D8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8300" y="6172211"/>
            <a:ext cx="3771900" cy="365125"/>
          </a:xfrm>
        </p:spPr>
        <p:txBody>
          <a:bodyPr/>
          <a:lstStyle/>
          <a:p>
            <a:fld id="{E4970C5E-A711-4182-BA89-242775536B8F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FA47B36-98C8-A782-22F2-A10F20F0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15000" y="6172211"/>
            <a:ext cx="2743200" cy="365125"/>
          </a:xfrm>
        </p:spPr>
        <p:txBody>
          <a:bodyPr/>
          <a:lstStyle/>
          <a:p>
            <a:fld id="{9EC87CF1-E6E2-4FD3-961A-35520D21E155}" type="slidenum">
              <a:rPr lang="en-US" smtClean="0"/>
              <a:t>1</a:t>
            </a:fld>
            <a:endParaRPr lang="en-US"/>
          </a:p>
        </p:txBody>
      </p:sp>
      <p:sp>
        <p:nvSpPr>
          <p:cNvPr id="6" name="Date Placeholder 1"/>
          <p:cNvSpPr txBox="1">
            <a:spLocks/>
          </p:cNvSpPr>
          <p:nvPr/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329578-FAC6-4F67-9F62-EC80BA1383C2}" type="datetime1">
              <a:rPr lang="en-US" smtClean="0"/>
              <a:pPr/>
              <a:t>6/26/2026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</p:spPr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CD4CD2-8FC0-4130-8AAA-82B94DB103D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91" y="0"/>
            <a:ext cx="13716001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6876A3C-B6A5-4780-ADE3-120C544EE8D7}"/>
              </a:ext>
            </a:extLst>
          </p:cNvPr>
          <p:cNvGrpSpPr/>
          <p:nvPr/>
        </p:nvGrpSpPr>
        <p:grpSpPr>
          <a:xfrm>
            <a:off x="1118172" y="3640001"/>
            <a:ext cx="2388038" cy="2373295"/>
            <a:chOff x="-595312" y="342900"/>
            <a:chExt cx="3886200" cy="3886200"/>
          </a:xfrm>
        </p:grpSpPr>
        <p:sp>
          <p:nvSpPr>
            <p:cNvPr id="11" name="Oval 76">
              <a:extLst>
                <a:ext uri="{FF2B5EF4-FFF2-40B4-BE49-F238E27FC236}">
                  <a16:creationId xmlns:a16="http://schemas.microsoft.com/office/drawing/2014/main" id="{01A8241F-C420-4A33-8890-1B423C109793}"/>
                </a:ext>
              </a:extLst>
            </p:cNvPr>
            <p:cNvSpPr/>
            <p:nvPr/>
          </p:nvSpPr>
          <p:spPr>
            <a:xfrm rot="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2" name="Oval 77">
              <a:extLst>
                <a:ext uri="{FF2B5EF4-FFF2-40B4-BE49-F238E27FC236}">
                  <a16:creationId xmlns:a16="http://schemas.microsoft.com/office/drawing/2014/main" id="{87FBFFD5-77D1-4F99-9585-3FCA8AFB18D8}"/>
                </a:ext>
              </a:extLst>
            </p:cNvPr>
            <p:cNvSpPr/>
            <p:nvPr/>
          </p:nvSpPr>
          <p:spPr>
            <a:xfrm rot="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3" name="Oval 78">
              <a:extLst>
                <a:ext uri="{FF2B5EF4-FFF2-40B4-BE49-F238E27FC236}">
                  <a16:creationId xmlns:a16="http://schemas.microsoft.com/office/drawing/2014/main" id="{85D27667-1761-4413-B41F-7E91DEC85055}"/>
                </a:ext>
              </a:extLst>
            </p:cNvPr>
            <p:cNvSpPr/>
            <p:nvPr/>
          </p:nvSpPr>
          <p:spPr>
            <a:xfrm rot="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4" name="Oval 79">
              <a:extLst>
                <a:ext uri="{FF2B5EF4-FFF2-40B4-BE49-F238E27FC236}">
                  <a16:creationId xmlns:a16="http://schemas.microsoft.com/office/drawing/2014/main" id="{C31DED1F-8AFA-4781-ACAB-90327A883AA7}"/>
                </a:ext>
              </a:extLst>
            </p:cNvPr>
            <p:cNvSpPr/>
            <p:nvPr/>
          </p:nvSpPr>
          <p:spPr>
            <a:xfrm rot="1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A3386B0-4DBB-4B38-8ADA-2C40C2FF25A1}"/>
                </a:ext>
              </a:extLst>
            </p:cNvPr>
            <p:cNvSpPr/>
            <p:nvPr/>
          </p:nvSpPr>
          <p:spPr>
            <a:xfrm rot="1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FA805DF1-FEA4-41D9-BB4E-D5A31A3418BB}"/>
                </a:ext>
              </a:extLst>
            </p:cNvPr>
            <p:cNvSpPr/>
            <p:nvPr/>
          </p:nvSpPr>
          <p:spPr>
            <a:xfrm rot="1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7" name="Oval 82">
              <a:extLst>
                <a:ext uri="{FF2B5EF4-FFF2-40B4-BE49-F238E27FC236}">
                  <a16:creationId xmlns:a16="http://schemas.microsoft.com/office/drawing/2014/main" id="{CD97BC72-5E53-445B-93DE-7787762B0CD5}"/>
                </a:ext>
              </a:extLst>
            </p:cNvPr>
            <p:cNvSpPr/>
            <p:nvPr/>
          </p:nvSpPr>
          <p:spPr>
            <a:xfrm rot="2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8" name="Oval 83">
              <a:extLst>
                <a:ext uri="{FF2B5EF4-FFF2-40B4-BE49-F238E27FC236}">
                  <a16:creationId xmlns:a16="http://schemas.microsoft.com/office/drawing/2014/main" id="{02AA45B0-7652-4D13-B19A-835BFAB4B60C}"/>
                </a:ext>
              </a:extLst>
            </p:cNvPr>
            <p:cNvSpPr/>
            <p:nvPr/>
          </p:nvSpPr>
          <p:spPr>
            <a:xfrm rot="2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9" name="Oval 84">
              <a:extLst>
                <a:ext uri="{FF2B5EF4-FFF2-40B4-BE49-F238E27FC236}">
                  <a16:creationId xmlns:a16="http://schemas.microsoft.com/office/drawing/2014/main" id="{7A1B391E-4F70-411C-8301-58928EBCFB26}"/>
                </a:ext>
              </a:extLst>
            </p:cNvPr>
            <p:cNvSpPr/>
            <p:nvPr/>
          </p:nvSpPr>
          <p:spPr>
            <a:xfrm rot="2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0" name="Oval 85">
              <a:extLst>
                <a:ext uri="{FF2B5EF4-FFF2-40B4-BE49-F238E27FC236}">
                  <a16:creationId xmlns:a16="http://schemas.microsoft.com/office/drawing/2014/main" id="{82EBBB97-9A02-47F9-878C-35DCCAB9BB76}"/>
                </a:ext>
              </a:extLst>
            </p:cNvPr>
            <p:cNvSpPr/>
            <p:nvPr/>
          </p:nvSpPr>
          <p:spPr>
            <a:xfrm rot="3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1" name="Oval 86">
              <a:extLst>
                <a:ext uri="{FF2B5EF4-FFF2-40B4-BE49-F238E27FC236}">
                  <a16:creationId xmlns:a16="http://schemas.microsoft.com/office/drawing/2014/main" id="{A4F7477B-E03B-47C9-B78B-8ED6170CA5F1}"/>
                </a:ext>
              </a:extLst>
            </p:cNvPr>
            <p:cNvSpPr/>
            <p:nvPr/>
          </p:nvSpPr>
          <p:spPr>
            <a:xfrm rot="3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2" name="Oval 87">
              <a:extLst>
                <a:ext uri="{FF2B5EF4-FFF2-40B4-BE49-F238E27FC236}">
                  <a16:creationId xmlns:a16="http://schemas.microsoft.com/office/drawing/2014/main" id="{97081689-3470-47A3-B09C-4AA419483BCA}"/>
                </a:ext>
              </a:extLst>
            </p:cNvPr>
            <p:cNvSpPr/>
            <p:nvPr/>
          </p:nvSpPr>
          <p:spPr>
            <a:xfrm rot="3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3" name="Oval 88">
              <a:extLst>
                <a:ext uri="{FF2B5EF4-FFF2-40B4-BE49-F238E27FC236}">
                  <a16:creationId xmlns:a16="http://schemas.microsoft.com/office/drawing/2014/main" id="{A3993B3D-BCE1-4FA9-B52D-A6455071B9A0}"/>
                </a:ext>
              </a:extLst>
            </p:cNvPr>
            <p:cNvSpPr/>
            <p:nvPr/>
          </p:nvSpPr>
          <p:spPr>
            <a:xfrm rot="3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4" name="Oval 89">
              <a:extLst>
                <a:ext uri="{FF2B5EF4-FFF2-40B4-BE49-F238E27FC236}">
                  <a16:creationId xmlns:a16="http://schemas.microsoft.com/office/drawing/2014/main" id="{C8A75740-4A26-401A-A28B-93E65D5B4D81}"/>
                </a:ext>
              </a:extLst>
            </p:cNvPr>
            <p:cNvSpPr/>
            <p:nvPr/>
          </p:nvSpPr>
          <p:spPr>
            <a:xfrm rot="4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5" name="Oval 90">
              <a:extLst>
                <a:ext uri="{FF2B5EF4-FFF2-40B4-BE49-F238E27FC236}">
                  <a16:creationId xmlns:a16="http://schemas.microsoft.com/office/drawing/2014/main" id="{EF2D0FCD-0A99-4069-8A63-E7FE5ECC0BD4}"/>
                </a:ext>
              </a:extLst>
            </p:cNvPr>
            <p:cNvSpPr/>
            <p:nvPr/>
          </p:nvSpPr>
          <p:spPr>
            <a:xfrm rot="4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6" name="Oval 91">
              <a:extLst>
                <a:ext uri="{FF2B5EF4-FFF2-40B4-BE49-F238E27FC236}">
                  <a16:creationId xmlns:a16="http://schemas.microsoft.com/office/drawing/2014/main" id="{69846AF0-42FF-4458-9C8C-693A9E767205}"/>
                </a:ext>
              </a:extLst>
            </p:cNvPr>
            <p:cNvSpPr/>
            <p:nvPr/>
          </p:nvSpPr>
          <p:spPr>
            <a:xfrm rot="4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7" name="Oval 92">
              <a:extLst>
                <a:ext uri="{FF2B5EF4-FFF2-40B4-BE49-F238E27FC236}">
                  <a16:creationId xmlns:a16="http://schemas.microsoft.com/office/drawing/2014/main" id="{C5BBFD6B-2AA6-457B-B5B2-BF70D230CA6F}"/>
                </a:ext>
              </a:extLst>
            </p:cNvPr>
            <p:cNvSpPr/>
            <p:nvPr/>
          </p:nvSpPr>
          <p:spPr>
            <a:xfrm rot="5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8" name="Oval 93">
              <a:extLst>
                <a:ext uri="{FF2B5EF4-FFF2-40B4-BE49-F238E27FC236}">
                  <a16:creationId xmlns:a16="http://schemas.microsoft.com/office/drawing/2014/main" id="{49990C18-F818-4D40-B5D4-34C387DE17AC}"/>
                </a:ext>
              </a:extLst>
            </p:cNvPr>
            <p:cNvSpPr/>
            <p:nvPr/>
          </p:nvSpPr>
          <p:spPr>
            <a:xfrm rot="5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9" name="Oval 94">
              <a:extLst>
                <a:ext uri="{FF2B5EF4-FFF2-40B4-BE49-F238E27FC236}">
                  <a16:creationId xmlns:a16="http://schemas.microsoft.com/office/drawing/2014/main" id="{C4162FB2-380A-4B33-AF79-E3829ECF3E52}"/>
                </a:ext>
              </a:extLst>
            </p:cNvPr>
            <p:cNvSpPr/>
            <p:nvPr/>
          </p:nvSpPr>
          <p:spPr>
            <a:xfrm rot="5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0" name="Oval 95">
              <a:extLst>
                <a:ext uri="{FF2B5EF4-FFF2-40B4-BE49-F238E27FC236}">
                  <a16:creationId xmlns:a16="http://schemas.microsoft.com/office/drawing/2014/main" id="{A1FBC006-0CED-4F8D-915C-0DB20D165C56}"/>
                </a:ext>
              </a:extLst>
            </p:cNvPr>
            <p:cNvSpPr/>
            <p:nvPr/>
          </p:nvSpPr>
          <p:spPr>
            <a:xfrm rot="6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1" name="Oval 96">
              <a:extLst>
                <a:ext uri="{FF2B5EF4-FFF2-40B4-BE49-F238E27FC236}">
                  <a16:creationId xmlns:a16="http://schemas.microsoft.com/office/drawing/2014/main" id="{1322B4FA-12BA-4E22-988E-F1C91D7DE7EA}"/>
                </a:ext>
              </a:extLst>
            </p:cNvPr>
            <p:cNvSpPr/>
            <p:nvPr/>
          </p:nvSpPr>
          <p:spPr>
            <a:xfrm rot="6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2" name="Oval 97">
              <a:extLst>
                <a:ext uri="{FF2B5EF4-FFF2-40B4-BE49-F238E27FC236}">
                  <a16:creationId xmlns:a16="http://schemas.microsoft.com/office/drawing/2014/main" id="{EAAC5341-2A18-415E-8842-9D8C5341A4E2}"/>
                </a:ext>
              </a:extLst>
            </p:cNvPr>
            <p:cNvSpPr/>
            <p:nvPr/>
          </p:nvSpPr>
          <p:spPr>
            <a:xfrm rot="6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3" name="Oval 98">
              <a:extLst>
                <a:ext uri="{FF2B5EF4-FFF2-40B4-BE49-F238E27FC236}">
                  <a16:creationId xmlns:a16="http://schemas.microsoft.com/office/drawing/2014/main" id="{F61C3B31-1341-4B1E-9C12-81B60DAE9175}"/>
                </a:ext>
              </a:extLst>
            </p:cNvPr>
            <p:cNvSpPr/>
            <p:nvPr/>
          </p:nvSpPr>
          <p:spPr>
            <a:xfrm rot="6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4" name="Oval 99">
              <a:extLst>
                <a:ext uri="{FF2B5EF4-FFF2-40B4-BE49-F238E27FC236}">
                  <a16:creationId xmlns:a16="http://schemas.microsoft.com/office/drawing/2014/main" id="{7E49F6E4-62F3-46EB-BCE6-88FC749B9ECE}"/>
                </a:ext>
              </a:extLst>
            </p:cNvPr>
            <p:cNvSpPr/>
            <p:nvPr/>
          </p:nvSpPr>
          <p:spPr>
            <a:xfrm rot="7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5" name="Oval 100">
              <a:extLst>
                <a:ext uri="{FF2B5EF4-FFF2-40B4-BE49-F238E27FC236}">
                  <a16:creationId xmlns:a16="http://schemas.microsoft.com/office/drawing/2014/main" id="{7A06304A-D2F3-4FE5-BCA5-4EC2A9801804}"/>
                </a:ext>
              </a:extLst>
            </p:cNvPr>
            <p:cNvSpPr/>
            <p:nvPr/>
          </p:nvSpPr>
          <p:spPr>
            <a:xfrm rot="7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6" name="Oval 101">
              <a:extLst>
                <a:ext uri="{FF2B5EF4-FFF2-40B4-BE49-F238E27FC236}">
                  <a16:creationId xmlns:a16="http://schemas.microsoft.com/office/drawing/2014/main" id="{B3B41A64-5440-44F5-9648-88326A3A80C7}"/>
                </a:ext>
              </a:extLst>
            </p:cNvPr>
            <p:cNvSpPr/>
            <p:nvPr/>
          </p:nvSpPr>
          <p:spPr>
            <a:xfrm rot="7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7" name="Oval 102">
              <a:extLst>
                <a:ext uri="{FF2B5EF4-FFF2-40B4-BE49-F238E27FC236}">
                  <a16:creationId xmlns:a16="http://schemas.microsoft.com/office/drawing/2014/main" id="{E510C665-A291-4AA5-BAD3-AC654FD25579}"/>
                </a:ext>
              </a:extLst>
            </p:cNvPr>
            <p:cNvSpPr/>
            <p:nvPr/>
          </p:nvSpPr>
          <p:spPr>
            <a:xfrm rot="8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8" name="Oval 103">
              <a:extLst>
                <a:ext uri="{FF2B5EF4-FFF2-40B4-BE49-F238E27FC236}">
                  <a16:creationId xmlns:a16="http://schemas.microsoft.com/office/drawing/2014/main" id="{D6DF71D4-6702-4B92-B125-67C31818332D}"/>
                </a:ext>
              </a:extLst>
            </p:cNvPr>
            <p:cNvSpPr/>
            <p:nvPr/>
          </p:nvSpPr>
          <p:spPr>
            <a:xfrm rot="8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9" name="Oval 104">
              <a:extLst>
                <a:ext uri="{FF2B5EF4-FFF2-40B4-BE49-F238E27FC236}">
                  <a16:creationId xmlns:a16="http://schemas.microsoft.com/office/drawing/2014/main" id="{EDACD0E6-80BA-4DC1-B713-439414BE66AE}"/>
                </a:ext>
              </a:extLst>
            </p:cNvPr>
            <p:cNvSpPr/>
            <p:nvPr/>
          </p:nvSpPr>
          <p:spPr>
            <a:xfrm rot="8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0" name="Oval 105">
              <a:extLst>
                <a:ext uri="{FF2B5EF4-FFF2-40B4-BE49-F238E27FC236}">
                  <a16:creationId xmlns:a16="http://schemas.microsoft.com/office/drawing/2014/main" id="{6084FA64-ABB9-4C72-A9F8-53F0E9647664}"/>
                </a:ext>
              </a:extLst>
            </p:cNvPr>
            <p:cNvSpPr/>
            <p:nvPr/>
          </p:nvSpPr>
          <p:spPr>
            <a:xfrm rot="9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1" name="Oval 106">
              <a:extLst>
                <a:ext uri="{FF2B5EF4-FFF2-40B4-BE49-F238E27FC236}">
                  <a16:creationId xmlns:a16="http://schemas.microsoft.com/office/drawing/2014/main" id="{D4BAF1DE-3150-42A7-8740-A08A16E0DE3C}"/>
                </a:ext>
              </a:extLst>
            </p:cNvPr>
            <p:cNvSpPr/>
            <p:nvPr/>
          </p:nvSpPr>
          <p:spPr>
            <a:xfrm rot="9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2" name="Oval 107">
              <a:extLst>
                <a:ext uri="{FF2B5EF4-FFF2-40B4-BE49-F238E27FC236}">
                  <a16:creationId xmlns:a16="http://schemas.microsoft.com/office/drawing/2014/main" id="{F80D9EC3-328B-4178-9C0E-ECD928C2618F}"/>
                </a:ext>
              </a:extLst>
            </p:cNvPr>
            <p:cNvSpPr/>
            <p:nvPr/>
          </p:nvSpPr>
          <p:spPr>
            <a:xfrm rot="9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3" name="Oval 108">
              <a:extLst>
                <a:ext uri="{FF2B5EF4-FFF2-40B4-BE49-F238E27FC236}">
                  <a16:creationId xmlns:a16="http://schemas.microsoft.com/office/drawing/2014/main" id="{D5796F53-44BF-40CB-94A0-D8C9E021CB23}"/>
                </a:ext>
              </a:extLst>
            </p:cNvPr>
            <p:cNvSpPr/>
            <p:nvPr/>
          </p:nvSpPr>
          <p:spPr>
            <a:xfrm rot="9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4" name="Oval 109">
              <a:extLst>
                <a:ext uri="{FF2B5EF4-FFF2-40B4-BE49-F238E27FC236}">
                  <a16:creationId xmlns:a16="http://schemas.microsoft.com/office/drawing/2014/main" id="{6B18C837-109E-4F00-9AB1-16247A57E7DB}"/>
                </a:ext>
              </a:extLst>
            </p:cNvPr>
            <p:cNvSpPr/>
            <p:nvPr/>
          </p:nvSpPr>
          <p:spPr>
            <a:xfrm rot="10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5" name="Oval 110">
              <a:extLst>
                <a:ext uri="{FF2B5EF4-FFF2-40B4-BE49-F238E27FC236}">
                  <a16:creationId xmlns:a16="http://schemas.microsoft.com/office/drawing/2014/main" id="{4BCBB0F6-054C-4760-920A-1F254F3B3160}"/>
                </a:ext>
              </a:extLst>
            </p:cNvPr>
            <p:cNvSpPr/>
            <p:nvPr/>
          </p:nvSpPr>
          <p:spPr>
            <a:xfrm rot="10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6" name="Oval 111">
              <a:extLst>
                <a:ext uri="{FF2B5EF4-FFF2-40B4-BE49-F238E27FC236}">
                  <a16:creationId xmlns:a16="http://schemas.microsoft.com/office/drawing/2014/main" id="{E61BE170-C762-45CA-BC55-D43EEE8D690C}"/>
                </a:ext>
              </a:extLst>
            </p:cNvPr>
            <p:cNvSpPr/>
            <p:nvPr/>
          </p:nvSpPr>
          <p:spPr>
            <a:xfrm rot="10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7" name="Oval 112">
              <a:extLst>
                <a:ext uri="{FF2B5EF4-FFF2-40B4-BE49-F238E27FC236}">
                  <a16:creationId xmlns:a16="http://schemas.microsoft.com/office/drawing/2014/main" id="{47A905AF-6CBC-4D95-84EE-420207055729}"/>
                </a:ext>
              </a:extLst>
            </p:cNvPr>
            <p:cNvSpPr/>
            <p:nvPr/>
          </p:nvSpPr>
          <p:spPr>
            <a:xfrm rot="11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8" name="Oval 113">
              <a:extLst>
                <a:ext uri="{FF2B5EF4-FFF2-40B4-BE49-F238E27FC236}">
                  <a16:creationId xmlns:a16="http://schemas.microsoft.com/office/drawing/2014/main" id="{796CAD68-7B3B-4BDC-BF92-FD6E9ABF70E9}"/>
                </a:ext>
              </a:extLst>
            </p:cNvPr>
            <p:cNvSpPr/>
            <p:nvPr/>
          </p:nvSpPr>
          <p:spPr>
            <a:xfrm rot="11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9" name="Oval 114">
              <a:extLst>
                <a:ext uri="{FF2B5EF4-FFF2-40B4-BE49-F238E27FC236}">
                  <a16:creationId xmlns:a16="http://schemas.microsoft.com/office/drawing/2014/main" id="{98F3D11A-8D52-4A10-9CC8-8B6FD5F21718}"/>
                </a:ext>
              </a:extLst>
            </p:cNvPr>
            <p:cNvSpPr/>
            <p:nvPr/>
          </p:nvSpPr>
          <p:spPr>
            <a:xfrm rot="11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0" name="Oval 115">
              <a:extLst>
                <a:ext uri="{FF2B5EF4-FFF2-40B4-BE49-F238E27FC236}">
                  <a16:creationId xmlns:a16="http://schemas.microsoft.com/office/drawing/2014/main" id="{DD5F3933-9A4F-4B76-A2FB-B3885EDCB5C3}"/>
                </a:ext>
              </a:extLst>
            </p:cNvPr>
            <p:cNvSpPr/>
            <p:nvPr/>
          </p:nvSpPr>
          <p:spPr>
            <a:xfrm rot="12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1" name="Oval 116">
              <a:extLst>
                <a:ext uri="{FF2B5EF4-FFF2-40B4-BE49-F238E27FC236}">
                  <a16:creationId xmlns:a16="http://schemas.microsoft.com/office/drawing/2014/main" id="{C1008301-5F7E-4744-BD37-C9D0646FBA08}"/>
                </a:ext>
              </a:extLst>
            </p:cNvPr>
            <p:cNvSpPr/>
            <p:nvPr/>
          </p:nvSpPr>
          <p:spPr>
            <a:xfrm rot="12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2" name="Oval 117">
              <a:extLst>
                <a:ext uri="{FF2B5EF4-FFF2-40B4-BE49-F238E27FC236}">
                  <a16:creationId xmlns:a16="http://schemas.microsoft.com/office/drawing/2014/main" id="{E2544F63-818E-43F8-AC46-AFA859738132}"/>
                </a:ext>
              </a:extLst>
            </p:cNvPr>
            <p:cNvSpPr/>
            <p:nvPr/>
          </p:nvSpPr>
          <p:spPr>
            <a:xfrm rot="12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3" name="Oval 118">
              <a:extLst>
                <a:ext uri="{FF2B5EF4-FFF2-40B4-BE49-F238E27FC236}">
                  <a16:creationId xmlns:a16="http://schemas.microsoft.com/office/drawing/2014/main" id="{3418F514-F7CC-4188-8688-261EE280F15D}"/>
                </a:ext>
              </a:extLst>
            </p:cNvPr>
            <p:cNvSpPr/>
            <p:nvPr/>
          </p:nvSpPr>
          <p:spPr>
            <a:xfrm rot="12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4" name="Oval 119">
              <a:extLst>
                <a:ext uri="{FF2B5EF4-FFF2-40B4-BE49-F238E27FC236}">
                  <a16:creationId xmlns:a16="http://schemas.microsoft.com/office/drawing/2014/main" id="{B2F8E49C-A32B-4368-9A23-65CEEBDD9412}"/>
                </a:ext>
              </a:extLst>
            </p:cNvPr>
            <p:cNvSpPr/>
            <p:nvPr/>
          </p:nvSpPr>
          <p:spPr>
            <a:xfrm rot="13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5" name="Oval 120">
              <a:extLst>
                <a:ext uri="{FF2B5EF4-FFF2-40B4-BE49-F238E27FC236}">
                  <a16:creationId xmlns:a16="http://schemas.microsoft.com/office/drawing/2014/main" id="{68537377-8623-420A-861B-037A3D8224C7}"/>
                </a:ext>
              </a:extLst>
            </p:cNvPr>
            <p:cNvSpPr/>
            <p:nvPr/>
          </p:nvSpPr>
          <p:spPr>
            <a:xfrm rot="13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6" name="Oval 121">
              <a:extLst>
                <a:ext uri="{FF2B5EF4-FFF2-40B4-BE49-F238E27FC236}">
                  <a16:creationId xmlns:a16="http://schemas.microsoft.com/office/drawing/2014/main" id="{8D0B6954-499F-415E-BBAE-106F3F28AA4B}"/>
                </a:ext>
              </a:extLst>
            </p:cNvPr>
            <p:cNvSpPr/>
            <p:nvPr/>
          </p:nvSpPr>
          <p:spPr>
            <a:xfrm rot="13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7" name="Oval 122">
              <a:extLst>
                <a:ext uri="{FF2B5EF4-FFF2-40B4-BE49-F238E27FC236}">
                  <a16:creationId xmlns:a16="http://schemas.microsoft.com/office/drawing/2014/main" id="{85552FBC-A234-4648-A477-22A3EF8FFF40}"/>
                </a:ext>
              </a:extLst>
            </p:cNvPr>
            <p:cNvSpPr/>
            <p:nvPr/>
          </p:nvSpPr>
          <p:spPr>
            <a:xfrm rot="14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8" name="Oval 123">
              <a:extLst>
                <a:ext uri="{FF2B5EF4-FFF2-40B4-BE49-F238E27FC236}">
                  <a16:creationId xmlns:a16="http://schemas.microsoft.com/office/drawing/2014/main" id="{108249F0-A83C-4644-B9B4-D2FA531F36CD}"/>
                </a:ext>
              </a:extLst>
            </p:cNvPr>
            <p:cNvSpPr/>
            <p:nvPr/>
          </p:nvSpPr>
          <p:spPr>
            <a:xfrm rot="14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9" name="Oval 124">
              <a:extLst>
                <a:ext uri="{FF2B5EF4-FFF2-40B4-BE49-F238E27FC236}">
                  <a16:creationId xmlns:a16="http://schemas.microsoft.com/office/drawing/2014/main" id="{9DA27E30-6106-49C9-9CA3-4554C6BFF7F1}"/>
                </a:ext>
              </a:extLst>
            </p:cNvPr>
            <p:cNvSpPr/>
            <p:nvPr/>
          </p:nvSpPr>
          <p:spPr>
            <a:xfrm rot="14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0" name="Oval 125">
              <a:extLst>
                <a:ext uri="{FF2B5EF4-FFF2-40B4-BE49-F238E27FC236}">
                  <a16:creationId xmlns:a16="http://schemas.microsoft.com/office/drawing/2014/main" id="{05EB9350-EE61-45D3-BA94-5038C2177438}"/>
                </a:ext>
              </a:extLst>
            </p:cNvPr>
            <p:cNvSpPr/>
            <p:nvPr/>
          </p:nvSpPr>
          <p:spPr>
            <a:xfrm rot="15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1" name="Oval 126">
              <a:extLst>
                <a:ext uri="{FF2B5EF4-FFF2-40B4-BE49-F238E27FC236}">
                  <a16:creationId xmlns:a16="http://schemas.microsoft.com/office/drawing/2014/main" id="{80B94E08-A77D-44DB-A3B1-C6739F87A3C9}"/>
                </a:ext>
              </a:extLst>
            </p:cNvPr>
            <p:cNvSpPr/>
            <p:nvPr/>
          </p:nvSpPr>
          <p:spPr>
            <a:xfrm rot="15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2" name="Oval 127">
              <a:extLst>
                <a:ext uri="{FF2B5EF4-FFF2-40B4-BE49-F238E27FC236}">
                  <a16:creationId xmlns:a16="http://schemas.microsoft.com/office/drawing/2014/main" id="{F2853393-A15F-4B56-8AEA-5C8C97CB8D04}"/>
                </a:ext>
              </a:extLst>
            </p:cNvPr>
            <p:cNvSpPr/>
            <p:nvPr/>
          </p:nvSpPr>
          <p:spPr>
            <a:xfrm rot="15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3" name="Oval 128">
              <a:extLst>
                <a:ext uri="{FF2B5EF4-FFF2-40B4-BE49-F238E27FC236}">
                  <a16:creationId xmlns:a16="http://schemas.microsoft.com/office/drawing/2014/main" id="{F8BBF725-6184-488E-A9C0-31461F25349F}"/>
                </a:ext>
              </a:extLst>
            </p:cNvPr>
            <p:cNvSpPr/>
            <p:nvPr/>
          </p:nvSpPr>
          <p:spPr>
            <a:xfrm rot="15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4" name="Oval 129">
              <a:extLst>
                <a:ext uri="{FF2B5EF4-FFF2-40B4-BE49-F238E27FC236}">
                  <a16:creationId xmlns:a16="http://schemas.microsoft.com/office/drawing/2014/main" id="{4EAE3D3A-F07D-40E5-AE03-81D46746A2F6}"/>
                </a:ext>
              </a:extLst>
            </p:cNvPr>
            <p:cNvSpPr/>
            <p:nvPr/>
          </p:nvSpPr>
          <p:spPr>
            <a:xfrm rot="16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5" name="Oval 130">
              <a:extLst>
                <a:ext uri="{FF2B5EF4-FFF2-40B4-BE49-F238E27FC236}">
                  <a16:creationId xmlns:a16="http://schemas.microsoft.com/office/drawing/2014/main" id="{4548584F-A2D6-4348-8DA0-FEB1A19C07CE}"/>
                </a:ext>
              </a:extLst>
            </p:cNvPr>
            <p:cNvSpPr/>
            <p:nvPr/>
          </p:nvSpPr>
          <p:spPr>
            <a:xfrm rot="16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6" name="Oval 131">
              <a:extLst>
                <a:ext uri="{FF2B5EF4-FFF2-40B4-BE49-F238E27FC236}">
                  <a16:creationId xmlns:a16="http://schemas.microsoft.com/office/drawing/2014/main" id="{1DF4D2DF-A72B-4A86-993A-4111BAD425ED}"/>
                </a:ext>
              </a:extLst>
            </p:cNvPr>
            <p:cNvSpPr/>
            <p:nvPr/>
          </p:nvSpPr>
          <p:spPr>
            <a:xfrm rot="16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7" name="Oval 132">
              <a:extLst>
                <a:ext uri="{FF2B5EF4-FFF2-40B4-BE49-F238E27FC236}">
                  <a16:creationId xmlns:a16="http://schemas.microsoft.com/office/drawing/2014/main" id="{160AABED-5DE5-4D69-B4C7-CDEB221EC0F1}"/>
                </a:ext>
              </a:extLst>
            </p:cNvPr>
            <p:cNvSpPr/>
            <p:nvPr/>
          </p:nvSpPr>
          <p:spPr>
            <a:xfrm rot="17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8" name="Oval 133">
              <a:extLst>
                <a:ext uri="{FF2B5EF4-FFF2-40B4-BE49-F238E27FC236}">
                  <a16:creationId xmlns:a16="http://schemas.microsoft.com/office/drawing/2014/main" id="{4AED780B-7743-49A8-950A-6B2AFE85EB0F}"/>
                </a:ext>
              </a:extLst>
            </p:cNvPr>
            <p:cNvSpPr/>
            <p:nvPr/>
          </p:nvSpPr>
          <p:spPr>
            <a:xfrm rot="17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9" name="Oval 134">
              <a:extLst>
                <a:ext uri="{FF2B5EF4-FFF2-40B4-BE49-F238E27FC236}">
                  <a16:creationId xmlns:a16="http://schemas.microsoft.com/office/drawing/2014/main" id="{C85F54D5-1984-4383-AE20-02DD30C8C0DE}"/>
                </a:ext>
              </a:extLst>
            </p:cNvPr>
            <p:cNvSpPr/>
            <p:nvPr/>
          </p:nvSpPr>
          <p:spPr>
            <a:xfrm rot="17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0" name="Oval 135">
              <a:extLst>
                <a:ext uri="{FF2B5EF4-FFF2-40B4-BE49-F238E27FC236}">
                  <a16:creationId xmlns:a16="http://schemas.microsoft.com/office/drawing/2014/main" id="{001F1E2B-51DE-40DF-9CA5-E240CEF94C36}"/>
                </a:ext>
              </a:extLst>
            </p:cNvPr>
            <p:cNvSpPr/>
            <p:nvPr/>
          </p:nvSpPr>
          <p:spPr>
            <a:xfrm rot="18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1" name="Oval 136">
              <a:extLst>
                <a:ext uri="{FF2B5EF4-FFF2-40B4-BE49-F238E27FC236}">
                  <a16:creationId xmlns:a16="http://schemas.microsoft.com/office/drawing/2014/main" id="{E1EBC0B8-86D5-4DFA-9945-31AEE9B04BCC}"/>
                </a:ext>
              </a:extLst>
            </p:cNvPr>
            <p:cNvSpPr/>
            <p:nvPr/>
          </p:nvSpPr>
          <p:spPr>
            <a:xfrm rot="18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2" name="Oval 137">
              <a:extLst>
                <a:ext uri="{FF2B5EF4-FFF2-40B4-BE49-F238E27FC236}">
                  <a16:creationId xmlns:a16="http://schemas.microsoft.com/office/drawing/2014/main" id="{ACB85DE7-2FC9-4FA5-AA09-C914AB3AB331}"/>
                </a:ext>
              </a:extLst>
            </p:cNvPr>
            <p:cNvSpPr/>
            <p:nvPr/>
          </p:nvSpPr>
          <p:spPr>
            <a:xfrm rot="18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3" name="Oval 138">
              <a:extLst>
                <a:ext uri="{FF2B5EF4-FFF2-40B4-BE49-F238E27FC236}">
                  <a16:creationId xmlns:a16="http://schemas.microsoft.com/office/drawing/2014/main" id="{552510BD-5A39-48DE-8E8B-5BDA0FB9C93D}"/>
                </a:ext>
              </a:extLst>
            </p:cNvPr>
            <p:cNvSpPr/>
            <p:nvPr/>
          </p:nvSpPr>
          <p:spPr>
            <a:xfrm rot="18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4" name="Oval 139">
              <a:extLst>
                <a:ext uri="{FF2B5EF4-FFF2-40B4-BE49-F238E27FC236}">
                  <a16:creationId xmlns:a16="http://schemas.microsoft.com/office/drawing/2014/main" id="{B314A78E-833C-4EA4-90CC-672E1242F730}"/>
                </a:ext>
              </a:extLst>
            </p:cNvPr>
            <p:cNvSpPr/>
            <p:nvPr/>
          </p:nvSpPr>
          <p:spPr>
            <a:xfrm rot="19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5" name="Oval 140">
              <a:extLst>
                <a:ext uri="{FF2B5EF4-FFF2-40B4-BE49-F238E27FC236}">
                  <a16:creationId xmlns:a16="http://schemas.microsoft.com/office/drawing/2014/main" id="{891D9916-8BF3-4358-8170-48AB3A3EE797}"/>
                </a:ext>
              </a:extLst>
            </p:cNvPr>
            <p:cNvSpPr/>
            <p:nvPr/>
          </p:nvSpPr>
          <p:spPr>
            <a:xfrm rot="19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6" name="Oval 141">
              <a:extLst>
                <a:ext uri="{FF2B5EF4-FFF2-40B4-BE49-F238E27FC236}">
                  <a16:creationId xmlns:a16="http://schemas.microsoft.com/office/drawing/2014/main" id="{DB94D838-1733-4B3A-AD6B-86CD6E1348A2}"/>
                </a:ext>
              </a:extLst>
            </p:cNvPr>
            <p:cNvSpPr/>
            <p:nvPr/>
          </p:nvSpPr>
          <p:spPr>
            <a:xfrm rot="19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7" name="Oval 142">
              <a:extLst>
                <a:ext uri="{FF2B5EF4-FFF2-40B4-BE49-F238E27FC236}">
                  <a16:creationId xmlns:a16="http://schemas.microsoft.com/office/drawing/2014/main" id="{C0DE2374-0959-4EFA-A539-6D369D2B9ED5}"/>
                </a:ext>
              </a:extLst>
            </p:cNvPr>
            <p:cNvSpPr/>
            <p:nvPr/>
          </p:nvSpPr>
          <p:spPr>
            <a:xfrm rot="20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8" name="Oval 143">
              <a:extLst>
                <a:ext uri="{FF2B5EF4-FFF2-40B4-BE49-F238E27FC236}">
                  <a16:creationId xmlns:a16="http://schemas.microsoft.com/office/drawing/2014/main" id="{CB86D1E1-7B85-439A-88F5-B57D660241DB}"/>
                </a:ext>
              </a:extLst>
            </p:cNvPr>
            <p:cNvSpPr/>
            <p:nvPr/>
          </p:nvSpPr>
          <p:spPr>
            <a:xfrm rot="20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9" name="Oval 144">
              <a:extLst>
                <a:ext uri="{FF2B5EF4-FFF2-40B4-BE49-F238E27FC236}">
                  <a16:creationId xmlns:a16="http://schemas.microsoft.com/office/drawing/2014/main" id="{E2E25A74-4161-4359-A0CE-F590D098E90C}"/>
                </a:ext>
              </a:extLst>
            </p:cNvPr>
            <p:cNvSpPr/>
            <p:nvPr/>
          </p:nvSpPr>
          <p:spPr>
            <a:xfrm rot="20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0" name="Oval 145">
              <a:extLst>
                <a:ext uri="{FF2B5EF4-FFF2-40B4-BE49-F238E27FC236}">
                  <a16:creationId xmlns:a16="http://schemas.microsoft.com/office/drawing/2014/main" id="{F4F9AE5B-9D1F-41A7-8463-4276CF8D5170}"/>
                </a:ext>
              </a:extLst>
            </p:cNvPr>
            <p:cNvSpPr/>
            <p:nvPr/>
          </p:nvSpPr>
          <p:spPr>
            <a:xfrm rot="21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1" name="Oval 146">
              <a:extLst>
                <a:ext uri="{FF2B5EF4-FFF2-40B4-BE49-F238E27FC236}">
                  <a16:creationId xmlns:a16="http://schemas.microsoft.com/office/drawing/2014/main" id="{7DA2EA5D-52BA-4F20-8264-DB7551BC5E5D}"/>
                </a:ext>
              </a:extLst>
            </p:cNvPr>
            <p:cNvSpPr/>
            <p:nvPr/>
          </p:nvSpPr>
          <p:spPr>
            <a:xfrm rot="21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2" name="Oval 147">
              <a:extLst>
                <a:ext uri="{FF2B5EF4-FFF2-40B4-BE49-F238E27FC236}">
                  <a16:creationId xmlns:a16="http://schemas.microsoft.com/office/drawing/2014/main" id="{CE32DB6F-5030-4ADA-B490-11779D430760}"/>
                </a:ext>
              </a:extLst>
            </p:cNvPr>
            <p:cNvSpPr/>
            <p:nvPr/>
          </p:nvSpPr>
          <p:spPr>
            <a:xfrm rot="21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3BDB3F74-E5DB-453E-8C4A-40FF41DA8473}"/>
              </a:ext>
            </a:extLst>
          </p:cNvPr>
          <p:cNvSpPr/>
          <p:nvPr/>
        </p:nvSpPr>
        <p:spPr>
          <a:xfrm>
            <a:off x="5306401" y="322181"/>
            <a:ext cx="5820086" cy="899493"/>
          </a:xfrm>
          <a:prstGeom prst="rect">
            <a:avLst/>
          </a:prstGeom>
          <a:noFill/>
        </p:spPr>
        <p:txBody>
          <a:bodyPr wrap="square" lIns="77145" tIns="38572" rIns="77145" bIns="38572" numCol="1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672" b="1" dirty="0" err="1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2672" b="1" dirty="0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72" b="1" dirty="0" err="1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672" b="1" dirty="0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672" b="1" dirty="0">
              <a:ln w="76200">
                <a:solidFill>
                  <a:srgbClr val="7030A0"/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4" name="Picture 83" descr="C:\Program Files\Microsoft Office\MEDIA\CAGCAT10\j0195384.wmf">
            <a:extLst>
              <a:ext uri="{FF2B5EF4-FFF2-40B4-BE49-F238E27FC236}">
                <a16:creationId xmlns:a16="http://schemas.microsoft.com/office/drawing/2014/main" id="{A49109D7-8040-FC03-9A1E-EBC222820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045" y="4201928"/>
            <a:ext cx="3361411" cy="265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laptop"/>
          <p:cNvSpPr>
            <a:spLocks noEditPoints="1" noChangeArrowheads="1"/>
          </p:cNvSpPr>
          <p:nvPr/>
        </p:nvSpPr>
        <p:spPr bwMode="auto">
          <a:xfrm>
            <a:off x="765261" y="230529"/>
            <a:ext cx="3330532" cy="1756513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7145" tIns="38572" rIns="77145" bIns="38572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computr3">
            <a:extLst>
              <a:ext uri="{FF2B5EF4-FFF2-40B4-BE49-F238E27FC236}">
                <a16:creationId xmlns:a16="http://schemas.microsoft.com/office/drawing/2014/main" id="{B7DF48EC-88F0-A4F2-3BF6-3BC6C7E1293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362011" y="4535633"/>
            <a:ext cx="2737755" cy="1831945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4287" tIns="32144" rIns="64287" bIns="32144" numCol="1" anchor="t" anchorCtr="0" compatLnSpc="1">
            <a:prstTxWarp prst="textNoShape">
              <a:avLst/>
            </a:prstTxWarp>
          </a:bodyPr>
          <a:lstStyle/>
          <a:p>
            <a:endParaRPr lang="ru-RU" sz="1266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7539B43-E91D-A8C0-A465-2F03DB5113ED}"/>
              </a:ext>
            </a:extLst>
          </p:cNvPr>
          <p:cNvSpPr txBox="1"/>
          <p:nvPr/>
        </p:nvSpPr>
        <p:spPr>
          <a:xfrm rot="21387350">
            <a:off x="10894142" y="4536868"/>
            <a:ext cx="1002890" cy="689163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914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want </a:t>
            </a:r>
          </a:p>
          <a:p>
            <a:pPr algn="ctr"/>
            <a:r>
              <a:rPr lang="en-US" sz="914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join </a:t>
            </a:r>
          </a:p>
          <a:p>
            <a:pPr algn="ctr"/>
            <a:r>
              <a:rPr lang="en-US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Math </a:t>
            </a:r>
          </a:p>
          <a:p>
            <a:pPr algn="ctr"/>
            <a:r>
              <a:rPr lang="en-US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endParaRPr lang="en-US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84" y="4381082"/>
            <a:ext cx="763673" cy="8730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74" y="4713051"/>
            <a:ext cx="1157591" cy="87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88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7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verified">
            <a:extLst>
              <a:ext uri="{FF2B5EF4-FFF2-40B4-BE49-F238E27FC236}">
                <a16:creationId xmlns:a16="http://schemas.microsoft.com/office/drawing/2014/main" id="{AE399163-9587-3C5F-AD73-1252CFE2D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-7780338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9F4B-D10A-4FC3-9D0B-353CDF8B910E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Rectangle: Diagonal Corners Snipped 31">
            <a:extLst>
              <a:ext uri="{FF2B5EF4-FFF2-40B4-BE49-F238E27FC236}">
                <a16:creationId xmlns:a16="http://schemas.microsoft.com/office/drawing/2014/main" id="{53DCB6A2-EE45-44C9-B23B-7A2762BCC26E}"/>
              </a:ext>
            </a:extLst>
          </p:cNvPr>
          <p:cNvSpPr/>
          <p:nvPr/>
        </p:nvSpPr>
        <p:spPr>
          <a:xfrm>
            <a:off x="0" y="1315844"/>
            <a:ext cx="5715000" cy="505150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সোহেল</a:t>
            </a:r>
            <a:r>
              <a:rPr lang="en-US" sz="8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মিয়া</a:t>
            </a:r>
            <a:endParaRPr lang="en-U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৩৬ </a:t>
            </a:r>
            <a:r>
              <a:rPr lang="en-US" sz="2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কংশেরকুল</a:t>
            </a:r>
            <a:r>
              <a:rPr lang="en-US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44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ভালুকা</a:t>
            </a:r>
            <a:r>
              <a:rPr lang="en-US" sz="2844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44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ময়মনসিংহ</a:t>
            </a:r>
            <a:r>
              <a:rPr lang="en-US" sz="2844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844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2844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০১৭২১৪৯১৪১১</a:t>
            </a:r>
            <a:endParaRPr lang="en-US" sz="2844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44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Narrow" panose="020B0606020202030204" pitchFamily="34" charset="0"/>
                <a:cs typeface="NikoshBAN" panose="02000000000000000000" pitchFamily="2" charset="0"/>
              </a:rPr>
              <a:t>Gmail : </a:t>
            </a:r>
            <a:r>
              <a:rPr lang="en-US" sz="2844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Narrow" panose="020B0606020202030204" pitchFamily="34" charset="0"/>
                <a:cs typeface="NikoshBAN" panose="02000000000000000000" pitchFamily="2" charset="0"/>
              </a:rPr>
              <a:t>shohelkgps@gmail.com</a:t>
            </a:r>
            <a:endParaRPr lang="en-US" sz="2844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 Narrow" panose="020B0606020202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CB0AD8-7431-4B1A-B79B-10D7DFEBA6BF}"/>
              </a:ext>
            </a:extLst>
          </p:cNvPr>
          <p:cNvSpPr/>
          <p:nvPr/>
        </p:nvSpPr>
        <p:spPr>
          <a:xfrm>
            <a:off x="4114800" y="516184"/>
            <a:ext cx="3681237" cy="923330"/>
          </a:xfrm>
          <a:prstGeom prst="rect">
            <a:avLst/>
          </a:prstGeom>
          <a:ln w="28575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onotype Corsiva" panose="03010101010201010101" pitchFamily="66" charset="0"/>
                <a:cs typeface="NikoshBAN" panose="02000000000000000000" pitchFamily="2" charset="0"/>
              </a:rPr>
              <a:t>শিক্ষক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onotype Corsiva" panose="03010101010201010101" pitchFamily="66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onotype Corsiva" panose="03010101010201010101" pitchFamily="66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Monotype Corsiva" panose="03010101010201010101" pitchFamily="66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524000"/>
            <a:ext cx="3779085" cy="46500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031" l="9903" r="899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04800"/>
            <a:ext cx="313099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22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533400"/>
            <a:ext cx="5791200" cy="129540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prstTxWarp prst="textPlain">
              <a:avLst>
                <a:gd name="adj" fmla="val 49339"/>
              </a:avLst>
            </a:prstTxWarp>
            <a:spAutoFit/>
          </a:bodyPr>
          <a:lstStyle/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E819-5D29-4716-96EC-F571538748F7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1981200"/>
            <a:ext cx="44958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                            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পঞ্চম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অধিবর্ষ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                    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অধিবর্ষ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…(পৃষ্ঠা-১৪৪)  </a:t>
            </a: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৫০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২৬/০৬/২০২৬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99" y="1905000"/>
            <a:ext cx="3398655" cy="464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81200"/>
            <a:ext cx="3581400" cy="4267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5240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8665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57400" y="569654"/>
            <a:ext cx="8153400" cy="232594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38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6900" y="3048001"/>
            <a:ext cx="100203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২৫.২.১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-অধিবর্ষ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২৫.২.২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-কোন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অধিবর্ষ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3C092-BA46-4514-88E9-E6D0DDCB0D3A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73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Down 3">
            <a:extLst>
              <a:ext uri="{FF2B5EF4-FFF2-40B4-BE49-F238E27FC236}">
                <a16:creationId xmlns:a16="http://schemas.microsoft.com/office/drawing/2014/main" id="{199AAACD-90C1-49A0-ECF6-E4ACF05795FD}"/>
              </a:ext>
            </a:extLst>
          </p:cNvPr>
          <p:cNvSpPr/>
          <p:nvPr/>
        </p:nvSpPr>
        <p:spPr>
          <a:xfrm>
            <a:off x="2438400" y="457200"/>
            <a:ext cx="7315200" cy="228600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A5CAE-A8B6-ADBA-2B09-14142EC746A0}"/>
              </a:ext>
            </a:extLst>
          </p:cNvPr>
          <p:cNvSpPr txBox="1"/>
          <p:nvPr/>
        </p:nvSpPr>
        <p:spPr>
          <a:xfrm>
            <a:off x="4495800" y="471928"/>
            <a:ext cx="304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atin typeface="NikoshBAN" panose="02000000000000000000" pitchFamily="2" charset="0"/>
                <a:cs typeface="NikoshBAN" panose="02000000000000000000" pitchFamily="2" charset="0"/>
              </a:rPr>
              <a:t>পূর্ব জ্ঞান যাচাই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3645E-733D-ACDC-5FD5-4F5A24FC67C5}"/>
              </a:ext>
            </a:extLst>
          </p:cNvPr>
          <p:cNvSpPr txBox="1"/>
          <p:nvPr/>
        </p:nvSpPr>
        <p:spPr>
          <a:xfrm>
            <a:off x="2438400" y="3124200"/>
            <a:ext cx="762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  <a:t>এক বছর       = কত মাস?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  <a:t>এক বছর       = কত দিন?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 মাস = কত দিন?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8D3CF-9843-4C61-B5D4-F76F8D865C91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8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702F-6CB3-4229-AE18-C3DBBFB3F0D1}" type="datetime1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11658600" cy="647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8B3DF9-325B-9633-11A6-AD5C0AA94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32936"/>
            <a:ext cx="10972800" cy="627360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AA77-ADB5-4064-B0A6-0B9A58DA1ADF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1CDBB-2F15-5B15-C9EB-E778450DC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5632"/>
            <a:ext cx="11201400" cy="620673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D12B7-FB41-451C-97F2-CB613085693E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8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9906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itchFamily="2" charset="0"/>
                <a:cs typeface="NikoshBAN" pitchFamily="2" charset="0"/>
              </a:rPr>
              <a:t>১। এগুলো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9600" y="5267236"/>
            <a:ext cx="31242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atin typeface="NikoshBAN" pitchFamily="2" charset="0"/>
                <a:cs typeface="NikoshBAN" pitchFamily="2" charset="0"/>
              </a:rPr>
              <a:t>অধিবর্ষ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17526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err="1"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4000">
                <a:latin typeface="NikoshBAN" pitchFamily="2" charset="0"/>
                <a:cs typeface="NikoshBAN" pitchFamily="2" charset="0"/>
              </a:rPr>
              <a:t> ক্যালেন্ডার?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2590801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ক্যালেন্ডারে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4166081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itchFamily="2" charset="0"/>
                <a:cs typeface="NikoshBAN" pitchFamily="2" charset="0"/>
              </a:rPr>
              <a:t>৪। কোনো  পার্থক্য হলো বলতে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72F1-3959-4245-92DA-CC2C9ADCAC9C}" type="datetime1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5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81AE33AC-9355-D9A8-2216-4348FF0FC4E2}"/>
              </a:ext>
            </a:extLst>
          </p:cNvPr>
          <p:cNvSpPr/>
          <p:nvPr/>
        </p:nvSpPr>
        <p:spPr>
          <a:xfrm>
            <a:off x="1943100" y="457200"/>
            <a:ext cx="8305800" cy="1600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0E14C-ADD7-7739-55D6-E5CBFC87B096}"/>
              </a:ext>
            </a:extLst>
          </p:cNvPr>
          <p:cNvSpPr txBox="1"/>
          <p:nvPr/>
        </p:nvSpPr>
        <p:spPr>
          <a:xfrm>
            <a:off x="4000500" y="1000543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latin typeface="NikoshBAN" pitchFamily="2" charset="0"/>
                <a:cs typeface="NikoshBAN" pitchFamily="2" charset="0"/>
              </a:rPr>
              <a:t>আজকে আমরা জানবো-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5C6A9A5-404E-2F23-11F8-018F4C63B053}"/>
              </a:ext>
            </a:extLst>
          </p:cNvPr>
          <p:cNvSpPr/>
          <p:nvPr/>
        </p:nvSpPr>
        <p:spPr>
          <a:xfrm>
            <a:off x="2819400" y="2667000"/>
            <a:ext cx="6400800" cy="325671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latin typeface="NikoshBAN" pitchFamily="2" charset="0"/>
                <a:cs typeface="NikoshBAN" pitchFamily="2" charset="0"/>
              </a:rPr>
              <a:t>অধিবর্ষ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9087E-610F-4414-A3FF-E8BE5027CB20}" type="datetime1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9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72154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একাধিক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ক্যালেন্ডার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প্রদর্শন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জিজ্ঞেস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করবো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1905000"/>
            <a:ext cx="998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ক্যালেন্ডারগুলোতে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দিনগুলো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বিভিন্নতার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8863055-3BA8-47ED-1ACF-EA01E2769B07}"/>
              </a:ext>
            </a:extLst>
          </p:cNvPr>
          <p:cNvSpPr/>
          <p:nvPr/>
        </p:nvSpPr>
        <p:spPr>
          <a:xfrm>
            <a:off x="3429000" y="4191000"/>
            <a:ext cx="4876800" cy="18158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>
                <a:latin typeface="NikoshBAN" pitchFamily="2" charset="0"/>
                <a:cs typeface="NikoshBAN" pitchFamily="2" charset="0"/>
              </a:rPr>
              <a:t>অধিবর্ষ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710F7-C89E-412B-B6E1-8F7C9EE825F5}" type="datetime1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52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202A-69FE-4AB6-8089-B6B5CC347806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34B84F-552A-2428-39B0-017B0402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10000"/>
            <a:ext cx="8534400" cy="2819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46EA69-72D0-99A9-8D41-6390E8296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1000"/>
            <a:ext cx="8534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58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D8306-8B5A-491F-9E3D-8CB3B92C81E5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4AAF1E-A0BF-0BDD-0698-67F560ED3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81000"/>
            <a:ext cx="8382000" cy="2819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E75A93-77DA-0955-B156-A678C604B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276600"/>
            <a:ext cx="8382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11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85BE39-E512-47BF-1352-A51043438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63296"/>
            <a:ext cx="9624224" cy="639470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202A-69FE-4AB6-8089-B6B5CC347806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64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11538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987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4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২০০০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সাল</a:t>
                      </a:r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(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ফেব্রুয়ারি</a:t>
                      </a:r>
                      <a:r>
                        <a:rPr lang="en-US" sz="4400" b="1" dirty="0"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২৯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দিন</a:t>
                      </a:r>
                      <a:endParaRPr lang="en-US" sz="44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r>
                        <a:rPr lang="en-US" sz="4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২০২১ সাল(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ফেব্রুয়ারি</a:t>
                      </a:r>
                      <a:r>
                        <a:rPr lang="en-US" sz="4400" b="1" dirty="0"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২৮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দিন</a:t>
                      </a:r>
                      <a:endParaRPr lang="en-US" sz="44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r>
                        <a:rPr lang="en-US" sz="4400" b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২০২২ সাল(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ফেব্রুয়ারি</a:t>
                      </a:r>
                      <a:r>
                        <a:rPr lang="en-US" sz="4400" b="1" dirty="0"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২৮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দিন</a:t>
                      </a:r>
                      <a:endParaRPr lang="en-US" sz="44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২০২৩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সাল</a:t>
                      </a:r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(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ফেব্রুয়ারি</a:t>
                      </a:r>
                      <a:r>
                        <a:rPr lang="en-US" sz="4400" b="1" dirty="0"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২৮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দিন</a:t>
                      </a:r>
                      <a:endParaRPr lang="en-US" sz="44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২০২৪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সাল</a:t>
                      </a:r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(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ফেব্রুয়ারি</a:t>
                      </a:r>
                      <a:r>
                        <a:rPr lang="en-US" sz="4400" b="1" dirty="0"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২৯ </a:t>
                      </a:r>
                      <a:r>
                        <a:rPr lang="en-US" sz="44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দিন</a:t>
                      </a:r>
                      <a:endParaRPr lang="en-US" sz="44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9202A-69FE-4AB6-8089-B6B5CC347806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0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9800" y="762000"/>
            <a:ext cx="7960018" cy="2514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অধিবর্ষ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হলো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ক্যালেন্ডার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ঋতু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সমন্বয়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স্থাপনের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একদিন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3581401"/>
            <a:ext cx="7960018" cy="28193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বিভাজ্য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বছরকে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অধিবর্ষ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এছাড়াও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স্থানীয়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অঙ্ক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২টি ০০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অধিবর্ষ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৪০০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বিভাজ্য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অধিবর্ষ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9F89A-A68F-49EE-BE79-4D8D384AC0AD}" type="datetime1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87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8EA3E0-BE87-5E30-74EB-6A2594333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"/>
            <a:ext cx="10439400" cy="67818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A653C-CCCD-415C-AEF8-CFA98CB9886D}" type="datetime1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22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81000"/>
            <a:ext cx="6324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সালগুলো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৪০০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বিভাজ্য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</a:t>
            </a:r>
          </a:p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চকবোর্ডের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95600" y="2133601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১) ২০১৮÷৪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= ?             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2133600"/>
            <a:ext cx="37683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itchFamily="2" charset="0"/>
                <a:cs typeface="NikoshBAN" pitchFamily="2" charset="0"/>
              </a:rPr>
              <a:t>উঃ ভাগফল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৫০৪,ভাগশেষ ২</a:t>
            </a: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বিভাজ্য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2722389" y="3328719"/>
            <a:ext cx="3013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২) ১৯০০÷৪০০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8886" y="3328718"/>
            <a:ext cx="3768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itchFamily="2" charset="0"/>
                <a:cs typeface="NikoshBAN" pitchFamily="2" charset="0"/>
              </a:rPr>
              <a:t>উঃ ভাগফল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৪,ভাগশেষ ৩০০</a:t>
            </a: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বিভাজ্য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97C225-C647-5533-A74A-8696B5F2B356}"/>
              </a:ext>
            </a:extLst>
          </p:cNvPr>
          <p:cNvSpPr txBox="1"/>
          <p:nvPr/>
        </p:nvSpPr>
        <p:spPr>
          <a:xfrm rot="10800000" flipV="1">
            <a:off x="2667000" y="4662598"/>
            <a:ext cx="3048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itchFamily="2" charset="0"/>
                <a:cs typeface="NikoshBAN" pitchFamily="2" charset="0"/>
              </a:rPr>
              <a:t> ৩) ১৬০০÷৪০০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61F9CC-05EE-FBD2-C105-59CDCFA280E1}"/>
              </a:ext>
            </a:extLst>
          </p:cNvPr>
          <p:cNvSpPr txBox="1"/>
          <p:nvPr/>
        </p:nvSpPr>
        <p:spPr>
          <a:xfrm>
            <a:off x="5798886" y="4645308"/>
            <a:ext cx="3768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itchFamily="2" charset="0"/>
                <a:cs typeface="NikoshBAN" pitchFamily="2" charset="0"/>
              </a:rPr>
              <a:t>উঃ ভাগফল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৪,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ভাগশেষ ০০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err="1">
                <a:latin typeface="NikoshBAN" pitchFamily="2" charset="0"/>
                <a:cs typeface="NikoshBAN" pitchFamily="2" charset="0"/>
              </a:rPr>
              <a:t>বিভাজ্য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1A9D7-A5DD-48ED-AC7F-55B78F7CFF09}" type="datetime1">
              <a:rPr lang="en-US" smtClean="0"/>
              <a:t>6/26/2026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8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  <p:bldP spid="9" grpId="0"/>
      <p:bldP spid="10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912AC76-E397-3F60-D0C9-12A284776D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8978371"/>
              </p:ext>
            </p:extLst>
          </p:nvPr>
        </p:nvGraphicFramePr>
        <p:xfrm>
          <a:off x="2895600" y="2057400"/>
          <a:ext cx="6629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2092195-B3F1-1AFD-461C-85088C93F242}"/>
              </a:ext>
            </a:extLst>
          </p:cNvPr>
          <p:cNvSpPr txBox="1"/>
          <p:nvPr/>
        </p:nvSpPr>
        <p:spPr>
          <a:xfrm>
            <a:off x="2305050" y="533401"/>
            <a:ext cx="7581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১টি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অধিবর্ষ </a:t>
            </a:r>
            <a:r>
              <a:rPr lang="en-US" sz="400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>
                <a:latin typeface="NikoshBAN" pitchFamily="2" charset="0"/>
                <a:cs typeface="NikoshBAN" pitchFamily="2" charset="0"/>
              </a:rPr>
              <a:t> না তা ৬ টি দলে ভাগ হয়ে প্রত্যেক দল  </a:t>
            </a:r>
            <a:r>
              <a:rPr lang="en-US" sz="4000" err="1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>
                <a:latin typeface="NikoshBAN" pitchFamily="2" charset="0"/>
                <a:cs typeface="NikoshBAN" pitchFamily="2" charset="0"/>
              </a:rPr>
              <a:t> করবে।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B38F-AA80-4932-BD31-C14EF1D47FEA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90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3219034"/>
            <a:ext cx="8001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>
                <a:latin typeface="NikoshBAN" pitchFamily="2" charset="0"/>
                <a:cs typeface="NikoshBAN" pitchFamily="2" charset="0"/>
              </a:rPr>
              <a:t> সাল গুলোর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>
                <a:latin typeface="NikoshBAN" pitchFamily="2" charset="0"/>
                <a:cs typeface="NikoshBAN" pitchFamily="2" charset="0"/>
              </a:rPr>
              <a:t> দিনের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>
                <a:latin typeface="NikoshBAN" pitchFamily="2" charset="0"/>
                <a:cs typeface="NikoshBAN" pitchFamily="2" charset="0"/>
              </a:rPr>
              <a:t>ছিল?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AutoNum type="arabicParenR"/>
            </a:pPr>
            <a:r>
              <a:rPr lang="en-US" sz="4400">
                <a:latin typeface="NikoshBAN" pitchFamily="2" charset="0"/>
                <a:cs typeface="NikoshBAN" pitchFamily="2" charset="0"/>
              </a:rPr>
              <a:t>২০২০        </a:t>
            </a:r>
          </a:p>
          <a:p>
            <a:pPr marL="742950" indent="-742950">
              <a:buAutoNum type="arabicParenR"/>
            </a:pPr>
            <a:r>
              <a:rPr lang="en-US" sz="4400">
                <a:latin typeface="NikoshBAN" pitchFamily="2" charset="0"/>
                <a:cs typeface="NikoshBAN" pitchFamily="2" charset="0"/>
              </a:rPr>
              <a:t>৮০০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62FAE28-25E2-B774-9E1E-0FEE04D366BA}"/>
              </a:ext>
            </a:extLst>
          </p:cNvPr>
          <p:cNvSpPr/>
          <p:nvPr/>
        </p:nvSpPr>
        <p:spPr>
          <a:xfrm>
            <a:off x="3505200" y="685800"/>
            <a:ext cx="4114800" cy="2286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C59C-63E9-4763-899A-DAD12A170EF3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39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2743200"/>
            <a:ext cx="716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সালগুলো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অধিবর্ষ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arenR"/>
            </a:pPr>
            <a:r>
              <a:rPr lang="en-US" sz="4400" dirty="0">
                <a:latin typeface="NikoshBAN" pitchFamily="2" charset="0"/>
                <a:cs typeface="NikoshBAN" pitchFamily="2" charset="0"/>
              </a:rPr>
              <a:t>২০২১ </a:t>
            </a:r>
          </a:p>
          <a:p>
            <a:pPr marL="514350" indent="-514350">
              <a:buAutoNum type="arabicParenR"/>
            </a:pPr>
            <a:r>
              <a:rPr lang="en-US" sz="4400" dirty="0">
                <a:latin typeface="NikoshBAN" pitchFamily="2" charset="0"/>
                <a:cs typeface="NikoshBAN" pitchFamily="2" charset="0"/>
              </a:rPr>
              <a:t>২০০৮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06A8B-D165-7E5C-3AE1-76910C5D99B6}"/>
              </a:ext>
            </a:extLst>
          </p:cNvPr>
          <p:cNvSpPr txBox="1"/>
          <p:nvPr/>
        </p:nvSpPr>
        <p:spPr>
          <a:xfrm>
            <a:off x="3124200" y="609600"/>
            <a:ext cx="52578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prstTxWarp prst="textPlain">
              <a:avLst>
                <a:gd name="adj" fmla="val 50153"/>
              </a:avLst>
            </a:prstTxWarp>
            <a:spAutoFit/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en-US" sz="200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2B2B9-B371-4CF1-8AF1-49FD412F1C82}" type="datetime1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0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1905000"/>
            <a:ext cx="7696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en-US" sz="4000">
                <a:latin typeface="NikoshBAN" pitchFamily="2" charset="0"/>
                <a:cs typeface="NikoshBAN" pitchFamily="2" charset="0"/>
              </a:rPr>
              <a:t>অধিবর্ষ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বোঝ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457200" indent="-457200">
              <a:buAutoNum type="arabicParenR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সালগুলো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>
                <a:latin typeface="NikoshBAN" pitchFamily="2" charset="0"/>
                <a:cs typeface="NikoshBAN" pitchFamily="2" charset="0"/>
              </a:rPr>
              <a:t>অধিবর্ষ কিনা নির্ণয় করঃ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>
                <a:latin typeface="NikoshBAN" pitchFamily="2" charset="0"/>
                <a:cs typeface="NikoshBAN" pitchFamily="2" charset="0"/>
              </a:rPr>
              <a:t>        ক) ১৯৮৮                   </a:t>
            </a:r>
          </a:p>
          <a:p>
            <a:r>
              <a:rPr lang="en-US" sz="4000">
                <a:latin typeface="NikoshBAN" pitchFamily="2" charset="0"/>
                <a:cs typeface="NikoshBAN" pitchFamily="2" charset="0"/>
              </a:rPr>
              <a:t>        খ) ২০২৩</a:t>
            </a:r>
          </a:p>
          <a:p>
            <a:r>
              <a:rPr lang="en-US" sz="4000">
                <a:latin typeface="NikoshBAN" pitchFamily="2" charset="0"/>
                <a:cs typeface="NikoshBAN" pitchFamily="2" charset="0"/>
              </a:rPr>
              <a:t>        গ) ২০০০                 </a:t>
            </a:r>
          </a:p>
          <a:p>
            <a:r>
              <a:rPr lang="en-US" sz="4000">
                <a:latin typeface="NikoshBAN" pitchFamily="2" charset="0"/>
                <a:cs typeface="NikoshBAN" pitchFamily="2" charset="0"/>
              </a:rPr>
              <a:t>        ঘ) ২০১৮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586D1D-2BAE-29E5-CCE1-82AD0E6BF396}"/>
              </a:ext>
            </a:extLst>
          </p:cNvPr>
          <p:cNvSpPr txBox="1"/>
          <p:nvPr/>
        </p:nvSpPr>
        <p:spPr>
          <a:xfrm>
            <a:off x="2971800" y="685800"/>
            <a:ext cx="50292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prstTxWarp prst="textPlain">
              <a:avLst>
                <a:gd name="adj" fmla="val 50153"/>
              </a:avLst>
            </a:prstTxWarp>
            <a:spAutoFit/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en-US" sz="200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E1BA5-A924-4B81-872F-6194090FF90D}" type="datetime1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4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199"/>
            <a:ext cx="12039600" cy="670560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B5680-95D3-4D6B-B77D-788287204BEE}" type="datetime1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90800" y="3276600"/>
            <a:ext cx="693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অসংখ্য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33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808</Words>
  <Application>Microsoft Office PowerPoint</Application>
  <PresentationFormat>Widescreen</PresentationFormat>
  <Paragraphs>165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Arial Narrow</vt:lpstr>
      <vt:lpstr>Calibri</vt:lpstr>
      <vt:lpstr>Calibri Light</vt:lpstr>
      <vt:lpstr>Monotype Corsiva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nakra</dc:creator>
  <cp:lastModifiedBy>Stars</cp:lastModifiedBy>
  <cp:revision>99</cp:revision>
  <dcterms:created xsi:type="dcterms:W3CDTF">2006-08-16T00:00:00Z</dcterms:created>
  <dcterms:modified xsi:type="dcterms:W3CDTF">2026-06-26T13:55:48Z</dcterms:modified>
</cp:coreProperties>
</file>