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2"/>
  </p:notesMasterIdLst>
  <p:sldIdLst>
    <p:sldId id="256" r:id="rId2"/>
    <p:sldId id="257" r:id="rId3"/>
    <p:sldId id="291" r:id="rId4"/>
    <p:sldId id="285" r:id="rId5"/>
    <p:sldId id="259" r:id="rId6"/>
    <p:sldId id="286" r:id="rId7"/>
    <p:sldId id="287" r:id="rId8"/>
    <p:sldId id="288" r:id="rId9"/>
    <p:sldId id="260" r:id="rId10"/>
    <p:sldId id="261" r:id="rId11"/>
    <p:sldId id="262" r:id="rId12"/>
    <p:sldId id="270" r:id="rId13"/>
    <p:sldId id="272" r:id="rId14"/>
    <p:sldId id="273" r:id="rId15"/>
    <p:sldId id="274" r:id="rId16"/>
    <p:sldId id="275" r:id="rId17"/>
    <p:sldId id="276" r:id="rId18"/>
    <p:sldId id="266" r:id="rId19"/>
    <p:sldId id="289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0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446FA-72DA-4064-BFDA-C30C067F9A6D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7E4EB-4272-4E73-B662-02F02EA88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09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01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573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64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217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7E4EB-4272-4E73-B662-02F02EA88A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0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33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57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2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8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5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68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1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8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6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998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4626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2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7970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52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64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CA624-516D-4383-A8F3-DBE4A77A4A6B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55F6B-0400-4E0A-BDCE-D376239CC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5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64DE79-268F-4C1A-8933-263129D2AF90}" type="datetimeFigureOut">
              <a:rPr lang="en-US" smtClean="0"/>
              <a:t>6/27/2026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r>
              <a:rPr lang="en-US" smtClean="0"/>
              <a:t>DCD Batch-2, Naem, Dhaka.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96850" h="19685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93914" y="288471"/>
            <a:ext cx="11604172" cy="6281057"/>
          </a:xfrm>
          <a:prstGeom prst="rect">
            <a:avLst/>
          </a:prstGeom>
          <a:blipFill>
            <a:blip r:embed="rId19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96850" h="19685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78971" y="449943"/>
            <a:ext cx="11190515" cy="590731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93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6200000">
            <a:off x="-1219755" y="3598320"/>
            <a:ext cx="34900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3200" dirty="0" smtClean="0">
                <a:latin typeface="Times New Roman" panose="02020603050405020304" pitchFamily="18" charset="0"/>
              </a:rPr>
              <a:t>Picture edit: </a:t>
            </a:r>
            <a:r>
              <a:rPr lang="en-US" sz="3200" dirty="0" err="1">
                <a:latin typeface="Times New Roman" panose="02020603050405020304" pitchFamily="18" charset="0"/>
              </a:rPr>
              <a:t>c</a:t>
            </a:r>
            <a:r>
              <a:rPr lang="en-US" sz="3200" dirty="0" err="1" smtClean="0">
                <a:latin typeface="Times New Roman" panose="02020603050405020304" pitchFamily="18" charset="0"/>
              </a:rPr>
              <a:t>hatgpt</a:t>
            </a:r>
            <a:endParaRPr lang="as-IN" sz="3200" dirty="0">
              <a:latin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33969" y="5976772"/>
            <a:ext cx="41633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সূচনা</a:t>
            </a:r>
            <a:r>
              <a:rPr lang="en-US" sz="3200" dirty="0" smtClean="0"/>
              <a:t> </a:t>
            </a:r>
            <a:r>
              <a:rPr lang="en-US" sz="3200" dirty="0" err="1" smtClean="0"/>
              <a:t>গান</a:t>
            </a:r>
            <a:r>
              <a:rPr lang="en-US" sz="3200" dirty="0" smtClean="0"/>
              <a:t> : SUNO.ai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814" y="760491"/>
            <a:ext cx="9880497" cy="5133315"/>
          </a:xfrm>
          <a:prstGeom prst="rect">
            <a:avLst/>
          </a:prstGeom>
        </p:spPr>
      </p:pic>
      <p:pic>
        <p:nvPicPr>
          <p:cNvPr id="9" name="দৈনন্দিন মোড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>
            <a:off x="3975358" y="4502413"/>
            <a:ext cx="2266647" cy="226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8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92369" y="717454"/>
            <a:ext cx="11197883" cy="7737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>
                <a:solidFill>
                  <a:srgbClr val="003366"/>
                </a:solidFill>
              </a:defRPr>
            </a:pPr>
            <a:r>
              <a:rPr lang="as-IN" sz="4800" b="1" dirty="0" smtClean="0">
                <a:solidFill>
                  <a:sysClr val="windowText" lastClr="000000"/>
                </a:solidFill>
              </a:rPr>
              <a:t>ক্লাসের তথ্য</a:t>
            </a:r>
            <a:endParaRPr lang="as-IN" sz="48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628589" y="1828802"/>
            <a:ext cx="11276718" cy="345330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000">
                <a:latin typeface="Arial"/>
              </a:defRPr>
            </a:pPr>
            <a:r>
              <a:rPr lang="as-IN" sz="4000" dirty="0" smtClean="0">
                <a:solidFill>
                  <a:schemeClr val="bg1"/>
                </a:solidFill>
                <a:latin typeface="Arial"/>
              </a:rPr>
              <a:t>বিষয়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			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: আইসিটি</a:t>
            </a: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solidFill>
                  <a:schemeClr val="bg1"/>
                </a:solidFill>
                <a:latin typeface="Arial"/>
              </a:rPr>
              <a:t>শ্রেণি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			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: একাদশ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, ২য় </a:t>
            </a:r>
            <a:r>
              <a:rPr lang="en-US" sz="4000" dirty="0" err="1" smtClean="0">
                <a:solidFill>
                  <a:schemeClr val="bg1"/>
                </a:solidFill>
                <a:latin typeface="Arial"/>
              </a:rPr>
              <a:t>অধ্যায়</a:t>
            </a:r>
            <a:endParaRPr lang="as-IN" sz="40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solidFill>
                  <a:schemeClr val="bg1"/>
                </a:solidFill>
                <a:latin typeface="Arial"/>
              </a:rPr>
              <a:t>শিক্ষার্থীর সংখ্যা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	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: ৪০ জন</a:t>
            </a: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solidFill>
                  <a:schemeClr val="bg1"/>
                </a:solidFill>
                <a:latin typeface="Arial"/>
              </a:rPr>
              <a:t>সময়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			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: ৪৫ মিনিট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, ২৫ </a:t>
            </a:r>
            <a:r>
              <a:rPr lang="en-US" sz="4000" dirty="0" err="1" smtClean="0">
                <a:solidFill>
                  <a:schemeClr val="bg1"/>
                </a:solidFill>
                <a:latin typeface="Arial"/>
              </a:rPr>
              <a:t>জুন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 ২০২৬, </a:t>
            </a: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9am</a:t>
            </a:r>
            <a:endParaRPr lang="as-IN" sz="40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solidFill>
                  <a:schemeClr val="bg1"/>
                </a:solidFill>
                <a:latin typeface="Arial"/>
              </a:rPr>
              <a:t>ক্লাসের সুবিধা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	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: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 Laptop, Marker,</a:t>
            </a:r>
            <a:r>
              <a:rPr lang="as-IN" sz="4000" dirty="0" smtClean="0">
                <a:solidFill>
                  <a:schemeClr val="bg1"/>
                </a:solidFill>
                <a:latin typeface="Arial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Multimedia </a:t>
            </a:r>
          </a:p>
          <a:p>
            <a:pPr algn="l">
              <a:defRPr sz="2000">
                <a:latin typeface="Arial"/>
              </a:defRPr>
            </a:pPr>
            <a:r>
              <a:rPr lang="en-US" sz="40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latin typeface="Arial"/>
              </a:rPr>
              <a:t>    				  Projector, light Pointer etc.</a:t>
            </a:r>
            <a:endParaRPr lang="en-US" sz="4000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4" name="17791849472424217871advdbz6-voicemaker.in-speec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flipH="1">
            <a:off x="9592073" y="2608979"/>
            <a:ext cx="1218407" cy="121840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540594" y="2239647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Studio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6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13" y="425513"/>
            <a:ext cx="11661515" cy="60386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6200000">
            <a:off x="1826722" y="4245286"/>
            <a:ext cx="677108" cy="3419217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Picture edit: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en-US" sz="32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hatgpt</a:t>
            </a:r>
            <a:endParaRPr lang="as-IN" sz="32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7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405" y="878639"/>
            <a:ext cx="10085817" cy="530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30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78302" y="1153550"/>
            <a:ext cx="11197883" cy="812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>
                <a:solidFill>
                  <a:srgbClr val="003366"/>
                </a:solidFill>
              </a:defRPr>
            </a:pPr>
            <a:r>
              <a:rPr lang="as-IN" sz="4800" b="1" dirty="0" smtClean="0">
                <a:solidFill>
                  <a:srgbClr val="003366"/>
                </a:solidFill>
              </a:rPr>
              <a:t>শিখনফল</a:t>
            </a:r>
            <a:endParaRPr lang="as-IN" sz="4800" b="1" dirty="0">
              <a:solidFill>
                <a:srgbClr val="003366"/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336431" y="2781888"/>
            <a:ext cx="10156873" cy="21277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000">
                <a:latin typeface="Arial"/>
              </a:defRPr>
            </a:pPr>
            <a:r>
              <a:rPr lang="as-IN" sz="2800" dirty="0" smtClean="0">
                <a:solidFill>
                  <a:schemeClr val="bg1"/>
                </a:solidFill>
                <a:latin typeface="Arial"/>
              </a:rPr>
              <a:t>১। ডেটা কমিউনিকেশন মোড ধারণা ব্যাখ্যা করতে পারবে।</a:t>
            </a:r>
            <a:endParaRPr lang="en-US" sz="28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endParaRPr lang="as-IN" sz="7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r>
              <a:rPr lang="as-IN" sz="2800" dirty="0" smtClean="0">
                <a:solidFill>
                  <a:schemeClr val="bg1"/>
                </a:solidFill>
                <a:latin typeface="Arial"/>
              </a:rPr>
              <a:t>২। বিভিন্ন ধরনের ডেটা কমিউনিকেশন মোড বর্ণনা করতে পারবে।</a:t>
            </a:r>
            <a:endParaRPr lang="en-US" sz="28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endParaRPr lang="as-IN" sz="3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r>
              <a:rPr lang="as-IN" sz="2800" dirty="0" smtClean="0">
                <a:solidFill>
                  <a:schemeClr val="bg1"/>
                </a:solidFill>
                <a:latin typeface="Arial"/>
              </a:rPr>
              <a:t>৩। বিভিন্ন ডেটা কমিউনিকেশন মোডের সুবিধা ও অসুবিধা বিশ্লেষণ</a:t>
            </a:r>
            <a:endParaRPr lang="en-US" sz="2800" dirty="0" smtClean="0">
              <a:solidFill>
                <a:schemeClr val="bg1"/>
              </a:solidFill>
              <a:latin typeface="Arial"/>
            </a:endParaRPr>
          </a:p>
          <a:p>
            <a:pPr algn="l">
              <a:defRPr sz="2000">
                <a:latin typeface="Arial"/>
              </a:defRPr>
            </a:pPr>
            <a:r>
              <a:rPr lang="en-US" sz="28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/>
              </a:rPr>
              <a:t>    </a:t>
            </a:r>
            <a:r>
              <a:rPr lang="as-IN" sz="2800" dirty="0" smtClean="0">
                <a:solidFill>
                  <a:schemeClr val="bg1"/>
                </a:solidFill>
                <a:latin typeface="Arial"/>
              </a:rPr>
              <a:t>করতে পারবে।</a:t>
            </a:r>
            <a:endParaRPr lang="as-IN" sz="2800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91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815" y="262551"/>
            <a:ext cx="11081225" cy="64368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-882698" y="4722207"/>
            <a:ext cx="27382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3200" dirty="0" smtClean="0">
                <a:latin typeface="Times New Roman" panose="02020603050405020304" pitchFamily="18" charset="0"/>
              </a:rPr>
              <a:t>Image : </a:t>
            </a:r>
            <a:r>
              <a:rPr lang="en-US" sz="3200" dirty="0" err="1">
                <a:latin typeface="Times New Roman" panose="02020603050405020304" pitchFamily="18" charset="0"/>
              </a:rPr>
              <a:t>c</a:t>
            </a:r>
            <a:r>
              <a:rPr lang="en-US" sz="3200" dirty="0" err="1" smtClean="0">
                <a:latin typeface="Times New Roman" panose="02020603050405020304" pitchFamily="18" charset="0"/>
              </a:rPr>
              <a:t>hatgpt</a:t>
            </a:r>
            <a:endParaRPr lang="as-IN" sz="32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86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simplex kling_20260519_作品_A_short_mo_5704_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4387" y="463164"/>
            <a:ext cx="9072900" cy="60480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6260" y="899160"/>
            <a:ext cx="2499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</a:rPr>
              <a:t>ভিডিও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দেখি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1072022" y="4305541"/>
            <a:ext cx="38587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/>
              <a:t>Video : Kling.ai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210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6250" y="207976"/>
            <a:ext cx="9531070" cy="63540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16200000">
            <a:off x="-686903" y="1542155"/>
            <a:ext cx="3376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en-US" sz="4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hatgpt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47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800" y="486033"/>
            <a:ext cx="9167465" cy="6111643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4" name="Rectangle 3"/>
          <p:cNvSpPr/>
          <p:nvPr/>
        </p:nvSpPr>
        <p:spPr>
          <a:xfrm rot="16200000">
            <a:off x="6167047" y="4403304"/>
            <a:ext cx="800219" cy="3283912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en-US" sz="4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hatgpt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1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Halfduplex kling_20260519_作品_A_smooth_e_5750_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288" y="243381"/>
            <a:ext cx="9014187" cy="60089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5753521" y="3663516"/>
            <a:ext cx="800219" cy="3766416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Video : Kling.ai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6260" y="899160"/>
            <a:ext cx="2499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/>
              <a:t>ভিডিও</a:t>
            </a:r>
            <a:r>
              <a:rPr lang="en-US" sz="3600" dirty="0" smtClean="0"/>
              <a:t> </a:t>
            </a:r>
            <a:r>
              <a:rPr lang="en-US" sz="3600" dirty="0" err="1" smtClean="0"/>
              <a:t>দেখি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003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9590" y="247304"/>
            <a:ext cx="9269836" cy="61798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-578260" y="4475665"/>
            <a:ext cx="3376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en-US" sz="4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hatgpt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8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9378" y="152095"/>
            <a:ext cx="9895438" cy="6596959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</p:pic>
      <p:sp>
        <p:nvSpPr>
          <p:cNvPr id="7" name="Rectangle 6"/>
          <p:cNvSpPr/>
          <p:nvPr/>
        </p:nvSpPr>
        <p:spPr>
          <a:xfrm rot="16200000">
            <a:off x="7932470" y="3939935"/>
            <a:ext cx="800219" cy="3468257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canva.ai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65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ailuo_Video_Full Duplex Mode — Video Promp_51318299045918311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087" y="354975"/>
            <a:ext cx="9508361" cy="633776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16200000">
            <a:off x="2906276" y="-1304453"/>
            <a:ext cx="800219" cy="4119076"/>
          </a:xfrm>
          <a:prstGeom prst="rect">
            <a:avLst/>
          </a:prstGeom>
        </p:spPr>
        <p:txBody>
          <a:bodyPr vert="vert" wrap="non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Video : hailuo.ai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8463" y="509172"/>
            <a:ext cx="8679180" cy="57861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6200000">
            <a:off x="-402729" y="3252348"/>
            <a:ext cx="35605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canva.ai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2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737" y="742950"/>
            <a:ext cx="8010525" cy="5372100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11" name="Rectangle 10"/>
          <p:cNvSpPr/>
          <p:nvPr/>
        </p:nvSpPr>
        <p:spPr>
          <a:xfrm rot="16200000">
            <a:off x="37574" y="3136415"/>
            <a:ext cx="30460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napkin.ai</a:t>
            </a:r>
            <a:endParaRPr lang="as-IN" sz="32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 rot="5400000">
            <a:off x="8437057" y="2874804"/>
            <a:ext cx="49119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 smtClean="0">
                <a:solidFill>
                  <a:schemeClr val="bg1"/>
                </a:solidFill>
              </a:rPr>
              <a:t>Infographic</a:t>
            </a:r>
            <a:endParaRPr lang="en-US" sz="6600" b="1" i="0" dirty="0">
              <a:solidFill>
                <a:schemeClr val="bg1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48708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fografic Hailuo_Video_ডেটা কমিউনিকেশন মোড — World-Cl_51315893427187712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4566" y="592199"/>
            <a:ext cx="10029971" cy="56383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6200000">
            <a:off x="-450835" y="3459972"/>
            <a:ext cx="30460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Image : napkin.ai</a:t>
            </a:r>
            <a:endParaRPr lang="as-IN" sz="32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4857" y="5540535"/>
            <a:ext cx="2907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 sz="2000">
                <a:latin typeface="Arial"/>
              </a:defRPr>
            </a:pPr>
            <a:r>
              <a:rPr lang="en-US" sz="3200" dirty="0" smtClean="0">
                <a:latin typeface="Times New Roman" panose="02020603050405020304" pitchFamily="18" charset="0"/>
              </a:rPr>
              <a:t>Video : hailuo.ai</a:t>
            </a:r>
            <a:endParaRPr lang="as-IN" sz="3200" dirty="0"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09807" y="5194219"/>
            <a:ext cx="491192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err="1" smtClean="0">
                <a:solidFill>
                  <a:schemeClr val="bg1"/>
                </a:solidFill>
              </a:rPr>
              <a:t>Infographic</a:t>
            </a:r>
            <a:endParaRPr lang="en-US" sz="6600" b="1" i="0" dirty="0">
              <a:solidFill>
                <a:schemeClr val="bg1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33337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499405" y="1195753"/>
            <a:ext cx="11176782" cy="787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>
                <a:solidFill>
                  <a:srgbClr val="003366"/>
                </a:solidFill>
              </a:defRPr>
            </a:pPr>
            <a:r>
              <a:rPr lang="as-IN" sz="4800" b="1" dirty="0" smtClean="0">
                <a:solidFill>
                  <a:srgbClr val="003366"/>
                </a:solidFill>
              </a:rPr>
              <a:t>মূল্যায়ন</a:t>
            </a:r>
            <a:endParaRPr lang="as-IN" sz="4800" b="1" dirty="0">
              <a:solidFill>
                <a:srgbClr val="003366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652952" y="2682751"/>
            <a:ext cx="10628141" cy="15938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000">
                <a:latin typeface="Arial"/>
              </a:defRPr>
            </a:pPr>
            <a:r>
              <a:rPr lang="as-IN" sz="4000" dirty="0" smtClean="0">
                <a:latin typeface="Arial"/>
              </a:rPr>
              <a:t>১। </a:t>
            </a:r>
            <a:r>
              <a:rPr lang="en-US" sz="4000" dirty="0" smtClean="0">
                <a:latin typeface="Arial"/>
              </a:rPr>
              <a:t>Simplex </a:t>
            </a:r>
            <a:r>
              <a:rPr lang="as-IN" sz="4000" dirty="0" smtClean="0">
                <a:latin typeface="Arial"/>
              </a:rPr>
              <a:t>কী?</a:t>
            </a: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latin typeface="Arial"/>
              </a:rPr>
              <a:t>২। </a:t>
            </a:r>
            <a:r>
              <a:rPr lang="en-US" sz="4000" dirty="0" smtClean="0">
                <a:latin typeface="Arial"/>
              </a:rPr>
              <a:t>Half Duplex </a:t>
            </a:r>
            <a:r>
              <a:rPr lang="as-IN" sz="4000" dirty="0" smtClean="0">
                <a:latin typeface="Arial"/>
              </a:rPr>
              <a:t>কোথায় ব্যবহৃত হয়?</a:t>
            </a:r>
          </a:p>
          <a:p>
            <a:pPr algn="l">
              <a:defRPr sz="2000">
                <a:latin typeface="Arial"/>
              </a:defRPr>
            </a:pPr>
            <a:r>
              <a:rPr lang="as-IN" sz="4000" dirty="0" smtClean="0">
                <a:latin typeface="Arial"/>
              </a:rPr>
              <a:t>৩। </a:t>
            </a:r>
            <a:r>
              <a:rPr lang="en-US" sz="4000" dirty="0" smtClean="0">
                <a:latin typeface="Arial"/>
              </a:rPr>
              <a:t>Full Duplex-</a:t>
            </a:r>
            <a:r>
              <a:rPr lang="as-IN" sz="4000" dirty="0" smtClean="0">
                <a:latin typeface="Arial"/>
              </a:rPr>
              <a:t>এর একটি উদাহরণ দাও।</a:t>
            </a:r>
            <a:endParaRPr lang="as-IN" sz="40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093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478302" y="661183"/>
            <a:ext cx="11197883" cy="812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>
                <a:solidFill>
                  <a:srgbClr val="003366"/>
                </a:solidFill>
              </a:defRPr>
            </a:pPr>
            <a:r>
              <a:rPr lang="en-US" sz="4800" dirty="0" smtClean="0"/>
              <a:t>MCQ</a:t>
            </a:r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2208628" y="2014475"/>
            <a:ext cx="1056483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/>
            </a:pPr>
            <a:r>
              <a:rPr lang="as-IN" sz="2400" dirty="0"/>
              <a:t>১। কোন কমিউনিকেশন মোডে ডেটা একদিকে প্রবাহিত হয়?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ক</a:t>
            </a:r>
            <a:r>
              <a:rPr lang="as-IN" sz="2400" dirty="0"/>
              <a:t>) </a:t>
            </a:r>
            <a:r>
              <a:rPr lang="en-US" sz="2400" dirty="0"/>
              <a:t>Half Duplex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খ</a:t>
            </a:r>
            <a:r>
              <a:rPr lang="as-IN" sz="2400" dirty="0"/>
              <a:t>) </a:t>
            </a:r>
            <a:r>
              <a:rPr lang="en-US" sz="2400" dirty="0"/>
              <a:t>Full Duplex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গ</a:t>
            </a:r>
            <a:r>
              <a:rPr lang="as-IN" sz="2400" dirty="0"/>
              <a:t>) </a:t>
            </a:r>
            <a:r>
              <a:rPr lang="en-US" sz="2400" dirty="0"/>
              <a:t>Simplex ✅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ঘ</a:t>
            </a:r>
            <a:r>
              <a:rPr lang="as-IN" sz="2400" dirty="0"/>
              <a:t>) </a:t>
            </a:r>
            <a:r>
              <a:rPr lang="en-US" sz="2400" dirty="0"/>
              <a:t>Hybrid</a:t>
            </a:r>
          </a:p>
          <a:p>
            <a:pPr>
              <a:defRPr sz="2000"/>
            </a:pPr>
            <a:endParaRPr lang="en-US" sz="2400" dirty="0"/>
          </a:p>
          <a:p>
            <a:pPr>
              <a:defRPr sz="2000"/>
            </a:pPr>
            <a:r>
              <a:rPr lang="as-IN" sz="2400" dirty="0"/>
              <a:t>২। </a:t>
            </a:r>
            <a:r>
              <a:rPr lang="en-US" sz="2400" dirty="0"/>
              <a:t>Walkie-Talkie </a:t>
            </a:r>
            <a:r>
              <a:rPr lang="as-IN" sz="2400" dirty="0"/>
              <a:t>কোন মোডের উদাহরণ?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ক</a:t>
            </a:r>
            <a:r>
              <a:rPr lang="as-IN" sz="2400" dirty="0"/>
              <a:t>) </a:t>
            </a:r>
            <a:r>
              <a:rPr lang="en-US" sz="2400" dirty="0"/>
              <a:t>Simplex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খ</a:t>
            </a:r>
            <a:r>
              <a:rPr lang="as-IN" sz="2400" dirty="0"/>
              <a:t>) </a:t>
            </a:r>
            <a:r>
              <a:rPr lang="en-US" sz="2400" dirty="0"/>
              <a:t>Half Duplex ✅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গ</a:t>
            </a:r>
            <a:r>
              <a:rPr lang="as-IN" sz="2400" dirty="0"/>
              <a:t>) </a:t>
            </a:r>
            <a:r>
              <a:rPr lang="en-US" sz="2400" dirty="0"/>
              <a:t>Full Duplex</a:t>
            </a:r>
          </a:p>
          <a:p>
            <a:pPr>
              <a:defRPr sz="2000"/>
            </a:pPr>
            <a:r>
              <a:rPr lang="en-US" sz="2400" dirty="0" smtClean="0"/>
              <a:t>	</a:t>
            </a:r>
            <a:r>
              <a:rPr lang="as-IN" sz="2400" dirty="0" smtClean="0"/>
              <a:t>ঘ</a:t>
            </a:r>
            <a:r>
              <a:rPr lang="as-IN" sz="2400" dirty="0"/>
              <a:t>) </a:t>
            </a:r>
            <a:r>
              <a:rPr lang="en-US" sz="2400" dirty="0"/>
              <a:t>None</a:t>
            </a:r>
          </a:p>
        </p:txBody>
      </p:sp>
      <p:sp>
        <p:nvSpPr>
          <p:cNvPr id="4" name="Rectangle 3"/>
          <p:cNvSpPr/>
          <p:nvPr/>
        </p:nvSpPr>
        <p:spPr>
          <a:xfrm rot="16200000">
            <a:off x="-240596" y="1967314"/>
            <a:ext cx="1694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chatgpt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7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78302" y="1336434"/>
            <a:ext cx="11197883" cy="812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2800" b="1">
                <a:solidFill>
                  <a:srgbClr val="003366"/>
                </a:solidFill>
              </a:defRPr>
            </a:pPr>
            <a:r>
              <a:rPr lang="as-IN" sz="4800" dirty="0"/>
              <a:t>বাড়ির কাজ</a:t>
            </a:r>
            <a:endParaRPr lang="en-US" sz="4800" dirty="0"/>
          </a:p>
        </p:txBody>
      </p:sp>
      <p:sp>
        <p:nvSpPr>
          <p:cNvPr id="8" name="Rectangle 7"/>
          <p:cNvSpPr/>
          <p:nvPr/>
        </p:nvSpPr>
        <p:spPr>
          <a:xfrm>
            <a:off x="801859" y="3075057"/>
            <a:ext cx="103256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as-IN" sz="3200" dirty="0"/>
              <a:t>তোমার দৈনন্দিন জীবনে কোন কমিউনিকেশন মোড বেশি ব্যবহার হয় এবং কেন?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-204382" y="1829840"/>
            <a:ext cx="1694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000">
                <a:latin typeface="Arial"/>
              </a:defRPr>
            </a:pPr>
            <a:r>
              <a:rPr lang="en-US" sz="4000" dirty="0" err="1" smtClean="0">
                <a:solidFill>
                  <a:schemeClr val="bg1"/>
                </a:solidFill>
                <a:latin typeface="Times New Roman" panose="02020603050405020304" pitchFamily="18" charset="0"/>
              </a:rPr>
              <a:t>chatgpt</a:t>
            </a:r>
            <a:endParaRPr lang="as-IN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74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0325" y="1566249"/>
            <a:ext cx="1197203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 err="1" smtClean="0">
                <a:solidFill>
                  <a:schemeClr val="bg1"/>
                </a:solidFill>
              </a:rPr>
              <a:t>ধন্যবাদ</a:t>
            </a:r>
            <a:endParaRPr lang="en-US" sz="23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6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784</TotalTime>
  <Words>153</Words>
  <Application>Microsoft Office PowerPoint</Application>
  <PresentationFormat>Widescreen</PresentationFormat>
  <Paragraphs>61</Paragraphs>
  <Slides>20</Slides>
  <Notes>6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system-ui</vt:lpstr>
      <vt:lpstr>Times New Roman</vt:lpstr>
      <vt:lpstr>Vrinda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Bokul</dc:creator>
  <cp:lastModifiedBy>LAB</cp:lastModifiedBy>
  <cp:revision>92</cp:revision>
  <dcterms:created xsi:type="dcterms:W3CDTF">2019-04-09T03:16:46Z</dcterms:created>
  <dcterms:modified xsi:type="dcterms:W3CDTF">2026-06-27T14:15:10Z</dcterms:modified>
</cp:coreProperties>
</file>