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6" r:id="rId6"/>
    <p:sldId id="265" r:id="rId7"/>
    <p:sldId id="264" r:id="rId8"/>
    <p:sldId id="263" r:id="rId9"/>
    <p:sldId id="262" r:id="rId10"/>
    <p:sldId id="261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NtQI0QZT0BuNtlEY+Il2iw==" hashData="/RmF0BPm4CYDwKhrNYvX4fCkgJ36S9ERlwwYWf2+p0RjoASyasVeZtqd4Oxo4DAeReWJPwXr0L8H5C5QSUsvz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E4A8"/>
    <a:srgbClr val="E2ECEC"/>
    <a:srgbClr val="A6B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srin Jahan" userId="fc470faae2420a25" providerId="LiveId" clId="{9D11C386-CCDA-4F47-8F13-2CBDFC883860}"/>
    <pc:docChg chg="custSel addSld delSld modSld sldOrd modMainMaster">
      <pc:chgData name="Nasrin Jahan" userId="fc470faae2420a25" providerId="LiveId" clId="{9D11C386-CCDA-4F47-8F13-2CBDFC883860}" dt="2026-06-27T14:20:00.617" v="55" actId="207"/>
      <pc:docMkLst>
        <pc:docMk/>
      </pc:docMkLst>
      <pc:sldChg chg="addSp modSp new mod modTransition">
        <pc:chgData name="Nasrin Jahan" userId="fc470faae2420a25" providerId="LiveId" clId="{9D11C386-CCDA-4F47-8F13-2CBDFC883860}" dt="2026-06-23T03:28:36.950" v="43"/>
        <pc:sldMkLst>
          <pc:docMk/>
          <pc:sldMk cId="4198437919" sldId="256"/>
        </pc:sldMkLst>
        <pc:spChg chg="add mod">
          <ac:chgData name="Nasrin Jahan" userId="fc470faae2420a25" providerId="LiveId" clId="{9D11C386-CCDA-4F47-8F13-2CBDFC883860}" dt="2026-06-23T02:36:20.796" v="2" actId="207"/>
          <ac:spMkLst>
            <pc:docMk/>
            <pc:sldMk cId="4198437919" sldId="256"/>
            <ac:spMk id="2" creationId="{7AAEEBFC-06C5-5D21-5129-859F8188D454}"/>
          </ac:spMkLst>
        </pc:spChg>
      </pc:sldChg>
      <pc:sldChg chg="addSp modSp new mod modTransition">
        <pc:chgData name="Nasrin Jahan" userId="fc470faae2420a25" providerId="LiveId" clId="{9D11C386-CCDA-4F47-8F13-2CBDFC883860}" dt="2026-06-23T03:28:36.950" v="43"/>
        <pc:sldMkLst>
          <pc:docMk/>
          <pc:sldMk cId="1049639144" sldId="257"/>
        </pc:sldMkLst>
        <pc:spChg chg="add mod">
          <ac:chgData name="Nasrin Jahan" userId="fc470faae2420a25" providerId="LiveId" clId="{9D11C386-CCDA-4F47-8F13-2CBDFC883860}" dt="2026-06-23T02:37:07.594" v="6" actId="207"/>
          <ac:spMkLst>
            <pc:docMk/>
            <pc:sldMk cId="1049639144" sldId="257"/>
            <ac:spMk id="2" creationId="{03D5D05F-5969-01D5-ED2E-3EEBC4CE896A}"/>
          </ac:spMkLst>
        </pc:spChg>
      </pc:sldChg>
      <pc:sldChg chg="modSp add mod ord modTransition">
        <pc:chgData name="Nasrin Jahan" userId="fc470faae2420a25" providerId="LiveId" clId="{9D11C386-CCDA-4F47-8F13-2CBDFC883860}" dt="2026-06-23T03:28:36.950" v="43"/>
        <pc:sldMkLst>
          <pc:docMk/>
          <pc:sldMk cId="1300713445" sldId="258"/>
        </pc:sldMkLst>
        <pc:spChg chg="mod">
          <ac:chgData name="Nasrin Jahan" userId="fc470faae2420a25" providerId="LiveId" clId="{9D11C386-CCDA-4F47-8F13-2CBDFC883860}" dt="2026-06-23T02:38:41.225" v="7" actId="207"/>
          <ac:spMkLst>
            <pc:docMk/>
            <pc:sldMk cId="1300713445" sldId="258"/>
            <ac:spMk id="2" creationId="{03D5D05F-5969-01D5-ED2E-3EEBC4CE896A}"/>
          </ac:spMkLst>
        </pc:spChg>
      </pc:sldChg>
      <pc:sldChg chg="modSp add mod ord modTransition">
        <pc:chgData name="Nasrin Jahan" userId="fc470faae2420a25" providerId="LiveId" clId="{9D11C386-CCDA-4F47-8F13-2CBDFC883860}" dt="2026-06-23T03:28:36.950" v="43"/>
        <pc:sldMkLst>
          <pc:docMk/>
          <pc:sldMk cId="1899771091" sldId="259"/>
        </pc:sldMkLst>
        <pc:spChg chg="mod">
          <ac:chgData name="Nasrin Jahan" userId="fc470faae2420a25" providerId="LiveId" clId="{9D11C386-CCDA-4F47-8F13-2CBDFC883860}" dt="2026-06-23T02:48:35.988" v="10" actId="207"/>
          <ac:spMkLst>
            <pc:docMk/>
            <pc:sldMk cId="1899771091" sldId="259"/>
            <ac:spMk id="2" creationId="{03D5D05F-5969-01D5-ED2E-3EEBC4CE896A}"/>
          </ac:spMkLst>
        </pc:spChg>
      </pc:sldChg>
      <pc:sldChg chg="addSp modSp add mod modTransition">
        <pc:chgData name="Nasrin Jahan" userId="fc470faae2420a25" providerId="LiveId" clId="{9D11C386-CCDA-4F47-8F13-2CBDFC883860}" dt="2026-06-27T14:19:20.240" v="53" actId="1076"/>
        <pc:sldMkLst>
          <pc:docMk/>
          <pc:sldMk cId="587681585" sldId="260"/>
        </pc:sldMkLst>
        <pc:spChg chg="mod">
          <ac:chgData name="Nasrin Jahan" userId="fc470faae2420a25" providerId="LiveId" clId="{9D11C386-CCDA-4F47-8F13-2CBDFC883860}" dt="2026-06-23T02:49:11.743" v="11" actId="207"/>
          <ac:spMkLst>
            <pc:docMk/>
            <pc:sldMk cId="587681585" sldId="260"/>
            <ac:spMk id="2" creationId="{03D5D05F-5969-01D5-ED2E-3EEBC4CE896A}"/>
          </ac:spMkLst>
        </pc:spChg>
        <pc:spChg chg="add mod">
          <ac:chgData name="Nasrin Jahan" userId="fc470faae2420a25" providerId="LiveId" clId="{9D11C386-CCDA-4F47-8F13-2CBDFC883860}" dt="2026-06-27T14:19:20.240" v="53" actId="1076"/>
          <ac:spMkLst>
            <pc:docMk/>
            <pc:sldMk cId="587681585" sldId="260"/>
            <ac:spMk id="3" creationId="{372605F5-8B55-9AE1-FB9D-27E19D3EDF1A}"/>
          </ac:spMkLst>
        </pc:spChg>
      </pc:sldChg>
      <pc:sldChg chg="modSp add mod ord modTransition">
        <pc:chgData name="Nasrin Jahan" userId="fc470faae2420a25" providerId="LiveId" clId="{9D11C386-CCDA-4F47-8F13-2CBDFC883860}" dt="2026-06-23T03:28:36.950" v="43"/>
        <pc:sldMkLst>
          <pc:docMk/>
          <pc:sldMk cId="1060037556" sldId="261"/>
        </pc:sldMkLst>
        <pc:spChg chg="mod">
          <ac:chgData name="Nasrin Jahan" userId="fc470faae2420a25" providerId="LiveId" clId="{9D11C386-CCDA-4F47-8F13-2CBDFC883860}" dt="2026-06-23T02:57:06.355" v="15" actId="207"/>
          <ac:spMkLst>
            <pc:docMk/>
            <pc:sldMk cId="1060037556" sldId="261"/>
            <ac:spMk id="2" creationId="{03D5D05F-5969-01D5-ED2E-3EEBC4CE896A}"/>
          </ac:spMkLst>
        </pc:spChg>
      </pc:sldChg>
      <pc:sldChg chg="modSp add mod ord modTransition">
        <pc:chgData name="Nasrin Jahan" userId="fc470faae2420a25" providerId="LiveId" clId="{9D11C386-CCDA-4F47-8F13-2CBDFC883860}" dt="2026-06-23T03:28:36.950" v="43"/>
        <pc:sldMkLst>
          <pc:docMk/>
          <pc:sldMk cId="234204017" sldId="262"/>
        </pc:sldMkLst>
        <pc:spChg chg="mod">
          <ac:chgData name="Nasrin Jahan" userId="fc470faae2420a25" providerId="LiveId" clId="{9D11C386-CCDA-4F47-8F13-2CBDFC883860}" dt="2026-06-23T02:57:22.731" v="16" actId="207"/>
          <ac:spMkLst>
            <pc:docMk/>
            <pc:sldMk cId="234204017" sldId="262"/>
            <ac:spMk id="2" creationId="{03D5D05F-5969-01D5-ED2E-3EEBC4CE896A}"/>
          </ac:spMkLst>
        </pc:spChg>
      </pc:sldChg>
      <pc:sldChg chg="modSp add mod ord modTransition">
        <pc:chgData name="Nasrin Jahan" userId="fc470faae2420a25" providerId="LiveId" clId="{9D11C386-CCDA-4F47-8F13-2CBDFC883860}" dt="2026-06-23T03:28:36.950" v="43"/>
        <pc:sldMkLst>
          <pc:docMk/>
          <pc:sldMk cId="2793564852" sldId="263"/>
        </pc:sldMkLst>
        <pc:spChg chg="mod">
          <ac:chgData name="Nasrin Jahan" userId="fc470faae2420a25" providerId="LiveId" clId="{9D11C386-CCDA-4F47-8F13-2CBDFC883860}" dt="2026-06-23T02:57:38.497" v="17" actId="207"/>
          <ac:spMkLst>
            <pc:docMk/>
            <pc:sldMk cId="2793564852" sldId="263"/>
            <ac:spMk id="2" creationId="{03D5D05F-5969-01D5-ED2E-3EEBC4CE896A}"/>
          </ac:spMkLst>
        </pc:spChg>
      </pc:sldChg>
      <pc:sldChg chg="addSp modSp add mod ord modTransition">
        <pc:chgData name="Nasrin Jahan" userId="fc470faae2420a25" providerId="LiveId" clId="{9D11C386-CCDA-4F47-8F13-2CBDFC883860}" dt="2026-06-27T14:20:00.617" v="55" actId="207"/>
        <pc:sldMkLst>
          <pc:docMk/>
          <pc:sldMk cId="1633820511" sldId="264"/>
        </pc:sldMkLst>
        <pc:spChg chg="mod">
          <ac:chgData name="Nasrin Jahan" userId="fc470faae2420a25" providerId="LiveId" clId="{9D11C386-CCDA-4F47-8F13-2CBDFC883860}" dt="2026-06-23T02:57:58.194" v="22" actId="207"/>
          <ac:spMkLst>
            <pc:docMk/>
            <pc:sldMk cId="1633820511" sldId="264"/>
            <ac:spMk id="2" creationId="{03D5D05F-5969-01D5-ED2E-3EEBC4CE896A}"/>
          </ac:spMkLst>
        </pc:spChg>
        <pc:spChg chg="add mod">
          <ac:chgData name="Nasrin Jahan" userId="fc470faae2420a25" providerId="LiveId" clId="{9D11C386-CCDA-4F47-8F13-2CBDFC883860}" dt="2026-06-27T14:20:00.617" v="55" actId="207"/>
          <ac:spMkLst>
            <pc:docMk/>
            <pc:sldMk cId="1633820511" sldId="264"/>
            <ac:spMk id="3" creationId="{20563393-FAEA-0614-DBFB-3296B171BCB2}"/>
          </ac:spMkLst>
        </pc:spChg>
      </pc:sldChg>
      <pc:sldChg chg="modSp add mod ord modTransition">
        <pc:chgData name="Nasrin Jahan" userId="fc470faae2420a25" providerId="LiveId" clId="{9D11C386-CCDA-4F47-8F13-2CBDFC883860}" dt="2026-06-23T03:28:36.950" v="43"/>
        <pc:sldMkLst>
          <pc:docMk/>
          <pc:sldMk cId="3918833395" sldId="265"/>
        </pc:sldMkLst>
        <pc:spChg chg="mod">
          <ac:chgData name="Nasrin Jahan" userId="fc470faae2420a25" providerId="LiveId" clId="{9D11C386-CCDA-4F47-8F13-2CBDFC883860}" dt="2026-06-23T02:58:13.052" v="23" actId="207"/>
          <ac:spMkLst>
            <pc:docMk/>
            <pc:sldMk cId="3918833395" sldId="265"/>
            <ac:spMk id="2" creationId="{03D5D05F-5969-01D5-ED2E-3EEBC4CE896A}"/>
          </ac:spMkLst>
        </pc:spChg>
      </pc:sldChg>
      <pc:sldChg chg="modSp add mod ord modTransition">
        <pc:chgData name="Nasrin Jahan" userId="fc470faae2420a25" providerId="LiveId" clId="{9D11C386-CCDA-4F47-8F13-2CBDFC883860}" dt="2026-06-23T03:28:36.950" v="43"/>
        <pc:sldMkLst>
          <pc:docMk/>
          <pc:sldMk cId="2361350744" sldId="266"/>
        </pc:sldMkLst>
        <pc:spChg chg="mod">
          <ac:chgData name="Nasrin Jahan" userId="fc470faae2420a25" providerId="LiveId" clId="{9D11C386-CCDA-4F47-8F13-2CBDFC883860}" dt="2026-06-23T02:58:26.136" v="24" actId="207"/>
          <ac:spMkLst>
            <pc:docMk/>
            <pc:sldMk cId="2361350744" sldId="266"/>
            <ac:spMk id="2" creationId="{03D5D05F-5969-01D5-ED2E-3EEBC4CE896A}"/>
          </ac:spMkLst>
        </pc:spChg>
      </pc:sldChg>
      <pc:sldChg chg="addSp delSp new del mod">
        <pc:chgData name="Nasrin Jahan" userId="fc470faae2420a25" providerId="LiveId" clId="{9D11C386-CCDA-4F47-8F13-2CBDFC883860}" dt="2026-06-23T03:36:55.404" v="47" actId="47"/>
        <pc:sldMkLst>
          <pc:docMk/>
          <pc:sldMk cId="484577861" sldId="267"/>
        </pc:sldMkLst>
        <pc:spChg chg="add del">
          <ac:chgData name="Nasrin Jahan" userId="fc470faae2420a25" providerId="LiveId" clId="{9D11C386-CCDA-4F47-8F13-2CBDFC883860}" dt="2026-06-23T03:36:53.296" v="46" actId="478"/>
          <ac:spMkLst>
            <pc:docMk/>
            <pc:sldMk cId="484577861" sldId="267"/>
            <ac:spMk id="2" creationId="{18C172E8-858A-59C4-E47A-582A0541906F}"/>
          </ac:spMkLst>
        </pc:spChg>
      </pc:sldChg>
      <pc:sldChg chg="add del">
        <pc:chgData name="Nasrin Jahan" userId="fc470faae2420a25" providerId="LiveId" clId="{9D11C386-CCDA-4F47-8F13-2CBDFC883860}" dt="2026-06-23T03:12:47.094" v="41" actId="47"/>
        <pc:sldMkLst>
          <pc:docMk/>
          <pc:sldMk cId="1240645882" sldId="267"/>
        </pc:sldMkLst>
      </pc:sldChg>
      <pc:sldMasterChg chg="modTransition modSldLayout">
        <pc:chgData name="Nasrin Jahan" userId="fc470faae2420a25" providerId="LiveId" clId="{9D11C386-CCDA-4F47-8F13-2CBDFC883860}" dt="2026-06-23T03:28:36.950" v="43"/>
        <pc:sldMasterMkLst>
          <pc:docMk/>
          <pc:sldMasterMk cId="3030082279" sldId="2147483648"/>
        </pc:sldMasterMkLst>
        <pc:sldLayoutChg chg="modTransition">
          <pc:chgData name="Nasrin Jahan" userId="fc470faae2420a25" providerId="LiveId" clId="{9D11C386-CCDA-4F47-8F13-2CBDFC883860}" dt="2026-06-23T03:28:36.950" v="43"/>
          <pc:sldLayoutMkLst>
            <pc:docMk/>
            <pc:sldMasterMk cId="3030082279" sldId="2147483648"/>
            <pc:sldLayoutMk cId="1460764330" sldId="2147483649"/>
          </pc:sldLayoutMkLst>
        </pc:sldLayoutChg>
        <pc:sldLayoutChg chg="modTransition">
          <pc:chgData name="Nasrin Jahan" userId="fc470faae2420a25" providerId="LiveId" clId="{9D11C386-CCDA-4F47-8F13-2CBDFC883860}" dt="2026-06-23T03:28:36.950" v="43"/>
          <pc:sldLayoutMkLst>
            <pc:docMk/>
            <pc:sldMasterMk cId="3030082279" sldId="2147483648"/>
            <pc:sldLayoutMk cId="3298285232" sldId="2147483650"/>
          </pc:sldLayoutMkLst>
        </pc:sldLayoutChg>
        <pc:sldLayoutChg chg="modTransition">
          <pc:chgData name="Nasrin Jahan" userId="fc470faae2420a25" providerId="LiveId" clId="{9D11C386-CCDA-4F47-8F13-2CBDFC883860}" dt="2026-06-23T03:28:36.950" v="43"/>
          <pc:sldLayoutMkLst>
            <pc:docMk/>
            <pc:sldMasterMk cId="3030082279" sldId="2147483648"/>
            <pc:sldLayoutMk cId="3496031979" sldId="2147483651"/>
          </pc:sldLayoutMkLst>
        </pc:sldLayoutChg>
        <pc:sldLayoutChg chg="modTransition">
          <pc:chgData name="Nasrin Jahan" userId="fc470faae2420a25" providerId="LiveId" clId="{9D11C386-CCDA-4F47-8F13-2CBDFC883860}" dt="2026-06-23T03:28:36.950" v="43"/>
          <pc:sldLayoutMkLst>
            <pc:docMk/>
            <pc:sldMasterMk cId="3030082279" sldId="2147483648"/>
            <pc:sldLayoutMk cId="3989424920" sldId="2147483652"/>
          </pc:sldLayoutMkLst>
        </pc:sldLayoutChg>
        <pc:sldLayoutChg chg="modTransition">
          <pc:chgData name="Nasrin Jahan" userId="fc470faae2420a25" providerId="LiveId" clId="{9D11C386-CCDA-4F47-8F13-2CBDFC883860}" dt="2026-06-23T03:28:36.950" v="43"/>
          <pc:sldLayoutMkLst>
            <pc:docMk/>
            <pc:sldMasterMk cId="3030082279" sldId="2147483648"/>
            <pc:sldLayoutMk cId="963466046" sldId="2147483653"/>
          </pc:sldLayoutMkLst>
        </pc:sldLayoutChg>
        <pc:sldLayoutChg chg="modTransition">
          <pc:chgData name="Nasrin Jahan" userId="fc470faae2420a25" providerId="LiveId" clId="{9D11C386-CCDA-4F47-8F13-2CBDFC883860}" dt="2026-06-23T03:28:36.950" v="43"/>
          <pc:sldLayoutMkLst>
            <pc:docMk/>
            <pc:sldMasterMk cId="3030082279" sldId="2147483648"/>
            <pc:sldLayoutMk cId="2462713632" sldId="2147483654"/>
          </pc:sldLayoutMkLst>
        </pc:sldLayoutChg>
        <pc:sldLayoutChg chg="modTransition">
          <pc:chgData name="Nasrin Jahan" userId="fc470faae2420a25" providerId="LiveId" clId="{9D11C386-CCDA-4F47-8F13-2CBDFC883860}" dt="2026-06-23T03:28:36.950" v="43"/>
          <pc:sldLayoutMkLst>
            <pc:docMk/>
            <pc:sldMasterMk cId="3030082279" sldId="2147483648"/>
            <pc:sldLayoutMk cId="3904879713" sldId="2147483655"/>
          </pc:sldLayoutMkLst>
        </pc:sldLayoutChg>
        <pc:sldLayoutChg chg="modTransition">
          <pc:chgData name="Nasrin Jahan" userId="fc470faae2420a25" providerId="LiveId" clId="{9D11C386-CCDA-4F47-8F13-2CBDFC883860}" dt="2026-06-23T03:28:36.950" v="43"/>
          <pc:sldLayoutMkLst>
            <pc:docMk/>
            <pc:sldMasterMk cId="3030082279" sldId="2147483648"/>
            <pc:sldLayoutMk cId="4065099622" sldId="2147483656"/>
          </pc:sldLayoutMkLst>
        </pc:sldLayoutChg>
        <pc:sldLayoutChg chg="modTransition">
          <pc:chgData name="Nasrin Jahan" userId="fc470faae2420a25" providerId="LiveId" clId="{9D11C386-CCDA-4F47-8F13-2CBDFC883860}" dt="2026-06-23T03:28:36.950" v="43"/>
          <pc:sldLayoutMkLst>
            <pc:docMk/>
            <pc:sldMasterMk cId="3030082279" sldId="2147483648"/>
            <pc:sldLayoutMk cId="3248697329" sldId="2147483657"/>
          </pc:sldLayoutMkLst>
        </pc:sldLayoutChg>
        <pc:sldLayoutChg chg="modTransition">
          <pc:chgData name="Nasrin Jahan" userId="fc470faae2420a25" providerId="LiveId" clId="{9D11C386-CCDA-4F47-8F13-2CBDFC883860}" dt="2026-06-23T03:28:36.950" v="43"/>
          <pc:sldLayoutMkLst>
            <pc:docMk/>
            <pc:sldMasterMk cId="3030082279" sldId="2147483648"/>
            <pc:sldLayoutMk cId="1898177374" sldId="2147483658"/>
          </pc:sldLayoutMkLst>
        </pc:sldLayoutChg>
        <pc:sldLayoutChg chg="modTransition">
          <pc:chgData name="Nasrin Jahan" userId="fc470faae2420a25" providerId="LiveId" clId="{9D11C386-CCDA-4F47-8F13-2CBDFC883860}" dt="2026-06-23T03:28:36.950" v="43"/>
          <pc:sldLayoutMkLst>
            <pc:docMk/>
            <pc:sldMasterMk cId="3030082279" sldId="2147483648"/>
            <pc:sldLayoutMk cId="1112790246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91EC9-828B-0FBF-00CA-B124826AD8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1818E4-09B2-FA82-388B-F3E1E6FF3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5F2B8-8BF2-73B6-DC71-C33E8AD34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CD79-7A1E-443F-9B3D-917A3301EE13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EFE44-ECF8-C583-691B-ECF84346F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F25B0-601E-DEB4-A0BC-DEE697F4F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A0FA-472A-4696-B004-4AFDFC356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64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0DB24-172D-5E79-2578-18648BFD9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69562-0CCB-2DD9-B4E6-7BF448305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C6623-AE6B-93E2-FCFD-B22550B0D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CD79-7A1E-443F-9B3D-917A3301EE13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713AC-B461-8758-EF9A-697A083D9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94062-21DB-F436-702E-9C27CE863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A0FA-472A-4696-B004-4AFDFC356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85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49F3B-3353-3442-9F33-8DF044686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CC016-FE33-3617-DDF4-84E294649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EA2DB-78FA-C023-E263-21B7EFCAB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CD79-7A1E-443F-9B3D-917A3301EE13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76C00-D11B-D18A-FAC1-F31B112B1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3DD03-911F-991A-161C-EA3FB886B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A0FA-472A-4696-B004-4AFDFC356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31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A0920-F51C-1B54-30D5-6067597F3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84DBB-3A36-4BF6-CF6C-907F742596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B5EFCF-4C9F-D35C-5C1A-E8DC57B56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6E3A1C-732A-9683-0FF1-AE2026956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CD79-7A1E-443F-9B3D-917A3301EE13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CEBB6-8297-2412-5658-D5DA246A0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092C80-8404-F100-79F0-B5D774C47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A0FA-472A-4696-B004-4AFDFC356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24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6287C-FAB8-F909-0508-793165216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A54BE-762E-0441-9015-CB10E3EDF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334F76-4965-92BA-8915-A56538924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EE8D63-ABF4-D702-386C-CACFEE23F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8DDFEE-767D-951E-0255-8D2EDB3FF6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0ED51F-7749-991B-E69F-181DC8E81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CD79-7A1E-443F-9B3D-917A3301EE13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81E102-26D1-B1FE-091C-2520E97C0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9203BB-39FD-EDBF-7CF1-3F3AFCD6F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A0FA-472A-4696-B004-4AFDFC356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66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D6948-7036-B0EE-05E9-5B45C4212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CB686A-E280-9036-3F12-B8A85AE2F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CD79-7A1E-443F-9B3D-917A3301EE13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3D28BA-FC30-96D7-761C-7F9C6A2D1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50539D-8EAD-5B49-A154-61984D337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A0FA-472A-4696-B004-4AFDFC356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13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CF9D8E-47FA-8B10-DFC7-79177F12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CD79-7A1E-443F-9B3D-917A3301EE13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2ED65B-4154-D136-D368-0F5E43661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DA4BD-BDE4-843D-00AD-9DC30800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A0FA-472A-4696-B004-4AFDFC356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79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59E25-60E3-559D-5899-BF5A2FE30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B402E-1B16-08EE-B331-F593A2A7E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223FC-DD0F-B290-6305-795DF75BE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05AAE6-0C0E-9B41-A206-CD0792EF2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CD79-7A1E-443F-9B3D-917A3301EE13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97AC0A-0F05-A8C4-8F83-3B7058924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F427C-F22D-4239-7155-259ECEA33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A0FA-472A-4696-B004-4AFDFC356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099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53E6-2A38-F34B-8435-3C60204DE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FF1ED3-DC6B-F46A-9789-006F694BD1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47773-84B7-1853-9116-841F50B5F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A6571-6282-1633-2555-D943638F7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CD79-7A1E-443F-9B3D-917A3301EE13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822D1-D218-0B80-28E9-F77A3E78A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A203A-DC43-2F78-8C4F-15DA2DDF2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A0FA-472A-4696-B004-4AFDFC356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697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9B9E7-71E2-C590-1D84-AB426138C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23DEE2-1374-D6BD-E51A-9AAC02C54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4A6B7-CEA3-7A98-9B84-51EC80402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CD79-7A1E-443F-9B3D-917A3301EE13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42A23-26A3-A3DF-A7FC-6EF1A8745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A6F88-15E3-64F5-B721-CCC13297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A0FA-472A-4696-B004-4AFDFC356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77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0B62F3-2730-29CC-08DE-4D00AB13B5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531ABF-F9E5-38EE-D62B-2B6B6B752F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4C8F9-5AA9-CF09-7CE8-E02A6FF72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CD79-7A1E-443F-9B3D-917A3301EE13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F91FF-6FF1-ED14-D6FD-FEBE56799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70AA7-1C12-917D-9A65-10AC187E9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EA0FA-472A-4696-B004-4AFDFC356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90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222DEE-258B-84DD-9CEE-C33E236AB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B91B0-6729-52CC-E869-63935C30A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809FB-1BE5-F270-4054-A78484F4B9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24CD79-7A1E-443F-9B3D-917A3301EE13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93B65-942D-E7DB-733F-3856027A35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10EA1-A777-59DE-707E-8E29E9C56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5EA0FA-472A-4696-B004-4AFDFC356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08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AEEBFC-06C5-5D21-5129-859F8188D4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379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D5D05F-5969-01D5-ED2E-3EEBC4CE89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771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D5D05F-5969-01D5-ED2E-3EEBC4CE89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13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D5D05F-5969-01D5-ED2E-3EEBC4CE89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39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D5D05F-5969-01D5-ED2E-3EEBC4CE89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350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D5D05F-5969-01D5-ED2E-3EEBC4CE89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33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D5D05F-5969-01D5-ED2E-3EEBC4CE89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563393-FAEA-0614-DBFB-3296B171BCB2}"/>
              </a:ext>
            </a:extLst>
          </p:cNvPr>
          <p:cNvSpPr/>
          <p:nvPr/>
        </p:nvSpPr>
        <p:spPr>
          <a:xfrm>
            <a:off x="11129555" y="6705600"/>
            <a:ext cx="992777" cy="152400"/>
          </a:xfrm>
          <a:prstGeom prst="rect">
            <a:avLst/>
          </a:prstGeom>
          <a:solidFill>
            <a:srgbClr val="D9E4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820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D5D05F-5969-01D5-ED2E-3EEBC4CE89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564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D5D05F-5969-01D5-ED2E-3EEBC4CE89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04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D5D05F-5969-01D5-ED2E-3EEBC4CE89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037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D5D05F-5969-01D5-ED2E-3EEBC4CE89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2605F5-8B55-9AE1-FB9D-27E19D3EDF1A}"/>
              </a:ext>
            </a:extLst>
          </p:cNvPr>
          <p:cNvSpPr/>
          <p:nvPr/>
        </p:nvSpPr>
        <p:spPr>
          <a:xfrm>
            <a:off x="11129555" y="6705600"/>
            <a:ext cx="992777" cy="152400"/>
          </a:xfrm>
          <a:prstGeom prst="rect">
            <a:avLst/>
          </a:prstGeom>
          <a:solidFill>
            <a:srgbClr val="A6BF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681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Nasrin Jahan</dc:creator>
  <cp:lastModifiedBy>Nasrin Jahan</cp:lastModifiedBy>
  <cp:revision>2</cp:revision>
  <dcterms:created xsi:type="dcterms:W3CDTF">2026-06-23T02:32:46Z</dcterms:created>
  <dcterms:modified xsi:type="dcterms:W3CDTF">2026-06-27T14:22:37Z</dcterms:modified>
</cp:coreProperties>
</file>