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22" r:id="rId2"/>
    <p:sldMasterId id="2147483736" r:id="rId3"/>
  </p:sldMasterIdLst>
  <p:notesMasterIdLst>
    <p:notesMasterId r:id="rId21"/>
  </p:notesMasterIdLst>
  <p:sldIdLst>
    <p:sldId id="467" r:id="rId4"/>
    <p:sldId id="468" r:id="rId5"/>
    <p:sldId id="466" r:id="rId6"/>
    <p:sldId id="462" r:id="rId7"/>
    <p:sldId id="469" r:id="rId8"/>
    <p:sldId id="470" r:id="rId9"/>
    <p:sldId id="471" r:id="rId10"/>
    <p:sldId id="481" r:id="rId11"/>
    <p:sldId id="472" r:id="rId12"/>
    <p:sldId id="473" r:id="rId13"/>
    <p:sldId id="475" r:id="rId14"/>
    <p:sldId id="476" r:id="rId15"/>
    <p:sldId id="477" r:id="rId16"/>
    <p:sldId id="478" r:id="rId17"/>
    <p:sldId id="474" r:id="rId18"/>
    <p:sldId id="482" r:id="rId19"/>
    <p:sldId id="483" r:id="rId20"/>
  </p:sldIdLst>
  <p:sldSz cx="12801600" cy="77724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58723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117446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76170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234893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936171" algn="l" defTabSz="117446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3523407" algn="l" defTabSz="117446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4110641" algn="l" defTabSz="117446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4697877" algn="l" defTabSz="117446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F19E7"/>
    <a:srgbClr val="D73217"/>
    <a:srgbClr val="F33B5A"/>
    <a:srgbClr val="DFF12F"/>
    <a:srgbClr val="C2290A"/>
    <a:srgbClr val="1DE35A"/>
    <a:srgbClr val="D6D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803" autoAdjust="0"/>
  </p:normalViewPr>
  <p:slideViewPr>
    <p:cSldViewPr>
      <p:cViewPr varScale="1">
        <p:scale>
          <a:sx n="61" d="100"/>
          <a:sy n="61" d="100"/>
        </p:scale>
        <p:origin x="948" y="78"/>
      </p:cViewPr>
      <p:guideLst>
        <p:guide orient="horz" pos="2448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82F85D4-6163-4C75-8297-5CF6B5A1F86A}" type="datetimeFigureOut">
              <a:rPr lang="en-US"/>
              <a:pPr>
                <a:defRPr/>
              </a:pPr>
              <a:t>6/27/2026</a:t>
            </a:fld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06425" y="685800"/>
            <a:ext cx="56451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D9D0BF9-4589-43A2-AA29-C85A585FA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1861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587233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1174469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761705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2348939" algn="l" rtl="0" eaLnBrk="0" fontAlgn="base" hangingPunct="0">
      <a:spcBef>
        <a:spcPct val="30000"/>
      </a:spcBef>
      <a:spcAft>
        <a:spcPct val="0"/>
      </a:spcAft>
      <a:defRPr sz="15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936171" algn="l" defTabSz="1174469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523407" algn="l" defTabSz="1174469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4110641" algn="l" defTabSz="1174469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697877" algn="l" defTabSz="1174469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06425" y="685800"/>
            <a:ext cx="56451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এই</a:t>
            </a:r>
            <a:r>
              <a:rPr lang="bn-IN" baseline="0" dirty="0" smtClean="0"/>
              <a:t> স্লাইডটি দেখিয়ে শুভেচ্ছে বিনিময় করতে হবে।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594C-3B6A-4F72-A70A-172571B55E3B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65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Introduction of the presenter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38731-B24F-47B0-82EF-CB28F5C4DF1E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779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06425" y="685800"/>
            <a:ext cx="56451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594C-3B6A-4F72-A70A-172571B55E3B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65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06425" y="685800"/>
            <a:ext cx="56451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80262-EDCF-4347-8560-6FA8B63061B3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17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06425" y="685800"/>
            <a:ext cx="56451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80262-EDCF-4347-8560-6FA8B63061B3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17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06425" y="685800"/>
            <a:ext cx="56451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80262-EDCF-4347-8560-6FA8B63061B3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17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414482"/>
            <a:ext cx="10881360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4404360"/>
            <a:ext cx="896112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72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4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17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48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361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234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06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697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2C23-3308-4029-A7AC-6DD78B6F1A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826D8-73F2-4DA7-80A1-414416B1C2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720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2C23-3308-4029-A7AC-6DD78B6F1A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826D8-73F2-4DA7-80A1-414416B1C2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623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38" y="4994499"/>
            <a:ext cx="10881360" cy="1543685"/>
          </a:xfr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38" y="3294275"/>
            <a:ext cx="10881360" cy="1700212"/>
          </a:xfr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7233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446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170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4893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3617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2340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064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6978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2C23-3308-4029-A7AC-6DD78B6F1A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826D8-73F2-4DA7-80A1-414416B1C2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7026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080" y="1813571"/>
            <a:ext cx="5654040" cy="5129425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7480" y="1813571"/>
            <a:ext cx="5654040" cy="5129425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2C23-3308-4029-A7AC-6DD78B6F1A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826D8-73F2-4DA7-80A1-414416B1C2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65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92" y="1739795"/>
            <a:ext cx="5656265" cy="725064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87233" indent="0">
              <a:buNone/>
              <a:defRPr sz="2600" b="1"/>
            </a:lvl2pPr>
            <a:lvl3pPr marL="1174469" indent="0">
              <a:buNone/>
              <a:defRPr sz="2300" b="1"/>
            </a:lvl3pPr>
            <a:lvl4pPr marL="1761705" indent="0">
              <a:buNone/>
              <a:defRPr sz="2100" b="1"/>
            </a:lvl4pPr>
            <a:lvl5pPr marL="2348939" indent="0">
              <a:buNone/>
              <a:defRPr sz="2100" b="1"/>
            </a:lvl5pPr>
            <a:lvl6pPr marL="2936171" indent="0">
              <a:buNone/>
              <a:defRPr sz="2100" b="1"/>
            </a:lvl6pPr>
            <a:lvl7pPr marL="3523407" indent="0">
              <a:buNone/>
              <a:defRPr sz="2100" b="1"/>
            </a:lvl7pPr>
            <a:lvl8pPr marL="4110641" indent="0">
              <a:buNone/>
              <a:defRPr sz="2100" b="1"/>
            </a:lvl8pPr>
            <a:lvl9pPr marL="469787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92" y="2464859"/>
            <a:ext cx="5656265" cy="447812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50" y="1739795"/>
            <a:ext cx="5658485" cy="725064"/>
          </a:xfrm>
        </p:spPr>
        <p:txBody>
          <a:bodyPr anchor="b"/>
          <a:lstStyle>
            <a:lvl1pPr marL="0" indent="0">
              <a:buNone/>
              <a:defRPr sz="3100" b="1"/>
            </a:lvl1pPr>
            <a:lvl2pPr marL="587233" indent="0">
              <a:buNone/>
              <a:defRPr sz="2600" b="1"/>
            </a:lvl2pPr>
            <a:lvl3pPr marL="1174469" indent="0">
              <a:buNone/>
              <a:defRPr sz="2300" b="1"/>
            </a:lvl3pPr>
            <a:lvl4pPr marL="1761705" indent="0">
              <a:buNone/>
              <a:defRPr sz="2100" b="1"/>
            </a:lvl4pPr>
            <a:lvl5pPr marL="2348939" indent="0">
              <a:buNone/>
              <a:defRPr sz="2100" b="1"/>
            </a:lvl5pPr>
            <a:lvl6pPr marL="2936171" indent="0">
              <a:buNone/>
              <a:defRPr sz="2100" b="1"/>
            </a:lvl6pPr>
            <a:lvl7pPr marL="3523407" indent="0">
              <a:buNone/>
              <a:defRPr sz="2100" b="1"/>
            </a:lvl7pPr>
            <a:lvl8pPr marL="4110641" indent="0">
              <a:buNone/>
              <a:defRPr sz="2100" b="1"/>
            </a:lvl8pPr>
            <a:lvl9pPr marL="4697877" indent="0">
              <a:buNone/>
              <a:defRPr sz="21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50" y="2464859"/>
            <a:ext cx="5658485" cy="4478126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2C23-3308-4029-A7AC-6DD78B6F1A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826D8-73F2-4DA7-80A1-414416B1C2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245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2C23-3308-4029-A7AC-6DD78B6F1A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826D8-73F2-4DA7-80A1-414416B1C2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263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4580" y="-28775"/>
            <a:ext cx="2844800" cy="2409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151145" y="5132896"/>
            <a:ext cx="2302933" cy="2976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5354331"/>
            <a:ext cx="2844800" cy="2409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36585" y="-336572"/>
            <a:ext cx="2302933" cy="2976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18880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2" y="309457"/>
            <a:ext cx="4211638" cy="1316990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82" y="309457"/>
            <a:ext cx="7156451" cy="6633528"/>
          </a:xfr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2" y="1626447"/>
            <a:ext cx="4211638" cy="5316538"/>
          </a:xfrm>
        </p:spPr>
        <p:txBody>
          <a:bodyPr/>
          <a:lstStyle>
            <a:lvl1pPr marL="0" indent="0">
              <a:buNone/>
              <a:defRPr sz="1800"/>
            </a:lvl1pPr>
            <a:lvl2pPr marL="587233" indent="0">
              <a:buNone/>
              <a:defRPr sz="1500"/>
            </a:lvl2pPr>
            <a:lvl3pPr marL="1174469" indent="0">
              <a:buNone/>
              <a:defRPr sz="1300"/>
            </a:lvl3pPr>
            <a:lvl4pPr marL="1761705" indent="0">
              <a:buNone/>
              <a:defRPr sz="1200"/>
            </a:lvl4pPr>
            <a:lvl5pPr marL="2348939" indent="0">
              <a:buNone/>
              <a:defRPr sz="1200"/>
            </a:lvl5pPr>
            <a:lvl6pPr marL="2936171" indent="0">
              <a:buNone/>
              <a:defRPr sz="1200"/>
            </a:lvl6pPr>
            <a:lvl7pPr marL="3523407" indent="0">
              <a:buNone/>
              <a:defRPr sz="1200"/>
            </a:lvl7pPr>
            <a:lvl8pPr marL="4110641" indent="0">
              <a:buNone/>
              <a:defRPr sz="1200"/>
            </a:lvl8pPr>
            <a:lvl9pPr marL="469787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2C23-3308-4029-A7AC-6DD78B6F1A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826D8-73F2-4DA7-80A1-414416B1C2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965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5" y="5440681"/>
            <a:ext cx="7680960" cy="642303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5" y="694478"/>
            <a:ext cx="7680960" cy="4663440"/>
          </a:xfrm>
        </p:spPr>
        <p:txBody>
          <a:bodyPr/>
          <a:lstStyle>
            <a:lvl1pPr marL="0" indent="0">
              <a:buNone/>
              <a:defRPr sz="4100"/>
            </a:lvl1pPr>
            <a:lvl2pPr marL="587233" indent="0">
              <a:buNone/>
              <a:defRPr sz="3600"/>
            </a:lvl2pPr>
            <a:lvl3pPr marL="1174469" indent="0">
              <a:buNone/>
              <a:defRPr sz="3100"/>
            </a:lvl3pPr>
            <a:lvl4pPr marL="1761705" indent="0">
              <a:buNone/>
              <a:defRPr sz="2600"/>
            </a:lvl4pPr>
            <a:lvl5pPr marL="2348939" indent="0">
              <a:buNone/>
              <a:defRPr sz="2600"/>
            </a:lvl5pPr>
            <a:lvl6pPr marL="2936171" indent="0">
              <a:buNone/>
              <a:defRPr sz="2600"/>
            </a:lvl6pPr>
            <a:lvl7pPr marL="3523407" indent="0">
              <a:buNone/>
              <a:defRPr sz="2600"/>
            </a:lvl7pPr>
            <a:lvl8pPr marL="4110641" indent="0">
              <a:buNone/>
              <a:defRPr sz="2600"/>
            </a:lvl8pPr>
            <a:lvl9pPr marL="4697877" indent="0">
              <a:buNone/>
              <a:defRPr sz="2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5" y="6082984"/>
            <a:ext cx="7680960" cy="912177"/>
          </a:xfrm>
        </p:spPr>
        <p:txBody>
          <a:bodyPr/>
          <a:lstStyle>
            <a:lvl1pPr marL="0" indent="0">
              <a:buNone/>
              <a:defRPr sz="1800"/>
            </a:lvl1pPr>
            <a:lvl2pPr marL="587233" indent="0">
              <a:buNone/>
              <a:defRPr sz="1500"/>
            </a:lvl2pPr>
            <a:lvl3pPr marL="1174469" indent="0">
              <a:buNone/>
              <a:defRPr sz="1300"/>
            </a:lvl3pPr>
            <a:lvl4pPr marL="1761705" indent="0">
              <a:buNone/>
              <a:defRPr sz="1200"/>
            </a:lvl4pPr>
            <a:lvl5pPr marL="2348939" indent="0">
              <a:buNone/>
              <a:defRPr sz="1200"/>
            </a:lvl5pPr>
            <a:lvl6pPr marL="2936171" indent="0">
              <a:buNone/>
              <a:defRPr sz="1200"/>
            </a:lvl6pPr>
            <a:lvl7pPr marL="3523407" indent="0">
              <a:buNone/>
              <a:defRPr sz="1200"/>
            </a:lvl7pPr>
            <a:lvl8pPr marL="4110641" indent="0">
              <a:buNone/>
              <a:defRPr sz="1200"/>
            </a:lvl8pPr>
            <a:lvl9pPr marL="469787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2C23-3308-4029-A7AC-6DD78B6F1A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826D8-73F2-4DA7-80A1-414416B1C2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19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2C23-3308-4029-A7AC-6DD78B6F1A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826D8-73F2-4DA7-80A1-414416B1C2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282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81160" y="311257"/>
            <a:ext cx="2880360" cy="66317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080" y="311257"/>
            <a:ext cx="8427720" cy="66317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92C23-3308-4029-A7AC-6DD78B6F1A3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826D8-73F2-4DA7-80A1-414416B1C25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1596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272011"/>
            <a:ext cx="9601200" cy="2705947"/>
          </a:xfrm>
        </p:spPr>
        <p:txBody>
          <a:bodyPr anchor="b"/>
          <a:lstStyle>
            <a:lvl1pPr algn="ctr">
              <a:defRPr sz="5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4082310"/>
            <a:ext cx="9601200" cy="1876530"/>
          </a:xfrm>
        </p:spPr>
        <p:txBody>
          <a:bodyPr/>
          <a:lstStyle>
            <a:lvl1pPr marL="0" indent="0" algn="ctr">
              <a:buNone/>
              <a:defRPr sz="2300"/>
            </a:lvl1pPr>
            <a:lvl2pPr marL="440671" indent="0" algn="ctr">
              <a:buNone/>
              <a:defRPr sz="1900"/>
            </a:lvl2pPr>
            <a:lvl3pPr marL="881342" indent="0" algn="ctr">
              <a:buNone/>
              <a:defRPr sz="1700"/>
            </a:lvl3pPr>
            <a:lvl4pPr marL="1322012" indent="0" algn="ctr">
              <a:buNone/>
              <a:defRPr sz="1500"/>
            </a:lvl4pPr>
            <a:lvl5pPr marL="1762683" indent="0" algn="ctr">
              <a:buNone/>
              <a:defRPr sz="1500"/>
            </a:lvl5pPr>
            <a:lvl6pPr marL="2203354" indent="0" algn="ctr">
              <a:buNone/>
              <a:defRPr sz="1500"/>
            </a:lvl6pPr>
            <a:lvl7pPr marL="2644024" indent="0" algn="ctr">
              <a:buNone/>
              <a:defRPr sz="1500"/>
            </a:lvl7pPr>
            <a:lvl8pPr marL="3084698" indent="0" algn="ctr">
              <a:buNone/>
              <a:defRPr sz="1500"/>
            </a:lvl8pPr>
            <a:lvl9pPr marL="3525364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B97365-EBCA-4027-87D5-99FC1D4DF0B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29E33-B620-47F9-BB04-8846C2A5AFC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079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B38F-0F3A-41B8-88D7-B9F5930E36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D3F-5368-46A7-B095-CD2A239EA11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658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1937708"/>
            <a:ext cx="11041380" cy="3233102"/>
          </a:xfrm>
        </p:spPr>
        <p:txBody>
          <a:bodyPr anchor="b"/>
          <a:lstStyle>
            <a:lvl1pPr>
              <a:defRPr sz="5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5201393"/>
            <a:ext cx="11041380" cy="1700212"/>
          </a:xfrm>
        </p:spPr>
        <p:txBody>
          <a:bodyPr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44067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88134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2201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7626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0335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64402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08469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52536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B38F-0F3A-41B8-88D7-B9F5930E36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D3F-5368-46A7-B095-CD2A239EA11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041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069042"/>
            <a:ext cx="5440680" cy="49315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069042"/>
            <a:ext cx="5440680" cy="49315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B38F-0F3A-41B8-88D7-B9F5930E36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D3F-5368-46A7-B095-CD2A239EA11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5936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413814"/>
            <a:ext cx="11041380" cy="1502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1905318"/>
            <a:ext cx="5415676" cy="933767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0671" indent="0">
              <a:buNone/>
              <a:defRPr sz="1900" b="1"/>
            </a:lvl2pPr>
            <a:lvl3pPr marL="881342" indent="0">
              <a:buNone/>
              <a:defRPr sz="1700" b="1"/>
            </a:lvl3pPr>
            <a:lvl4pPr marL="1322012" indent="0">
              <a:buNone/>
              <a:defRPr sz="1500" b="1"/>
            </a:lvl4pPr>
            <a:lvl5pPr marL="1762683" indent="0">
              <a:buNone/>
              <a:defRPr sz="1500" b="1"/>
            </a:lvl5pPr>
            <a:lvl6pPr marL="2203354" indent="0">
              <a:buNone/>
              <a:defRPr sz="1500" b="1"/>
            </a:lvl6pPr>
            <a:lvl7pPr marL="2644024" indent="0">
              <a:buNone/>
              <a:defRPr sz="1500" b="1"/>
            </a:lvl7pPr>
            <a:lvl8pPr marL="3084698" indent="0">
              <a:buNone/>
              <a:defRPr sz="1500" b="1"/>
            </a:lvl8pPr>
            <a:lvl9pPr marL="3525364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2839085"/>
            <a:ext cx="5415676" cy="41758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7" y="1905318"/>
            <a:ext cx="5442347" cy="933767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0671" indent="0">
              <a:buNone/>
              <a:defRPr sz="1900" b="1"/>
            </a:lvl2pPr>
            <a:lvl3pPr marL="881342" indent="0">
              <a:buNone/>
              <a:defRPr sz="1700" b="1"/>
            </a:lvl3pPr>
            <a:lvl4pPr marL="1322012" indent="0">
              <a:buNone/>
              <a:defRPr sz="1500" b="1"/>
            </a:lvl4pPr>
            <a:lvl5pPr marL="1762683" indent="0">
              <a:buNone/>
              <a:defRPr sz="1500" b="1"/>
            </a:lvl5pPr>
            <a:lvl6pPr marL="2203354" indent="0">
              <a:buNone/>
              <a:defRPr sz="1500" b="1"/>
            </a:lvl6pPr>
            <a:lvl7pPr marL="2644024" indent="0">
              <a:buNone/>
              <a:defRPr sz="1500" b="1"/>
            </a:lvl7pPr>
            <a:lvl8pPr marL="3084698" indent="0">
              <a:buNone/>
              <a:defRPr sz="1500" b="1"/>
            </a:lvl8pPr>
            <a:lvl9pPr marL="3525364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7" y="2839085"/>
            <a:ext cx="5442347" cy="417586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B38F-0F3A-41B8-88D7-B9F5930E36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D3F-5368-46A7-B095-CD2A239EA11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99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B38F-0F3A-41B8-88D7-B9F5930E36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D3F-5368-46A7-B095-CD2A239EA11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9169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B38F-0F3A-41B8-88D7-B9F5930E36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D3F-5368-46A7-B095-CD2A239EA11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2070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9" y="518160"/>
            <a:ext cx="4128849" cy="181356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119083"/>
            <a:ext cx="6480810" cy="5523442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9" y="2331720"/>
            <a:ext cx="4128849" cy="4319800"/>
          </a:xfrm>
        </p:spPr>
        <p:txBody>
          <a:bodyPr/>
          <a:lstStyle>
            <a:lvl1pPr marL="0" indent="0">
              <a:buNone/>
              <a:defRPr sz="1500"/>
            </a:lvl1pPr>
            <a:lvl2pPr marL="440671" indent="0">
              <a:buNone/>
              <a:defRPr sz="1300"/>
            </a:lvl2pPr>
            <a:lvl3pPr marL="881342" indent="0">
              <a:buNone/>
              <a:defRPr sz="1200"/>
            </a:lvl3pPr>
            <a:lvl4pPr marL="1322012" indent="0">
              <a:buNone/>
              <a:defRPr sz="1000"/>
            </a:lvl4pPr>
            <a:lvl5pPr marL="1762683" indent="0">
              <a:buNone/>
              <a:defRPr sz="1000"/>
            </a:lvl5pPr>
            <a:lvl6pPr marL="2203354" indent="0">
              <a:buNone/>
              <a:defRPr sz="1000"/>
            </a:lvl6pPr>
            <a:lvl7pPr marL="2644024" indent="0">
              <a:buNone/>
              <a:defRPr sz="1000"/>
            </a:lvl7pPr>
            <a:lvl8pPr marL="3084698" indent="0">
              <a:buNone/>
              <a:defRPr sz="1000"/>
            </a:lvl8pPr>
            <a:lvl9pPr marL="352536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B38F-0F3A-41B8-88D7-B9F5930E36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D3F-5368-46A7-B095-CD2A239EA11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6293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9" y="518160"/>
            <a:ext cx="4128849" cy="181356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42347" y="1119083"/>
            <a:ext cx="6480810" cy="5523442"/>
          </a:xfrm>
        </p:spPr>
        <p:txBody>
          <a:bodyPr/>
          <a:lstStyle>
            <a:lvl1pPr marL="0" indent="0">
              <a:buNone/>
              <a:defRPr sz="3100"/>
            </a:lvl1pPr>
            <a:lvl2pPr marL="440671" indent="0">
              <a:buNone/>
              <a:defRPr sz="2700"/>
            </a:lvl2pPr>
            <a:lvl3pPr marL="881342" indent="0">
              <a:buNone/>
              <a:defRPr sz="2300"/>
            </a:lvl3pPr>
            <a:lvl4pPr marL="1322012" indent="0">
              <a:buNone/>
              <a:defRPr sz="1900"/>
            </a:lvl4pPr>
            <a:lvl5pPr marL="1762683" indent="0">
              <a:buNone/>
              <a:defRPr sz="1900"/>
            </a:lvl5pPr>
            <a:lvl6pPr marL="2203354" indent="0">
              <a:buNone/>
              <a:defRPr sz="1900"/>
            </a:lvl6pPr>
            <a:lvl7pPr marL="2644024" indent="0">
              <a:buNone/>
              <a:defRPr sz="1900"/>
            </a:lvl7pPr>
            <a:lvl8pPr marL="3084698" indent="0">
              <a:buNone/>
              <a:defRPr sz="1900"/>
            </a:lvl8pPr>
            <a:lvl9pPr marL="3525364" indent="0">
              <a:buNone/>
              <a:defRPr sz="1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9" y="2331720"/>
            <a:ext cx="4128849" cy="4319800"/>
          </a:xfrm>
        </p:spPr>
        <p:txBody>
          <a:bodyPr/>
          <a:lstStyle>
            <a:lvl1pPr marL="0" indent="0">
              <a:buNone/>
              <a:defRPr sz="1500"/>
            </a:lvl1pPr>
            <a:lvl2pPr marL="440671" indent="0">
              <a:buNone/>
              <a:defRPr sz="1300"/>
            </a:lvl2pPr>
            <a:lvl3pPr marL="881342" indent="0">
              <a:buNone/>
              <a:defRPr sz="1200"/>
            </a:lvl3pPr>
            <a:lvl4pPr marL="1322012" indent="0">
              <a:buNone/>
              <a:defRPr sz="1000"/>
            </a:lvl4pPr>
            <a:lvl5pPr marL="1762683" indent="0">
              <a:buNone/>
              <a:defRPr sz="1000"/>
            </a:lvl5pPr>
            <a:lvl6pPr marL="2203354" indent="0">
              <a:buNone/>
              <a:defRPr sz="1000"/>
            </a:lvl6pPr>
            <a:lvl7pPr marL="2644024" indent="0">
              <a:buNone/>
              <a:defRPr sz="1000"/>
            </a:lvl7pPr>
            <a:lvl8pPr marL="3084698" indent="0">
              <a:buNone/>
              <a:defRPr sz="1000"/>
            </a:lvl8pPr>
            <a:lvl9pPr marL="3525364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B38F-0F3A-41B8-88D7-B9F5930E36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D3F-5368-46A7-B095-CD2A239EA11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5447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B38F-0F3A-41B8-88D7-B9F5930E36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D3F-5368-46A7-B095-CD2A239EA11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381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51" y="413808"/>
            <a:ext cx="2760345" cy="65867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6" y="413808"/>
            <a:ext cx="8121015" cy="65867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FB38F-0F3A-41B8-88D7-B9F5930E362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D3F-5368-46A7-B095-CD2A239EA11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9364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7071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ame 39"/>
          <p:cNvSpPr/>
          <p:nvPr userDrawn="1"/>
        </p:nvSpPr>
        <p:spPr>
          <a:xfrm>
            <a:off x="213360" y="172720"/>
            <a:ext cx="12374880" cy="7426960"/>
          </a:xfrm>
          <a:prstGeom prst="frame">
            <a:avLst>
              <a:gd name="adj1" fmla="val 266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513" tIns="58756" rIns="117513" bIns="58756" rtlCol="0" anchor="ctr"/>
          <a:lstStyle/>
          <a:p>
            <a:pPr algn="ctr" defTabSz="1175121" fontAlgn="auto">
              <a:spcBef>
                <a:spcPts val="0"/>
              </a:spcBef>
              <a:spcAft>
                <a:spcPts val="0"/>
              </a:spcAft>
            </a:pPr>
            <a:endParaRPr lang="en-US" sz="2300">
              <a:solidFill>
                <a:prstClr val="black"/>
              </a:solidFill>
            </a:endParaRPr>
          </a:p>
        </p:txBody>
      </p:sp>
      <p:sp>
        <p:nvSpPr>
          <p:cNvPr id="41" name="Frame 40"/>
          <p:cNvSpPr/>
          <p:nvPr userDrawn="1"/>
        </p:nvSpPr>
        <p:spPr>
          <a:xfrm>
            <a:off x="0" y="0"/>
            <a:ext cx="12818053" cy="7772400"/>
          </a:xfrm>
          <a:prstGeom prst="frame">
            <a:avLst>
              <a:gd name="adj1" fmla="val 2664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513" tIns="58756" rIns="117513" bIns="58756" rtlCol="0" anchor="ctr"/>
          <a:lstStyle/>
          <a:p>
            <a:pPr algn="ctr" defTabSz="1175121" fontAlgn="auto">
              <a:spcBef>
                <a:spcPts val="0"/>
              </a:spcBef>
              <a:spcAft>
                <a:spcPts val="0"/>
              </a:spcAft>
            </a:pPr>
            <a:endParaRPr lang="en-US" sz="23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080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2414482"/>
            <a:ext cx="10881360" cy="166602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0240" y="4404360"/>
            <a:ext cx="896112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96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92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89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85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821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78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74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571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49BB-709C-46FE-A466-17F98B5D60F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EC36-B763-4DAD-8ED9-A5948A9C57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552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49BB-709C-46FE-A466-17F98B5D60F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EC36-B763-4DAD-8ED9-A5948A9C57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5883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240" y="4994490"/>
            <a:ext cx="10881360" cy="1543685"/>
          </a:xfrm>
        </p:spPr>
        <p:txBody>
          <a:bodyPr anchor="t"/>
          <a:lstStyle>
            <a:lvl1pPr algn="l">
              <a:defRPr sz="62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240" y="3294275"/>
            <a:ext cx="10881360" cy="1700212"/>
          </a:xfrm>
        </p:spPr>
        <p:txBody>
          <a:bodyPr anchor="b"/>
          <a:lstStyle>
            <a:lvl1pPr marL="0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1pPr>
            <a:lvl2pPr marL="6964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9284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8927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78569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48211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17854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487496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57138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49BB-709C-46FE-A466-17F98B5D60F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EC36-B763-4DAD-8ED9-A5948A9C57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0668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0120" y="2054649"/>
            <a:ext cx="8534400" cy="5814907"/>
          </a:xfrm>
        </p:spPr>
        <p:txBody>
          <a:bodyPr/>
          <a:lstStyle>
            <a:lvl1pPr>
              <a:defRPr sz="4400"/>
            </a:lvl1pPr>
            <a:lvl2pPr>
              <a:defRPr sz="3600"/>
            </a:lvl2pPr>
            <a:lvl3pPr>
              <a:defRPr sz="31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07880" y="2054649"/>
            <a:ext cx="8534400" cy="5814907"/>
          </a:xfrm>
        </p:spPr>
        <p:txBody>
          <a:bodyPr/>
          <a:lstStyle>
            <a:lvl1pPr>
              <a:defRPr sz="4400"/>
            </a:lvl1pPr>
            <a:lvl2pPr>
              <a:defRPr sz="3600"/>
            </a:lvl2pPr>
            <a:lvl3pPr>
              <a:defRPr sz="31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49BB-709C-46FE-A466-17F98B5D60F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EC36-B763-4DAD-8ED9-A5948A9C57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854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0" y="311256"/>
            <a:ext cx="1152144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1739795"/>
            <a:ext cx="5656263" cy="72506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96424" indent="0">
              <a:buNone/>
              <a:defRPr sz="3100" b="1"/>
            </a:lvl2pPr>
            <a:lvl3pPr marL="1392846" indent="0">
              <a:buNone/>
              <a:defRPr sz="2700" b="1"/>
            </a:lvl3pPr>
            <a:lvl4pPr marL="2089270" indent="0">
              <a:buNone/>
              <a:defRPr sz="2400" b="1"/>
            </a:lvl4pPr>
            <a:lvl5pPr marL="2785695" indent="0">
              <a:buNone/>
              <a:defRPr sz="2400" b="1"/>
            </a:lvl5pPr>
            <a:lvl6pPr marL="3482118" indent="0">
              <a:buNone/>
              <a:defRPr sz="2400" b="1"/>
            </a:lvl6pPr>
            <a:lvl7pPr marL="4178542" indent="0">
              <a:buNone/>
              <a:defRPr sz="2400" b="1"/>
            </a:lvl7pPr>
            <a:lvl8pPr marL="4874966" indent="0">
              <a:buNone/>
              <a:defRPr sz="2400" b="1"/>
            </a:lvl8pPr>
            <a:lvl9pPr marL="5571388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" y="2464859"/>
            <a:ext cx="5656263" cy="4478126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03037" y="1739795"/>
            <a:ext cx="5658486" cy="725064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96424" indent="0">
              <a:buNone/>
              <a:defRPr sz="3100" b="1"/>
            </a:lvl2pPr>
            <a:lvl3pPr marL="1392846" indent="0">
              <a:buNone/>
              <a:defRPr sz="2700" b="1"/>
            </a:lvl3pPr>
            <a:lvl4pPr marL="2089270" indent="0">
              <a:buNone/>
              <a:defRPr sz="2400" b="1"/>
            </a:lvl4pPr>
            <a:lvl5pPr marL="2785695" indent="0">
              <a:buNone/>
              <a:defRPr sz="2400" b="1"/>
            </a:lvl5pPr>
            <a:lvl6pPr marL="3482118" indent="0">
              <a:buNone/>
              <a:defRPr sz="2400" b="1"/>
            </a:lvl6pPr>
            <a:lvl7pPr marL="4178542" indent="0">
              <a:buNone/>
              <a:defRPr sz="2400" b="1"/>
            </a:lvl7pPr>
            <a:lvl8pPr marL="4874966" indent="0">
              <a:buNone/>
              <a:defRPr sz="2400" b="1"/>
            </a:lvl8pPr>
            <a:lvl9pPr marL="5571388" indent="0">
              <a:buNone/>
              <a:defRPr sz="2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03037" y="2464859"/>
            <a:ext cx="5658486" cy="4478126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49BB-709C-46FE-A466-17F98B5D60F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EC36-B763-4DAD-8ED9-A5948A9C57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596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49BB-709C-46FE-A466-17F98B5D60F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EC36-B763-4DAD-8ED9-A5948A9C57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0229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49BB-709C-46FE-A466-17F98B5D60F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EC36-B763-4DAD-8ED9-A5948A9C57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2204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081" y="309457"/>
            <a:ext cx="4211640" cy="1316990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5071" y="309457"/>
            <a:ext cx="7156450" cy="6633528"/>
          </a:xfrm>
        </p:spPr>
        <p:txBody>
          <a:bodyPr/>
          <a:lstStyle>
            <a:lvl1pPr>
              <a:defRPr sz="4900"/>
            </a:lvl1pPr>
            <a:lvl2pPr>
              <a:defRPr sz="4400"/>
            </a:lvl2pPr>
            <a:lvl3pPr>
              <a:defRPr sz="36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0081" y="1626447"/>
            <a:ext cx="4211640" cy="5316538"/>
          </a:xfrm>
        </p:spPr>
        <p:txBody>
          <a:bodyPr/>
          <a:lstStyle>
            <a:lvl1pPr marL="0" indent="0">
              <a:buNone/>
              <a:defRPr sz="2200"/>
            </a:lvl1pPr>
            <a:lvl2pPr marL="696424" indent="0">
              <a:buNone/>
              <a:defRPr sz="1800"/>
            </a:lvl2pPr>
            <a:lvl3pPr marL="1392846" indent="0">
              <a:buNone/>
              <a:defRPr sz="1400"/>
            </a:lvl3pPr>
            <a:lvl4pPr marL="2089270" indent="0">
              <a:buNone/>
              <a:defRPr sz="1400"/>
            </a:lvl4pPr>
            <a:lvl5pPr marL="2785695" indent="0">
              <a:buNone/>
              <a:defRPr sz="1400"/>
            </a:lvl5pPr>
            <a:lvl6pPr marL="3482118" indent="0">
              <a:buNone/>
              <a:defRPr sz="1400"/>
            </a:lvl6pPr>
            <a:lvl7pPr marL="4178542" indent="0">
              <a:buNone/>
              <a:defRPr sz="1400"/>
            </a:lvl7pPr>
            <a:lvl8pPr marL="4874966" indent="0">
              <a:buNone/>
              <a:defRPr sz="1400"/>
            </a:lvl8pPr>
            <a:lvl9pPr marL="5571388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49BB-709C-46FE-A466-17F98B5D60F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EC36-B763-4DAD-8ED9-A5948A9C57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9436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9203" y="5440681"/>
            <a:ext cx="7680960" cy="642303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09203" y="694478"/>
            <a:ext cx="7680960" cy="4663440"/>
          </a:xfrm>
        </p:spPr>
        <p:txBody>
          <a:bodyPr/>
          <a:lstStyle>
            <a:lvl1pPr marL="0" indent="0">
              <a:buNone/>
              <a:defRPr sz="4900"/>
            </a:lvl1pPr>
            <a:lvl2pPr marL="696424" indent="0">
              <a:buNone/>
              <a:defRPr sz="4400"/>
            </a:lvl2pPr>
            <a:lvl3pPr marL="1392846" indent="0">
              <a:buNone/>
              <a:defRPr sz="3600"/>
            </a:lvl3pPr>
            <a:lvl4pPr marL="2089270" indent="0">
              <a:buNone/>
              <a:defRPr sz="3100"/>
            </a:lvl4pPr>
            <a:lvl5pPr marL="2785695" indent="0">
              <a:buNone/>
              <a:defRPr sz="3100"/>
            </a:lvl5pPr>
            <a:lvl6pPr marL="3482118" indent="0">
              <a:buNone/>
              <a:defRPr sz="3100"/>
            </a:lvl6pPr>
            <a:lvl7pPr marL="4178542" indent="0">
              <a:buNone/>
              <a:defRPr sz="3100"/>
            </a:lvl7pPr>
            <a:lvl8pPr marL="4874966" indent="0">
              <a:buNone/>
              <a:defRPr sz="3100"/>
            </a:lvl8pPr>
            <a:lvl9pPr marL="5571388" indent="0">
              <a:buNone/>
              <a:defRPr sz="3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09203" y="6082984"/>
            <a:ext cx="7680960" cy="912177"/>
          </a:xfrm>
        </p:spPr>
        <p:txBody>
          <a:bodyPr/>
          <a:lstStyle>
            <a:lvl1pPr marL="0" indent="0">
              <a:buNone/>
              <a:defRPr sz="2200"/>
            </a:lvl1pPr>
            <a:lvl2pPr marL="696424" indent="0">
              <a:buNone/>
              <a:defRPr sz="1800"/>
            </a:lvl2pPr>
            <a:lvl3pPr marL="1392846" indent="0">
              <a:buNone/>
              <a:defRPr sz="1400"/>
            </a:lvl3pPr>
            <a:lvl4pPr marL="2089270" indent="0">
              <a:buNone/>
              <a:defRPr sz="1400"/>
            </a:lvl4pPr>
            <a:lvl5pPr marL="2785695" indent="0">
              <a:buNone/>
              <a:defRPr sz="1400"/>
            </a:lvl5pPr>
            <a:lvl6pPr marL="3482118" indent="0">
              <a:buNone/>
              <a:defRPr sz="1400"/>
            </a:lvl6pPr>
            <a:lvl7pPr marL="4178542" indent="0">
              <a:buNone/>
              <a:defRPr sz="1400"/>
            </a:lvl7pPr>
            <a:lvl8pPr marL="4874966" indent="0">
              <a:buNone/>
              <a:defRPr sz="1400"/>
            </a:lvl8pPr>
            <a:lvl9pPr marL="5571388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49BB-709C-46FE-A466-17F98B5D60F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EC36-B763-4DAD-8ED9-A5948A9C57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72021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49BB-709C-46FE-A466-17F98B5D60F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EC36-B763-4DAD-8ED9-A5948A9C57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60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921740" y="352637"/>
            <a:ext cx="4320540" cy="7516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0120" y="352637"/>
            <a:ext cx="12748260" cy="7516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A49BB-709C-46FE-A466-17F98B5D60F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8EC36-B763-4DAD-8ED9-A5948A9C574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9051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0" y="0"/>
            <a:ext cx="12801600" cy="7772400"/>
          </a:xfrm>
          <a:prstGeom prst="frame">
            <a:avLst>
              <a:gd name="adj1" fmla="val 2871"/>
            </a:avLst>
          </a:prstGeom>
          <a:solidFill>
            <a:srgbClr val="CC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728" tIns="51864" rIns="103728" bIns="51864" rtlCol="0" anchor="ctr"/>
          <a:lstStyle/>
          <a:p>
            <a:pPr algn="ctr" defTabSz="1392846" fontAlgn="auto">
              <a:spcBef>
                <a:spcPts val="0"/>
              </a:spcBef>
              <a:spcAft>
                <a:spcPts val="0"/>
              </a:spcAft>
            </a:pPr>
            <a:endParaRPr lang="en-US" sz="31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853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ame 39"/>
          <p:cNvSpPr/>
          <p:nvPr userDrawn="1"/>
        </p:nvSpPr>
        <p:spPr>
          <a:xfrm>
            <a:off x="213360" y="172720"/>
            <a:ext cx="12374880" cy="7426960"/>
          </a:xfrm>
          <a:prstGeom prst="frame">
            <a:avLst>
              <a:gd name="adj1" fmla="val 266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564" tIns="58782" rIns="117564" bIns="58782" rtlCol="0" anchor="ctr"/>
          <a:lstStyle/>
          <a:p>
            <a:pPr algn="ctr" defTabSz="1175540" fontAlgn="auto">
              <a:spcBef>
                <a:spcPts val="0"/>
              </a:spcBef>
              <a:spcAft>
                <a:spcPts val="0"/>
              </a:spcAft>
            </a:pPr>
            <a:endParaRPr lang="en-US" sz="2300">
              <a:solidFill>
                <a:prstClr val="black"/>
              </a:solidFill>
            </a:endParaRPr>
          </a:p>
        </p:txBody>
      </p:sp>
      <p:sp>
        <p:nvSpPr>
          <p:cNvPr id="41" name="Frame 40"/>
          <p:cNvSpPr/>
          <p:nvPr userDrawn="1"/>
        </p:nvSpPr>
        <p:spPr>
          <a:xfrm>
            <a:off x="0" y="0"/>
            <a:ext cx="12818053" cy="7772400"/>
          </a:xfrm>
          <a:prstGeom prst="frame">
            <a:avLst>
              <a:gd name="adj1" fmla="val 2664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564" tIns="58782" rIns="117564" bIns="58782" rtlCol="0" anchor="ctr"/>
          <a:lstStyle/>
          <a:p>
            <a:pPr algn="ctr" defTabSz="1175540" fontAlgn="auto">
              <a:spcBef>
                <a:spcPts val="0"/>
              </a:spcBef>
              <a:spcAft>
                <a:spcPts val="0"/>
              </a:spcAft>
            </a:pPr>
            <a:endParaRPr lang="en-US" sz="23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54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311256"/>
            <a:ext cx="11521440" cy="1295400"/>
          </a:xfrm>
          <a:prstGeom prst="rect">
            <a:avLst/>
          </a:prstGeom>
        </p:spPr>
        <p:txBody>
          <a:bodyPr vert="horz" lIns="117449" tIns="58724" rIns="117449" bIns="5872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1813571"/>
            <a:ext cx="11521440" cy="5129425"/>
          </a:xfrm>
          <a:prstGeom prst="rect">
            <a:avLst/>
          </a:prstGeom>
        </p:spPr>
        <p:txBody>
          <a:bodyPr vert="horz" lIns="117449" tIns="58724" rIns="117449" bIns="5872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7203864"/>
            <a:ext cx="2987040" cy="413808"/>
          </a:xfrm>
          <a:prstGeom prst="rect">
            <a:avLst/>
          </a:prstGeom>
        </p:spPr>
        <p:txBody>
          <a:bodyPr vert="horz" lIns="117449" tIns="58724" rIns="117449" bIns="58724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174469" fontAlgn="auto">
              <a:spcBef>
                <a:spcPts val="0"/>
              </a:spcBef>
              <a:spcAft>
                <a:spcPts val="0"/>
              </a:spcAft>
            </a:pPr>
            <a:fld id="{D0A92C23-3308-4029-A7AC-6DD78B6F1A3C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1174469" fontAlgn="auto">
                <a:spcBef>
                  <a:spcPts val="0"/>
                </a:spcBef>
                <a:spcAft>
                  <a:spcPts val="0"/>
                </a:spcAft>
              </a:pPr>
              <a:t>6/27/2026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0" y="7203864"/>
            <a:ext cx="4053840" cy="413808"/>
          </a:xfrm>
          <a:prstGeom prst="rect">
            <a:avLst/>
          </a:prstGeom>
        </p:spPr>
        <p:txBody>
          <a:bodyPr vert="horz" lIns="117449" tIns="58724" rIns="117449" bIns="58724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174469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7203864"/>
            <a:ext cx="2987040" cy="413808"/>
          </a:xfrm>
          <a:prstGeom prst="rect">
            <a:avLst/>
          </a:prstGeom>
        </p:spPr>
        <p:txBody>
          <a:bodyPr vert="horz" lIns="117449" tIns="58724" rIns="117449" bIns="58724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174469" fontAlgn="auto">
              <a:spcBef>
                <a:spcPts val="0"/>
              </a:spcBef>
              <a:spcAft>
                <a:spcPts val="0"/>
              </a:spcAft>
            </a:pPr>
            <a:fld id="{352826D8-73F2-4DA7-80A1-414416B1C25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1174469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4321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1174469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0427" indent="-440427" algn="l" defTabSz="1174469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4256" indent="-367024" algn="l" defTabSz="1174469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68086" indent="-293620" algn="l" defTabSz="1174469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5320" indent="-293620" algn="l" defTabSz="1174469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2556" indent="-293620" algn="l" defTabSz="1174469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29789" indent="-293620" algn="l" defTabSz="1174469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17025" indent="-293620" algn="l" defTabSz="1174469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04257" indent="-293620" algn="l" defTabSz="1174469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4991494" indent="-293620" algn="l" defTabSz="1174469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74469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7233" algn="l" defTabSz="1174469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4469" algn="l" defTabSz="1174469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1705" algn="l" defTabSz="1174469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8939" algn="l" defTabSz="1174469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36171" algn="l" defTabSz="1174469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23407" algn="l" defTabSz="1174469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0641" algn="l" defTabSz="1174469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697877" algn="l" defTabSz="1174469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413814"/>
            <a:ext cx="11041380" cy="1502305"/>
          </a:xfrm>
          <a:prstGeom prst="rect">
            <a:avLst/>
          </a:prstGeom>
        </p:spPr>
        <p:txBody>
          <a:bodyPr vert="horz" lIns="117513" tIns="58756" rIns="117513" bIns="5875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069042"/>
            <a:ext cx="11041380" cy="4931516"/>
          </a:xfrm>
          <a:prstGeom prst="rect">
            <a:avLst/>
          </a:prstGeom>
        </p:spPr>
        <p:txBody>
          <a:bodyPr vert="horz" lIns="117513" tIns="58756" rIns="117513" bIns="5875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7203865"/>
            <a:ext cx="2880360" cy="413808"/>
          </a:xfrm>
          <a:prstGeom prst="rect">
            <a:avLst/>
          </a:prstGeom>
        </p:spPr>
        <p:txBody>
          <a:bodyPr vert="horz" lIns="117513" tIns="58756" rIns="117513" bIns="5875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175121" fontAlgn="auto">
              <a:spcBef>
                <a:spcPts val="0"/>
              </a:spcBef>
              <a:spcAft>
                <a:spcPts val="0"/>
              </a:spcAft>
            </a:pPr>
            <a:fld id="{7CB97365-EBCA-4027-87D5-99FC1D4DF0B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1175121" fontAlgn="auto">
                <a:spcBef>
                  <a:spcPts val="0"/>
                </a:spcBef>
                <a:spcAft>
                  <a:spcPts val="0"/>
                </a:spcAft>
              </a:pPr>
              <a:t>6/27/2026</a:t>
            </a:fld>
            <a:endParaRPr lang="en-US">
              <a:solidFill>
                <a:prstClr val="black">
                  <a:shade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7203865"/>
            <a:ext cx="4320540" cy="413808"/>
          </a:xfrm>
          <a:prstGeom prst="rect">
            <a:avLst/>
          </a:prstGeom>
        </p:spPr>
        <p:txBody>
          <a:bodyPr vert="horz" lIns="117513" tIns="58756" rIns="117513" bIns="5875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175121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shade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7203865"/>
            <a:ext cx="2880360" cy="413808"/>
          </a:xfrm>
          <a:prstGeom prst="rect">
            <a:avLst/>
          </a:prstGeom>
        </p:spPr>
        <p:txBody>
          <a:bodyPr vert="horz" lIns="117513" tIns="58756" rIns="117513" bIns="5875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175121" fontAlgn="auto">
              <a:spcBef>
                <a:spcPts val="0"/>
              </a:spcBef>
              <a:spcAft>
                <a:spcPts val="0"/>
              </a:spcAft>
            </a:pPr>
            <a:fld id="{69E29E33-B620-47F9-BB04-8846C2A5AFCC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1175121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shade val="50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24161" y="24064"/>
            <a:ext cx="12801600" cy="7772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513" tIns="58756" rIns="117513" bIns="58756" rtlCol="0" anchor="ctr"/>
          <a:lstStyle/>
          <a:p>
            <a:pPr algn="ctr" defTabSz="1175121" fontAlgn="auto">
              <a:spcBef>
                <a:spcPts val="0"/>
              </a:spcBef>
              <a:spcAft>
                <a:spcPts val="0"/>
              </a:spcAft>
            </a:pPr>
            <a:endParaRPr lang="en-US" sz="23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201456" y="209125"/>
            <a:ext cx="12447018" cy="7402285"/>
          </a:xfrm>
          <a:prstGeom prst="rect">
            <a:avLst/>
          </a:prstGeom>
          <a:solidFill>
            <a:schemeClr val="bg1"/>
          </a:solidFill>
          <a:ln>
            <a:solidFill>
              <a:schemeClr val="tx2">
                <a:lumMod val="75000"/>
                <a:lumOff val="25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513" tIns="58756" rIns="117513" bIns="58756" rtlCol="0" anchor="ctr"/>
          <a:lstStyle/>
          <a:p>
            <a:pPr algn="ctr" defTabSz="1175121" fontAlgn="auto">
              <a:spcBef>
                <a:spcPts val="0"/>
              </a:spcBef>
              <a:spcAft>
                <a:spcPts val="0"/>
              </a:spcAft>
            </a:pPr>
            <a:endParaRPr lang="en-US" sz="23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984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</p:sldLayoutIdLst>
  <p:txStyles>
    <p:titleStyle>
      <a:lvl1pPr algn="l" defTabSz="881342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0336" indent="-220336" algn="l" defTabSz="881342" rtl="0" eaLnBrk="1" latinLnBrk="0" hangingPunct="1">
        <a:lnSpc>
          <a:spcPct val="90000"/>
        </a:lnSpc>
        <a:spcBef>
          <a:spcPts val="964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61007" indent="-220336" algn="l" defTabSz="881342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01676" indent="-220336" algn="l" defTabSz="881342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42349" indent="-220336" algn="l" defTabSz="881342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983016" indent="-220336" algn="l" defTabSz="881342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423687" indent="-220336" algn="l" defTabSz="881342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64358" indent="-220336" algn="l" defTabSz="881342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305029" indent="-220336" algn="l" defTabSz="881342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45701" indent="-220336" algn="l" defTabSz="881342" rtl="0" eaLnBrk="1" latinLnBrk="0" hangingPunct="1">
        <a:lnSpc>
          <a:spcPct val="90000"/>
        </a:lnSpc>
        <a:spcBef>
          <a:spcPts val="482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134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40671" algn="l" defTabSz="88134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81342" algn="l" defTabSz="88134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22012" algn="l" defTabSz="88134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62683" algn="l" defTabSz="88134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03354" algn="l" defTabSz="88134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44024" algn="l" defTabSz="88134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84698" algn="l" defTabSz="88134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525364" algn="l" defTabSz="88134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0080" y="311256"/>
            <a:ext cx="11521440" cy="1295400"/>
          </a:xfrm>
          <a:prstGeom prst="rect">
            <a:avLst/>
          </a:prstGeom>
        </p:spPr>
        <p:txBody>
          <a:bodyPr vert="horz" lIns="139285" tIns="69643" rIns="139285" bIns="6964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0080" y="1813562"/>
            <a:ext cx="11521440" cy="5129425"/>
          </a:xfrm>
          <a:prstGeom prst="rect">
            <a:avLst/>
          </a:prstGeom>
        </p:spPr>
        <p:txBody>
          <a:bodyPr vert="horz" lIns="139285" tIns="69643" rIns="139285" bIns="6964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7203864"/>
            <a:ext cx="2987040" cy="413808"/>
          </a:xfrm>
          <a:prstGeom prst="rect">
            <a:avLst/>
          </a:prstGeom>
        </p:spPr>
        <p:txBody>
          <a:bodyPr vert="horz" lIns="139285" tIns="69643" rIns="139285" bIns="69643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92846" fontAlgn="auto">
              <a:spcBef>
                <a:spcPts val="0"/>
              </a:spcBef>
              <a:spcAft>
                <a:spcPts val="0"/>
              </a:spcAft>
            </a:pPr>
            <a:fld id="{7FFA49BB-709C-46FE-A466-17F98B5D60F9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1392846" fontAlgn="auto">
                <a:spcBef>
                  <a:spcPts val="0"/>
                </a:spcBef>
                <a:spcAft>
                  <a:spcPts val="0"/>
                </a:spcAft>
              </a:pPr>
              <a:t>6/27/2026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73880" y="7203864"/>
            <a:ext cx="4053840" cy="413808"/>
          </a:xfrm>
          <a:prstGeom prst="rect">
            <a:avLst/>
          </a:prstGeom>
        </p:spPr>
        <p:txBody>
          <a:bodyPr vert="horz" lIns="139285" tIns="69643" rIns="139285" bIns="69643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92846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74480" y="7203864"/>
            <a:ext cx="2987040" cy="413808"/>
          </a:xfrm>
          <a:prstGeom prst="rect">
            <a:avLst/>
          </a:prstGeom>
        </p:spPr>
        <p:txBody>
          <a:bodyPr vert="horz" lIns="139285" tIns="69643" rIns="139285" bIns="69643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92846" fontAlgn="auto">
              <a:spcBef>
                <a:spcPts val="0"/>
              </a:spcBef>
              <a:spcAft>
                <a:spcPts val="0"/>
              </a:spcAft>
            </a:pPr>
            <a:fld id="{3C08EC36-B763-4DAD-8ED9-A5948A9C574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rPr>
              <a:pPr defTabSz="1392846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0556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  <p:sldLayoutId id="2147483748" r:id="rId12"/>
    <p:sldLayoutId id="2147483749" r:id="rId13"/>
  </p:sldLayoutIdLst>
  <p:txStyles>
    <p:titleStyle>
      <a:lvl1pPr algn="ctr" defTabSz="1392846" rtl="0" eaLnBrk="1" latinLnBrk="0" hangingPunct="1">
        <a:spcBef>
          <a:spcPct val="0"/>
        </a:spcBef>
        <a:buNone/>
        <a:defRPr sz="6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2318" indent="-522318" algn="l" defTabSz="1392846" rtl="0" eaLnBrk="1" latinLnBrk="0" hangingPunct="1">
        <a:spcBef>
          <a:spcPct val="20000"/>
        </a:spcBef>
        <a:buFont typeface="Arial" pitchFamily="34" charset="0"/>
        <a:buChar char="•"/>
        <a:defRPr sz="4900" kern="1200">
          <a:solidFill>
            <a:schemeClr val="tx1"/>
          </a:solidFill>
          <a:latin typeface="+mn-lt"/>
          <a:ea typeface="+mn-ea"/>
          <a:cs typeface="+mn-cs"/>
        </a:defRPr>
      </a:lvl1pPr>
      <a:lvl2pPr marL="1131689" indent="-435265" algn="l" defTabSz="1392846" rtl="0" eaLnBrk="1" latinLnBrk="0" hangingPunct="1">
        <a:spcBef>
          <a:spcPct val="20000"/>
        </a:spcBef>
        <a:buFont typeface="Arial" pitchFamily="34" charset="0"/>
        <a:buChar char="–"/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1741059" indent="-348211" algn="l" defTabSz="1392846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437483" indent="-348211" algn="l" defTabSz="1392846" rtl="0" eaLnBrk="1" latinLnBrk="0" hangingPunct="1">
        <a:spcBef>
          <a:spcPct val="20000"/>
        </a:spcBef>
        <a:buFont typeface="Arial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33907" indent="-348211" algn="l" defTabSz="1392846" rtl="0" eaLnBrk="1" latinLnBrk="0" hangingPunct="1">
        <a:spcBef>
          <a:spcPct val="20000"/>
        </a:spcBef>
        <a:buFont typeface="Arial" pitchFamily="34" charset="0"/>
        <a:buChar char="»"/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30330" indent="-348211" algn="l" defTabSz="1392846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526753" indent="-348211" algn="l" defTabSz="1392846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223177" indent="-348211" algn="l" defTabSz="1392846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5919601" indent="-348211" algn="l" defTabSz="1392846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9284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96424" algn="l" defTabSz="139284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92846" algn="l" defTabSz="139284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89270" algn="l" defTabSz="139284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85695" algn="l" defTabSz="139284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82118" algn="l" defTabSz="139284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78542" algn="l" defTabSz="139284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74966" algn="l" defTabSz="139284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571388" algn="l" defTabSz="1392846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tm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50000" b="-5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1" y="125782"/>
            <a:ext cx="6553198" cy="2149973"/>
          </a:xfrm>
          <a:prstGeom prst="rect">
            <a:avLst/>
          </a:prstGeom>
        </p:spPr>
        <p:txBody>
          <a:bodyPr wrap="square" lIns="117500" tIns="58750" rIns="117500" bIns="58750">
            <a:spAutoFit/>
          </a:bodyPr>
          <a:lstStyle/>
          <a:p>
            <a:pPr algn="ctr" defTabSz="1174991" fontAlgn="auto">
              <a:spcBef>
                <a:spcPts val="0"/>
              </a:spcBef>
              <a:spcAft>
                <a:spcPts val="0"/>
              </a:spcAft>
            </a:pPr>
            <a:r>
              <a:rPr lang="en-US" sz="6600" b="1" dirty="0" err="1">
                <a:ln w="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স্বাগতম</a:t>
            </a:r>
            <a:r>
              <a:rPr lang="en-US" sz="6600" b="1" dirty="0">
                <a:ln w="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600" b="1" dirty="0" err="1">
                <a:ln w="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সবাই</a:t>
            </a:r>
            <a:r>
              <a:rPr lang="en-US" sz="6600" b="1" dirty="0">
                <a:ln w="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600" b="1" dirty="0" err="1">
                <a:ln w="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কে</a:t>
            </a:r>
            <a:r>
              <a:rPr lang="en-US" sz="6600" b="1" dirty="0">
                <a:ln w="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pPr algn="ctr" defTabSz="1174991" fontAlgn="auto">
              <a:spcBef>
                <a:spcPts val="0"/>
              </a:spcBef>
              <a:spcAft>
                <a:spcPts val="0"/>
              </a:spcAft>
            </a:pPr>
            <a:r>
              <a:rPr lang="en-US" sz="6600" b="1" dirty="0" err="1">
                <a:ln w="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মাল্টিমিডিয়া</a:t>
            </a:r>
            <a:r>
              <a:rPr lang="en-US" sz="6600" b="1" dirty="0">
                <a:ln w="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600" b="1" dirty="0" err="1">
                <a:ln w="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ক্লাসে</a:t>
            </a:r>
            <a:r>
              <a:rPr lang="en-US" sz="6600" b="1" dirty="0">
                <a:ln w="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GB" sz="6600" b="1" dirty="0">
              <a:ln w="0"/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72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0848" y="152400"/>
            <a:ext cx="7247965" cy="838200"/>
          </a:xfrm>
          <a:prstGeom prst="rect">
            <a:avLst/>
          </a:prstGeom>
          <a:noFill/>
        </p:spPr>
        <p:txBody>
          <a:bodyPr wrap="square" lIns="103706" tIns="51854" rIns="103706" bIns="51854" rtlCol="0">
            <a:prstTxWarp prst="textPlain">
              <a:avLst/>
            </a:prstTxWarp>
            <a:spAutoFit/>
          </a:bodyPr>
          <a:lstStyle/>
          <a:p>
            <a:pPr defTabSz="1392567" fontAlgn="auto">
              <a:spcBef>
                <a:spcPts val="0"/>
              </a:spcBef>
              <a:spcAft>
                <a:spcPts val="0"/>
              </a:spcAft>
            </a:pPr>
            <a:r>
              <a:rPr lang="en-US" sz="2700" b="1" u="sng" dirty="0" err="1">
                <a:solidFill>
                  <a:srgbClr val="FF0000"/>
                </a:solidFill>
                <a:latin typeface="Book Antiqua" pitchFamily="18" charset="0"/>
                <a:cs typeface="+mn-cs"/>
              </a:rPr>
              <a:t>শিক্ষক</a:t>
            </a:r>
            <a:r>
              <a:rPr lang="en-US" sz="2700" b="1" u="sng" dirty="0">
                <a:solidFill>
                  <a:srgbClr val="FF0000"/>
                </a:solidFill>
                <a:latin typeface="Book Antiqua" pitchFamily="18" charset="0"/>
                <a:cs typeface="+mn-cs"/>
              </a:rPr>
              <a:t> </a:t>
            </a:r>
            <a:r>
              <a:rPr lang="en-US" sz="2700" b="1" u="sng" dirty="0" err="1">
                <a:solidFill>
                  <a:srgbClr val="FF0000"/>
                </a:solidFill>
                <a:latin typeface="Book Antiqua" pitchFamily="18" charset="0"/>
                <a:cs typeface="+mn-cs"/>
              </a:rPr>
              <a:t>পরিচিতি</a:t>
            </a:r>
            <a:endParaRPr lang="en-US" sz="2700" b="1" u="sng" dirty="0">
              <a:solidFill>
                <a:srgbClr val="FF0000"/>
              </a:solidFill>
              <a:latin typeface="Book Antiqua" pitchFamily="18" charset="0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03018" y="1295401"/>
            <a:ext cx="9427734" cy="5598532"/>
          </a:xfrm>
          <a:prstGeom prst="rect">
            <a:avLst/>
          </a:prstGeom>
          <a:noFill/>
        </p:spPr>
        <p:txBody>
          <a:bodyPr wrap="square" lIns="103706" tIns="51854" rIns="103706" bIns="51854" rtlCol="0">
            <a:spAutoFit/>
          </a:bodyPr>
          <a:lstStyle/>
          <a:p>
            <a:pPr defTabSz="1392567" fontAlgn="auto">
              <a:spcBef>
                <a:spcPts val="0"/>
              </a:spcBef>
              <a:spcAft>
                <a:spcPts val="0"/>
              </a:spcAft>
            </a:pPr>
            <a:r>
              <a:rPr lang="bn-IN" sz="5100" dirty="0">
                <a:solidFill>
                  <a:srgbClr val="7030A0"/>
                </a:solidFill>
                <a:latin typeface="Monotype Corsiva" panose="03010101010201010101" pitchFamily="66" charset="0"/>
              </a:rPr>
              <a:t>মোঃ</a:t>
            </a:r>
            <a:r>
              <a:rPr lang="en-US" sz="5100" dirty="0">
                <a:solidFill>
                  <a:srgbClr val="7030A0"/>
                </a:solidFill>
                <a:latin typeface="Monotype Corsiva" panose="03010101010201010101" pitchFamily="66" charset="0"/>
                <a:cs typeface="+mn-cs"/>
              </a:rPr>
              <a:t> </a:t>
            </a:r>
            <a:r>
              <a:rPr lang="bn-IN" sz="5100" dirty="0">
                <a:solidFill>
                  <a:srgbClr val="7030A0"/>
                </a:solidFill>
                <a:latin typeface="Monotype Corsiva" panose="03010101010201010101" pitchFamily="66" charset="0"/>
              </a:rPr>
              <a:t>মেহের আলী</a:t>
            </a:r>
            <a:endParaRPr lang="en-US" sz="5100" dirty="0">
              <a:solidFill>
                <a:srgbClr val="7030A0"/>
              </a:solidFill>
              <a:latin typeface="Monotype Corsiva" panose="03010101010201010101" pitchFamily="66" charset="0"/>
              <a:cs typeface="+mn-cs"/>
            </a:endParaRPr>
          </a:p>
          <a:p>
            <a:pPr defTabSz="1392567" fontAlgn="auto"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latin typeface="Arial Black" panose="020B0A04020102020204" pitchFamily="34" charset="0"/>
              <a:cs typeface="+mn-cs"/>
            </a:endParaRPr>
          </a:p>
          <a:p>
            <a:pPr defTabSz="1392567" fontAlgn="auto"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latin typeface="Arial Black" panose="020B0A04020102020204" pitchFamily="34" charset="0"/>
              <a:cs typeface="+mn-cs"/>
            </a:endParaRPr>
          </a:p>
          <a:p>
            <a:pPr defTabSz="1392567" fontAlgn="auto"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latin typeface="Arial Black" panose="020B0A04020102020204" pitchFamily="34" charset="0"/>
              <a:cs typeface="+mn-cs"/>
            </a:endParaRPr>
          </a:p>
          <a:p>
            <a:pPr defTabSz="1392567" fontAlgn="auto"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latin typeface="Arial Black" panose="020B0A04020102020204" pitchFamily="34" charset="0"/>
              <a:cs typeface="+mn-cs"/>
            </a:endParaRPr>
          </a:p>
          <a:p>
            <a:pPr defTabSz="1392567" fontAlgn="auto">
              <a:spcBef>
                <a:spcPts val="0"/>
              </a:spcBef>
              <a:spcAft>
                <a:spcPts val="0"/>
              </a:spcAft>
            </a:pPr>
            <a:endParaRPr lang="en-US" dirty="0" smtClean="0">
              <a:solidFill>
                <a:srgbClr val="0070C0"/>
              </a:solidFill>
              <a:latin typeface="Arial Black" panose="020B0A04020102020204" pitchFamily="34" charset="0"/>
              <a:cs typeface="+mn-cs"/>
            </a:endParaRPr>
          </a:p>
          <a:p>
            <a:pPr defTabSz="1392567" fontAlgn="auto">
              <a:spcBef>
                <a:spcPts val="0"/>
              </a:spcBef>
              <a:spcAft>
                <a:spcPts val="0"/>
              </a:spcAft>
            </a:pPr>
            <a:r>
              <a:rPr lang="bn-IN" sz="3600" dirty="0">
                <a:solidFill>
                  <a:srgbClr val="0070C0"/>
                </a:solidFill>
                <a:latin typeface="Arial Black" panose="020B0A04020102020204" pitchFamily="34" charset="0"/>
              </a:rPr>
              <a:t>সহকারী শিক্ষক</a:t>
            </a:r>
            <a:endParaRPr lang="en-US" sz="3600" dirty="0">
              <a:solidFill>
                <a:srgbClr val="7030A0"/>
              </a:solidFill>
              <a:latin typeface="Arial Black" panose="020B0A04020102020204" pitchFamily="34" charset="0"/>
              <a:cs typeface="+mn-cs"/>
            </a:endParaRPr>
          </a:p>
          <a:p>
            <a:pPr defTabSz="1392567" fontAlgn="auto">
              <a:spcBef>
                <a:spcPts val="0"/>
              </a:spcBef>
              <a:spcAft>
                <a:spcPts val="0"/>
              </a:spcAft>
            </a:pPr>
            <a:r>
              <a:rPr lang="bn-IN" sz="3600" b="1" dirty="0">
                <a:solidFill>
                  <a:srgbClr val="FF0000"/>
                </a:solidFill>
                <a:latin typeface="Castellar" panose="020A0402060406010301" pitchFamily="18" charset="0"/>
              </a:rPr>
              <a:t>নাদির হোসেন উচ্চ বালিকা বিদ্যালয়</a:t>
            </a:r>
          </a:p>
          <a:p>
            <a:pPr defTabSz="1392567" fontAlgn="auto">
              <a:spcBef>
                <a:spcPts val="0"/>
              </a:spcBef>
              <a:spcAft>
                <a:spcPts val="0"/>
              </a:spcAft>
            </a:pPr>
            <a:r>
              <a:rPr lang="bn-IN" sz="3600" dirty="0">
                <a:solidFill>
                  <a:srgbClr val="7030A0"/>
                </a:solidFill>
                <a:latin typeface="Adorable"/>
              </a:rPr>
              <a:t>কশবামাজাইল, পাংশা, রাজবাড়ী।</a:t>
            </a:r>
          </a:p>
          <a:p>
            <a:pPr defTabSz="1392567" fontAlgn="auto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Mobile: 01720-592576</a:t>
            </a:r>
          </a:p>
          <a:p>
            <a:pPr defTabSz="1392567" fontAlgn="auto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E-mail: meherali76@gmail.com</a:t>
            </a:r>
          </a:p>
          <a:p>
            <a:pPr defTabSz="1392567" fontAlgn="auto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7030A0"/>
              </a:solidFill>
              <a:latin typeface="Adorable"/>
              <a:cs typeface="+mn-cs"/>
            </a:endParaRPr>
          </a:p>
        </p:txBody>
      </p:sp>
      <p:pic>
        <p:nvPicPr>
          <p:cNvPr id="5" name="Picture 4" descr="C:\Users\DELL\Desktop\IMG202412201716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561" y="1970902"/>
            <a:ext cx="1920240" cy="15832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479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icture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5325" y="878926"/>
            <a:ext cx="4793072" cy="27786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Picture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878926"/>
            <a:ext cx="5105400" cy="27786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E:\New Keyboard Class\Capture989898989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05325" y="4058920"/>
            <a:ext cx="4793072" cy="2799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Picture1kb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629400" y="4058920"/>
            <a:ext cx="5105400" cy="2799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3577526" y="250600"/>
            <a:ext cx="5029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…….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728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12801600" cy="7686040"/>
          </a:xfrm>
          <a:prstGeom prst="frame">
            <a:avLst>
              <a:gd name="adj1" fmla="val 1644"/>
            </a:avLst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436" tIns="58718" rIns="117436" bIns="58718" rtlCol="0" anchor="ctr"/>
          <a:lstStyle/>
          <a:p>
            <a:pPr algn="ctr" defTabSz="1174339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pic>
        <p:nvPicPr>
          <p:cNvPr id="2050" name="Picture 2" descr="C:\Users\Meher\Desktop\Word Process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595" y="1511085"/>
            <a:ext cx="8132409" cy="4329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419600" y="685800"/>
            <a:ext cx="39212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spc="-15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2800" spc="-15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spc="-15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2800" spc="-15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……………… </a:t>
            </a:r>
          </a:p>
        </p:txBody>
      </p:sp>
      <p:sp>
        <p:nvSpPr>
          <p:cNvPr id="3" name="Rectangle 2"/>
          <p:cNvSpPr/>
          <p:nvPr/>
        </p:nvSpPr>
        <p:spPr>
          <a:xfrm>
            <a:off x="4730582" y="3491015"/>
            <a:ext cx="36102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spc="-15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ওয়ার্ড</a:t>
            </a:r>
            <a:r>
              <a:rPr lang="en-US" sz="4000" b="1" spc="-15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spc="-15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প্রসেসিং</a:t>
            </a:r>
            <a:r>
              <a:rPr lang="en-US" sz="4000" b="1" spc="-15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753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12801600" cy="7686040"/>
          </a:xfrm>
          <a:prstGeom prst="frame">
            <a:avLst>
              <a:gd name="adj1" fmla="val 1644"/>
            </a:avLst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436" tIns="58718" rIns="117436" bIns="58718" rtlCol="0" anchor="ctr"/>
          <a:lstStyle/>
          <a:p>
            <a:pPr algn="ctr" defTabSz="1174339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2011749"/>
            <a:ext cx="1120140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spc="-15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2800" spc="-15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spc="-15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2800" spc="-15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spc="-15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2800" spc="-15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spc="-15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………</a:t>
            </a:r>
          </a:p>
          <a:p>
            <a:pPr>
              <a:lnSpc>
                <a:spcPct val="150000"/>
              </a:lnSpc>
            </a:pP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১। </a:t>
            </a:r>
            <a:r>
              <a:rPr lang="en-US" sz="3200" spc="-1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ওয়ার্ড</a:t>
            </a: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প্রসেসিং</a:t>
            </a: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বিষয়টি</a:t>
            </a: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  <a:p>
            <a:pPr>
              <a:lnSpc>
                <a:spcPct val="150000"/>
              </a:lnSpc>
            </a:pP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200" spc="-1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ওয়ার্ড</a:t>
            </a: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প্রসেসর</a:t>
            </a:r>
            <a:r>
              <a:rPr lang="en-US" sz="3200" spc="-1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3200" spc="-1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200" spc="-1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200" spc="-1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spc="-1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spc="-15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>
              <a:lnSpc>
                <a:spcPct val="150000"/>
              </a:lnSpc>
            </a:pP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200" spc="-1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ওয়ার্ড</a:t>
            </a: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প্রসেসর</a:t>
            </a: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ওপেন</a:t>
            </a: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</a:pP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3200" spc="-1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ওয়ার্ড</a:t>
            </a: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প্রসেসরে</a:t>
            </a: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ডকুমেন্ট</a:t>
            </a: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spc="-15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  </a:t>
            </a:r>
          </a:p>
          <a:p>
            <a:r>
              <a:rPr lang="en-US" sz="3200" spc="-15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spc="-15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spc="-15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4095427" y="609600"/>
            <a:ext cx="3962400" cy="828041"/>
          </a:xfrm>
          <a:prstGeom prst="flowChartAlternateProcess">
            <a:avLst/>
          </a:prstGeom>
          <a:noFill/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438" tIns="58718" rIns="117438" bIns="58718" rtlCol="0" anchor="ctr">
            <a:prstTxWarp prst="textPlain">
              <a:avLst/>
            </a:prstTxWarp>
          </a:bodyPr>
          <a:lstStyle/>
          <a:p>
            <a:pPr algn="ctr"/>
            <a:r>
              <a:rPr lang="en-US" sz="5100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1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21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0"/>
            <a:ext cx="12801600" cy="7686040"/>
          </a:xfrm>
          <a:prstGeom prst="frame">
            <a:avLst>
              <a:gd name="adj1" fmla="val 1644"/>
            </a:avLst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7436" tIns="58718" rIns="117436" bIns="58718" rtlCol="0" anchor="ctr"/>
          <a:lstStyle/>
          <a:p>
            <a:pPr algn="ctr" defTabSz="1174339"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14400" y="4114800"/>
            <a:ext cx="10896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লেখালেখির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অ্যাপলিকেশন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সফটোয়্যার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ওয়ার্ড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প্রসেসর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এটা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শব্দগুলোকে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সাজাতে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গোছাতে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799" y="1699895"/>
            <a:ext cx="2143125" cy="21431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91000" y="609600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0070C0"/>
                </a:solidFill>
              </a:rPr>
              <a:t>ওয়ার্ড</a:t>
            </a:r>
            <a:r>
              <a:rPr lang="en-US" sz="3600" dirty="0" smtClean="0">
                <a:solidFill>
                  <a:srgbClr val="0070C0"/>
                </a:solidFill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</a:rPr>
              <a:t>প্রসেসর</a:t>
            </a:r>
            <a:endParaRPr lang="en-US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110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0461" y="3583983"/>
            <a:ext cx="8839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বিভিন্ন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ধরণের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ওয়ার্ড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প্রসেসর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মধো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রয়েছে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-</a:t>
            </a: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Microsoft Word</a:t>
            </a: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WordPerfect</a:t>
            </a: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Google Docs</a:t>
            </a: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LibreOffice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Writer </a:t>
            </a:r>
          </a:p>
          <a:p>
            <a:pPr marL="285750" marR="0" lvl="0" indent="-28575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kern="0" dirty="0" smtClean="0">
                <a:solidFill>
                  <a:sysClr val="windowText" lastClr="000000"/>
                </a:solidFill>
              </a:rPr>
              <a:t>Office 365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074" name="Picture 2" descr="C:\Users\Meher\Desktop\Word Process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85800"/>
            <a:ext cx="81026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7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821753"/>
            <a:ext cx="11049000" cy="6212029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6343128"/>
            <a:ext cx="1003738" cy="690654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821754"/>
            <a:ext cx="3200400" cy="621202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432598" y="3190556"/>
            <a:ext cx="2220475" cy="304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821753"/>
            <a:ext cx="3049150" cy="621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4340091" y="5486400"/>
            <a:ext cx="2220475" cy="3048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766" y="632982"/>
            <a:ext cx="11277600" cy="6400800"/>
          </a:xfrm>
          <a:prstGeom prst="rect">
            <a:avLst/>
          </a:prstGeom>
        </p:spPr>
      </p:pic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1181100" y="3684127"/>
            <a:ext cx="105156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en-US" sz="2800" dirty="0">
                <a:solidFill>
                  <a:srgbClr val="FF0000"/>
                </a:solidFill>
                <a:latin typeface="NikoshBAN" panose="02000000000000000000" pitchFamily="2" charset="0"/>
              </a:rPr>
              <a:t>Start </a:t>
            </a:r>
            <a:r>
              <a:rPr lang="en-US" altLang="en-US" sz="2800" dirty="0" smtClean="0">
                <a:solidFill>
                  <a:srgbClr val="FF0000"/>
                </a:solidFill>
                <a:latin typeface="NikoshBAN" panose="02000000000000000000" pitchFamily="2" charset="0"/>
              </a:rPr>
              <a:t>Button</a:t>
            </a:r>
            <a:r>
              <a:rPr lang="bn-BD" altLang="en-US" sz="2800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bn-BD" altLang="en-US" sz="2800" dirty="0">
                <a:solidFill>
                  <a:srgbClr val="FF0000"/>
                </a:solidFill>
                <a:latin typeface="NikoshBAN" panose="02000000000000000000" pitchFamily="2" charset="0"/>
              </a:rPr>
              <a:t>এর </a:t>
            </a:r>
            <a:r>
              <a:rPr lang="en-US" altLang="en-US" sz="2800" dirty="0">
                <a:solidFill>
                  <a:srgbClr val="FF0000"/>
                </a:solidFill>
                <a:latin typeface="NikoshBAN" panose="02000000000000000000" pitchFamily="2" charset="0"/>
              </a:rPr>
              <a:t>start </a:t>
            </a:r>
            <a:r>
              <a:rPr lang="bn-BD" altLang="en-US" sz="2800" dirty="0">
                <a:solidFill>
                  <a:srgbClr val="FF0000"/>
                </a:solidFill>
                <a:latin typeface="NikoshBAN" panose="02000000000000000000" pitchFamily="2" charset="0"/>
              </a:rPr>
              <a:t>এ ক্লিক </a:t>
            </a:r>
            <a:r>
              <a:rPr lang="bn-BD" altLang="en-US" sz="2800" dirty="0" smtClean="0">
                <a:solidFill>
                  <a:srgbClr val="FF0000"/>
                </a:solidFill>
                <a:latin typeface="NikoshBAN" panose="02000000000000000000" pitchFamily="2" charset="0"/>
              </a:rPr>
              <a:t>কর</a:t>
            </a:r>
            <a:r>
              <a:rPr lang="en-US" alt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লে</a:t>
            </a:r>
            <a:r>
              <a:rPr lang="en-US" altLang="en-US" sz="2800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bn-BD" altLang="en-US" sz="2800" dirty="0" smtClean="0">
                <a:solidFill>
                  <a:srgbClr val="FF0000"/>
                </a:solidFill>
                <a:latin typeface="NikoshBAN" panose="02000000000000000000" pitchFamily="2" charset="0"/>
              </a:rPr>
              <a:t>একটি </a:t>
            </a:r>
            <a:r>
              <a:rPr lang="bn-BD" altLang="en-US" sz="2800" dirty="0">
                <a:solidFill>
                  <a:srgbClr val="FF0000"/>
                </a:solidFill>
                <a:latin typeface="NikoshBAN" panose="02000000000000000000" pitchFamily="2" charset="0"/>
              </a:rPr>
              <a:t>মেনু আসবে</a:t>
            </a:r>
            <a:r>
              <a:rPr lang="bn-BD" altLang="en-US" sz="2800" dirty="0" smtClean="0">
                <a:solidFill>
                  <a:srgbClr val="FF0000"/>
                </a:solidFill>
                <a:latin typeface="NikoshBAN" panose="02000000000000000000" pitchFamily="2" charset="0"/>
              </a:rPr>
              <a:t>,</a:t>
            </a:r>
            <a:r>
              <a:rPr lang="en-US" altLang="en-US" sz="2800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bn-BD" altLang="en-US" sz="2800" dirty="0" smtClean="0">
                <a:solidFill>
                  <a:srgbClr val="FF0000"/>
                </a:solidFill>
                <a:latin typeface="NikoshBAN" panose="02000000000000000000" pitchFamily="2" charset="0"/>
              </a:rPr>
              <a:t>মেনু </a:t>
            </a:r>
            <a:r>
              <a:rPr lang="bn-BD" altLang="en-US" sz="2800" dirty="0">
                <a:solidFill>
                  <a:srgbClr val="FF0000"/>
                </a:solidFill>
                <a:latin typeface="NikoshBAN" panose="02000000000000000000" pitchFamily="2" charset="0"/>
              </a:rPr>
              <a:t>থেকে </a:t>
            </a:r>
            <a:r>
              <a:rPr lang="en-US" altLang="en-US" sz="2800" dirty="0">
                <a:solidFill>
                  <a:srgbClr val="FF0000"/>
                </a:solidFill>
                <a:latin typeface="NikoshBAN" panose="02000000000000000000" pitchFamily="2" charset="0"/>
              </a:rPr>
              <a:t>All </a:t>
            </a:r>
            <a:r>
              <a:rPr lang="en-US" altLang="en-US" sz="2800" dirty="0" smtClean="0">
                <a:solidFill>
                  <a:srgbClr val="FF0000"/>
                </a:solidFill>
                <a:latin typeface="NikoshBAN" panose="02000000000000000000" pitchFamily="2" charset="0"/>
              </a:rPr>
              <a:t>Programs/All Apps </a:t>
            </a:r>
            <a:r>
              <a:rPr lang="bn-BD" altLang="en-US" sz="2800" dirty="0">
                <a:solidFill>
                  <a:srgbClr val="FF0000"/>
                </a:solidFill>
                <a:latin typeface="NikoshBAN" panose="02000000000000000000" pitchFamily="2" charset="0"/>
              </a:rPr>
              <a:t>ক্লিক </a:t>
            </a:r>
            <a:r>
              <a:rPr lang="bn-BD" altLang="en-US" sz="2800" dirty="0" smtClean="0">
                <a:solidFill>
                  <a:srgbClr val="FF0000"/>
                </a:solidFill>
                <a:latin typeface="NikoshBAN" panose="02000000000000000000" pitchFamily="2" charset="0"/>
              </a:rPr>
              <a:t>কর</a:t>
            </a:r>
            <a:r>
              <a:rPr lang="en-US" alt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লে</a:t>
            </a:r>
            <a:r>
              <a:rPr lang="bn-BD" altLang="en-US" sz="2800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altLang="en-US" sz="2800" dirty="0" smtClean="0">
                <a:solidFill>
                  <a:srgbClr val="FF0000"/>
                </a:solidFill>
                <a:latin typeface="NikoshBAN" panose="02000000000000000000" pitchFamily="2" charset="0"/>
              </a:rPr>
              <a:t>Microsoft Office </a:t>
            </a:r>
            <a:r>
              <a:rPr lang="en-US" alt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আসবে</a:t>
            </a:r>
            <a:r>
              <a:rPr lang="en-US" altLang="en-US" sz="2800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সেখান</a:t>
            </a:r>
            <a:r>
              <a:rPr lang="en-US" altLang="en-US" sz="2800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থেকে</a:t>
            </a:r>
            <a:r>
              <a:rPr lang="en-US" altLang="en-US" sz="2800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Word </a:t>
            </a:r>
            <a:r>
              <a:rPr lang="bn-BD" altLang="en-US" sz="2800" dirty="0">
                <a:solidFill>
                  <a:srgbClr val="FF0000"/>
                </a:solidFill>
                <a:latin typeface="NikoshBAN" panose="02000000000000000000" pitchFamily="2" charset="0"/>
              </a:rPr>
              <a:t>ক্লিক </a:t>
            </a:r>
            <a:r>
              <a:rPr lang="bn-BD" altLang="en-US" sz="2800" dirty="0" smtClean="0">
                <a:solidFill>
                  <a:srgbClr val="FF0000"/>
                </a:solidFill>
                <a:latin typeface="NikoshBAN" panose="02000000000000000000" pitchFamily="2" charset="0"/>
              </a:rPr>
              <a:t>করলে </a:t>
            </a:r>
            <a:r>
              <a:rPr lang="bn-BD" altLang="en-US" sz="2800" dirty="0">
                <a:solidFill>
                  <a:srgbClr val="FF0000"/>
                </a:solidFill>
                <a:latin typeface="NikoshBAN" panose="02000000000000000000" pitchFamily="2" charset="0"/>
              </a:rPr>
              <a:t>প্রোগ্রামটি চালু </a:t>
            </a:r>
            <a:r>
              <a:rPr lang="bn-BD" altLang="en-US" sz="2800" dirty="0" smtClean="0">
                <a:solidFill>
                  <a:srgbClr val="FF0000"/>
                </a:solidFill>
                <a:latin typeface="NikoshBAN" panose="02000000000000000000" pitchFamily="2" charset="0"/>
              </a:rPr>
              <a:t>হ</a:t>
            </a:r>
            <a:r>
              <a:rPr lang="en-US" alt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য়ে</a:t>
            </a:r>
            <a:r>
              <a:rPr lang="en-US" altLang="en-US" sz="2800" dirty="0" smtClean="0">
                <a:solidFill>
                  <a:srgbClr val="FF0000"/>
                </a:solidFill>
                <a:latin typeface="NikoshBAN" panose="02000000000000000000" pitchFamily="2" charset="0"/>
              </a:rPr>
              <a:t> </a:t>
            </a:r>
            <a:r>
              <a:rPr lang="en-US" altLang="en-US" sz="2800" dirty="0" err="1" smtClean="0">
                <a:solidFill>
                  <a:srgbClr val="FF0000"/>
                </a:solidFill>
                <a:latin typeface="NikoshBAN" panose="02000000000000000000" pitchFamily="2" charset="0"/>
              </a:rPr>
              <a:t>যাবে</a:t>
            </a:r>
            <a:r>
              <a:rPr lang="bn-BD" altLang="en-US" sz="2800" dirty="0" smtClean="0">
                <a:solidFill>
                  <a:srgbClr val="FF0000"/>
                </a:solidFill>
                <a:latin typeface="NikoshBAN" panose="02000000000000000000" pitchFamily="2" charset="0"/>
              </a:rPr>
              <a:t>।</a:t>
            </a:r>
            <a:endParaRPr lang="en-US" altLang="en-US" sz="2800" dirty="0">
              <a:solidFill>
                <a:srgbClr val="FF0000"/>
              </a:solidFill>
              <a:latin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566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838200"/>
            <a:ext cx="83058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4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651" y="1084397"/>
            <a:ext cx="4953635" cy="6001385"/>
          </a:xfrm>
          <a:prstGeom prst="rect">
            <a:avLst/>
          </a:prstGeom>
        </p:spPr>
      </p:pic>
      <p:pic>
        <p:nvPicPr>
          <p:cNvPr id="3" name="Pictur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1379989"/>
            <a:ext cx="5181600" cy="5410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24200" y="228600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ওয়ার্ড</a:t>
            </a:r>
            <a:r>
              <a:rPr lang="en-US" sz="4000" dirty="0" smtClean="0"/>
              <a:t> </a:t>
            </a:r>
            <a:r>
              <a:rPr lang="en-US" sz="4000" dirty="0" err="1" smtClean="0"/>
              <a:t>প্রসেসরের</a:t>
            </a:r>
            <a:r>
              <a:rPr lang="en-US" sz="4000" dirty="0" smtClean="0"/>
              <a:t> </a:t>
            </a:r>
            <a:r>
              <a:rPr lang="en-US" sz="4000" dirty="0" err="1" smtClean="0"/>
              <a:t>গুরুত্ব</a:t>
            </a:r>
            <a:r>
              <a:rPr lang="en-US" sz="4000" dirty="0" smtClean="0"/>
              <a:t> ঃ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89703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/>
          <p:cNvGrpSpPr/>
          <p:nvPr/>
        </p:nvGrpSpPr>
        <p:grpSpPr>
          <a:xfrm>
            <a:off x="2370345" y="1106081"/>
            <a:ext cx="7535656" cy="6449043"/>
            <a:chOff x="2370344" y="508242"/>
            <a:chExt cx="7644895" cy="7046884"/>
          </a:xfrm>
        </p:grpSpPr>
        <p:grpSp>
          <p:nvGrpSpPr>
            <p:cNvPr id="4" name="Group 3"/>
            <p:cNvGrpSpPr/>
            <p:nvPr/>
          </p:nvGrpSpPr>
          <p:grpSpPr>
            <a:xfrm>
              <a:off x="5110186" y="3191257"/>
              <a:ext cx="2165211" cy="2068381"/>
              <a:chOff x="3584153" y="2573144"/>
              <a:chExt cx="1975693" cy="1975693"/>
            </a:xfrm>
          </p:grpSpPr>
          <p:sp>
            <p:nvSpPr>
              <p:cNvPr id="44" name="Oval 43"/>
              <p:cNvSpPr/>
              <p:nvPr/>
            </p:nvSpPr>
            <p:spPr>
              <a:xfrm>
                <a:off x="3584153" y="2573144"/>
                <a:ext cx="1975693" cy="197569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Oval 4"/>
              <p:cNvSpPr/>
              <p:nvPr/>
            </p:nvSpPr>
            <p:spPr>
              <a:xfrm>
                <a:off x="3873487" y="2862478"/>
                <a:ext cx="1397025" cy="1397025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5560" tIns="35560" rIns="35560" bIns="35560" numCol="1" spcCol="127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1244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ওয়ার্ড প্রসেসরে</a:t>
                </a:r>
                <a:r>
                  <a:rPr lang="bn-IN" sz="2800" kern="1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লেখার সুবিধা</a:t>
                </a:r>
                <a:endParaRPr lang="en-US" sz="2800" kern="1200" dirty="0"/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5824705" y="2571953"/>
              <a:ext cx="736171" cy="437642"/>
              <a:chOff x="4236131" y="1981592"/>
              <a:chExt cx="671735" cy="418030"/>
            </a:xfrm>
          </p:grpSpPr>
          <p:sp>
            <p:nvSpPr>
              <p:cNvPr id="42" name="Right Arrow 41"/>
              <p:cNvSpPr/>
              <p:nvPr/>
            </p:nvSpPr>
            <p:spPr>
              <a:xfrm rot="16200000">
                <a:off x="4362984" y="1854739"/>
                <a:ext cx="418030" cy="671735"/>
              </a:xfrm>
              <a:prstGeom prst="righ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Right Arrow 6"/>
              <p:cNvSpPr/>
              <p:nvPr/>
            </p:nvSpPr>
            <p:spPr>
              <a:xfrm rot="16200000">
                <a:off x="4425689" y="2051791"/>
                <a:ext cx="292621" cy="40304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7137911" y="2979318"/>
              <a:ext cx="458129" cy="703249"/>
              <a:chOff x="5434394" y="2370702"/>
              <a:chExt cx="418030" cy="671735"/>
            </a:xfrm>
          </p:grpSpPr>
          <p:sp>
            <p:nvSpPr>
              <p:cNvPr id="40" name="Right Arrow 39"/>
              <p:cNvSpPr/>
              <p:nvPr/>
            </p:nvSpPr>
            <p:spPr>
              <a:xfrm rot="19285714">
                <a:off x="5434394" y="2370702"/>
                <a:ext cx="418030" cy="671735"/>
              </a:xfrm>
              <a:prstGeom prst="righ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Right Arrow 10"/>
              <p:cNvSpPr/>
              <p:nvPr/>
            </p:nvSpPr>
            <p:spPr>
              <a:xfrm rot="19285714">
                <a:off x="5448074" y="2544145"/>
                <a:ext cx="292621" cy="40304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7502447" y="1554702"/>
              <a:ext cx="1948690" cy="1861543"/>
              <a:chOff x="5767023" y="1009926"/>
              <a:chExt cx="1778124" cy="1778124"/>
            </a:xfrm>
          </p:grpSpPr>
          <p:sp>
            <p:nvSpPr>
              <p:cNvPr id="38" name="Oval 37"/>
              <p:cNvSpPr/>
              <p:nvPr/>
            </p:nvSpPr>
            <p:spPr>
              <a:xfrm>
                <a:off x="5767023" y="1009926"/>
                <a:ext cx="1778124" cy="1778124"/>
              </a:xfrm>
              <a:prstGeom prst="ellipse">
                <a:avLst/>
              </a:prstGeom>
              <a:solidFill>
                <a:srgbClr val="00B05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Oval 12"/>
              <p:cNvSpPr/>
              <p:nvPr/>
            </p:nvSpPr>
            <p:spPr>
              <a:xfrm>
                <a:off x="6027423" y="1270326"/>
                <a:ext cx="1257324" cy="125732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3020" tIns="33020" rIns="33020" bIns="33020" numCol="1" spcCol="127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bn-IN" sz="2400" kern="1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লেখা সংরক্ষণ করা যায় </a:t>
                </a:r>
                <a:endParaRPr lang="en-US" sz="2400" kern="1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7427910" y="4193068"/>
              <a:ext cx="458129" cy="703249"/>
              <a:chOff x="5699010" y="3530062"/>
              <a:chExt cx="418030" cy="671735"/>
            </a:xfrm>
          </p:grpSpPr>
          <p:sp>
            <p:nvSpPr>
              <p:cNvPr id="36" name="Right Arrow 35"/>
              <p:cNvSpPr/>
              <p:nvPr/>
            </p:nvSpPr>
            <p:spPr>
              <a:xfrm rot="771429">
                <a:off x="5699010" y="3530062"/>
                <a:ext cx="418030" cy="671735"/>
              </a:xfrm>
              <a:prstGeom prst="righ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Right Arrow 14"/>
              <p:cNvSpPr/>
              <p:nvPr/>
            </p:nvSpPr>
            <p:spPr>
              <a:xfrm rot="771429">
                <a:off x="5700582" y="3650456"/>
                <a:ext cx="292621" cy="40304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066549" y="3915665"/>
              <a:ext cx="1948690" cy="1861543"/>
              <a:chOff x="6281750" y="3265090"/>
              <a:chExt cx="1778124" cy="1778124"/>
            </a:xfrm>
          </p:grpSpPr>
          <p:sp>
            <p:nvSpPr>
              <p:cNvPr id="34" name="Oval 33"/>
              <p:cNvSpPr/>
              <p:nvPr/>
            </p:nvSpPr>
            <p:spPr>
              <a:xfrm>
                <a:off x="6281750" y="3265090"/>
                <a:ext cx="1778124" cy="1778124"/>
              </a:xfrm>
              <a:prstGeom prst="ellipse">
                <a:avLst/>
              </a:prstGeom>
              <a:solidFill>
                <a:srgbClr val="00B05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Oval 16"/>
              <p:cNvSpPr/>
              <p:nvPr/>
            </p:nvSpPr>
            <p:spPr>
              <a:xfrm>
                <a:off x="6542150" y="3525490"/>
                <a:ext cx="1257324" cy="125732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3020" tIns="33020" rIns="33020" bIns="33020" numCol="1" spcCol="127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bn-IN" sz="2400" kern="1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লেখায় বিভিন্ন রং করা যায় </a:t>
                </a:r>
                <a:endParaRPr lang="en-US" sz="2400" kern="1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6476329" y="5299225"/>
              <a:ext cx="736171" cy="437642"/>
              <a:chOff x="4830719" y="4586649"/>
              <a:chExt cx="671735" cy="418030"/>
            </a:xfrm>
          </p:grpSpPr>
          <p:sp>
            <p:nvSpPr>
              <p:cNvPr id="32" name="Right Arrow 31"/>
              <p:cNvSpPr/>
              <p:nvPr/>
            </p:nvSpPr>
            <p:spPr>
              <a:xfrm rot="3857143">
                <a:off x="4957572" y="4459796"/>
                <a:ext cx="418030" cy="671735"/>
              </a:xfrm>
              <a:prstGeom prst="righ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Right Arrow 18"/>
              <p:cNvSpPr/>
              <p:nvPr/>
            </p:nvSpPr>
            <p:spPr>
              <a:xfrm rot="3857143">
                <a:off x="4993070" y="4537648"/>
                <a:ext cx="292621" cy="40304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6485972" y="5809012"/>
              <a:ext cx="1865956" cy="1746114"/>
              <a:chOff x="4839518" y="5073592"/>
              <a:chExt cx="1778124" cy="1778124"/>
            </a:xfrm>
          </p:grpSpPr>
          <p:sp>
            <p:nvSpPr>
              <p:cNvPr id="30" name="Oval 29"/>
              <p:cNvSpPr/>
              <p:nvPr/>
            </p:nvSpPr>
            <p:spPr>
              <a:xfrm>
                <a:off x="4839518" y="5073592"/>
                <a:ext cx="1778124" cy="1778124"/>
              </a:xfrm>
              <a:prstGeom prst="ellipse">
                <a:avLst/>
              </a:prstGeom>
              <a:solidFill>
                <a:srgbClr val="00B05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Oval 20"/>
              <p:cNvSpPr/>
              <p:nvPr/>
            </p:nvSpPr>
            <p:spPr>
              <a:xfrm>
                <a:off x="5099918" y="5333992"/>
                <a:ext cx="1257324" cy="125732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30480" rIns="30480" bIns="30480" numCol="1" spcCol="127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bn-IN" sz="2400" kern="1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লেখা মুছা ফেলা যায় </a:t>
                </a:r>
                <a:endParaRPr lang="en-US" sz="2400" kern="1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5173082" y="5299225"/>
              <a:ext cx="736171" cy="437642"/>
              <a:chOff x="3641544" y="4586649"/>
              <a:chExt cx="671735" cy="418030"/>
            </a:xfrm>
          </p:grpSpPr>
          <p:sp>
            <p:nvSpPr>
              <p:cNvPr id="28" name="Right Arrow 27"/>
              <p:cNvSpPr/>
              <p:nvPr/>
            </p:nvSpPr>
            <p:spPr>
              <a:xfrm rot="6942857">
                <a:off x="3768397" y="4459796"/>
                <a:ext cx="418030" cy="671735"/>
              </a:xfrm>
              <a:prstGeom prst="righ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Right Arrow 22"/>
              <p:cNvSpPr/>
              <p:nvPr/>
            </p:nvSpPr>
            <p:spPr>
              <a:xfrm rot="17742857">
                <a:off x="3858308" y="4537648"/>
                <a:ext cx="292621" cy="40304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3950922" y="5838234"/>
              <a:ext cx="1888615" cy="1716892"/>
              <a:chOff x="2526357" y="5073592"/>
              <a:chExt cx="1778124" cy="1778124"/>
            </a:xfrm>
          </p:grpSpPr>
          <p:sp>
            <p:nvSpPr>
              <p:cNvPr id="26" name="Oval 25"/>
              <p:cNvSpPr/>
              <p:nvPr/>
            </p:nvSpPr>
            <p:spPr>
              <a:xfrm>
                <a:off x="2526357" y="5073592"/>
                <a:ext cx="1778124" cy="1778124"/>
              </a:xfrm>
              <a:prstGeom prst="ellipse">
                <a:avLst/>
              </a:prstGeom>
              <a:solidFill>
                <a:srgbClr val="00B05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Oval 24"/>
              <p:cNvSpPr/>
              <p:nvPr/>
            </p:nvSpPr>
            <p:spPr>
              <a:xfrm>
                <a:off x="2786757" y="5333992"/>
                <a:ext cx="1257324" cy="125732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30480" rIns="30480" bIns="30480" numCol="1" spcCol="127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bn-IN" sz="2400" kern="1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ছবি সংযোজন করা যায় </a:t>
                </a:r>
                <a:endParaRPr lang="en-US" sz="2400" kern="1200" dirty="0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4499544" y="4193068"/>
              <a:ext cx="458129" cy="703249"/>
              <a:chOff x="3026959" y="3530062"/>
              <a:chExt cx="418030" cy="671735"/>
            </a:xfrm>
          </p:grpSpPr>
          <p:sp>
            <p:nvSpPr>
              <p:cNvPr id="24" name="Right Arrow 23"/>
              <p:cNvSpPr/>
              <p:nvPr/>
            </p:nvSpPr>
            <p:spPr>
              <a:xfrm rot="10028571">
                <a:off x="3026959" y="3530062"/>
                <a:ext cx="418030" cy="671735"/>
              </a:xfrm>
              <a:prstGeom prst="righ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Right Arrow 26"/>
              <p:cNvSpPr/>
              <p:nvPr/>
            </p:nvSpPr>
            <p:spPr>
              <a:xfrm rot="20828571">
                <a:off x="3150796" y="3650456"/>
                <a:ext cx="292621" cy="40304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2370344" y="3915665"/>
              <a:ext cx="1948690" cy="1861543"/>
              <a:chOff x="1084125" y="3265090"/>
              <a:chExt cx="1778124" cy="1778124"/>
            </a:xfrm>
          </p:grpSpPr>
          <p:sp>
            <p:nvSpPr>
              <p:cNvPr id="22" name="Oval 21"/>
              <p:cNvSpPr/>
              <p:nvPr/>
            </p:nvSpPr>
            <p:spPr>
              <a:xfrm>
                <a:off x="1084125" y="3265090"/>
                <a:ext cx="1778124" cy="1778124"/>
              </a:xfrm>
              <a:prstGeom prst="ellipse">
                <a:avLst/>
              </a:prstGeom>
              <a:solidFill>
                <a:srgbClr val="00B05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Oval 28"/>
              <p:cNvSpPr/>
              <p:nvPr/>
            </p:nvSpPr>
            <p:spPr>
              <a:xfrm>
                <a:off x="1344525" y="3525490"/>
                <a:ext cx="1257324" cy="125732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30480" rIns="30480" bIns="30480" numCol="1" spcCol="127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bn-IN" sz="2400" kern="1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টেবিল আকারে লেখা যায় </a:t>
                </a:r>
                <a:endParaRPr lang="en-US" sz="2400" kern="1200" dirty="0"/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4789543" y="2979318"/>
              <a:ext cx="458129" cy="703249"/>
              <a:chOff x="3291575" y="2370702"/>
              <a:chExt cx="418030" cy="671735"/>
            </a:xfrm>
          </p:grpSpPr>
          <p:sp>
            <p:nvSpPr>
              <p:cNvPr id="20" name="Right Arrow 19"/>
              <p:cNvSpPr/>
              <p:nvPr/>
            </p:nvSpPr>
            <p:spPr>
              <a:xfrm rot="13114286">
                <a:off x="3291575" y="2370702"/>
                <a:ext cx="418030" cy="671735"/>
              </a:xfrm>
              <a:prstGeom prst="rightArrow">
                <a:avLst>
                  <a:gd name="adj1" fmla="val 60000"/>
                  <a:gd name="adj2" fmla="val 50000"/>
                </a:avLst>
              </a:prstGeom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Right Arrow 30"/>
              <p:cNvSpPr/>
              <p:nvPr/>
            </p:nvSpPr>
            <p:spPr>
              <a:xfrm rot="23914286">
                <a:off x="3403304" y="2544145"/>
                <a:ext cx="292621" cy="40304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2860583" y="1554702"/>
              <a:ext cx="1948690" cy="1861543"/>
              <a:chOff x="1598852" y="1009926"/>
              <a:chExt cx="1778124" cy="1778124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1598852" y="1009926"/>
                <a:ext cx="1778124" cy="1778124"/>
              </a:xfrm>
              <a:prstGeom prst="ellipse">
                <a:avLst/>
              </a:prstGeom>
              <a:solidFill>
                <a:srgbClr val="00B050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Oval 32"/>
              <p:cNvSpPr/>
              <p:nvPr/>
            </p:nvSpPr>
            <p:spPr>
              <a:xfrm>
                <a:off x="1859252" y="1270326"/>
                <a:ext cx="1257324" cy="125732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30480" tIns="30480" rIns="30480" bIns="30480" numCol="1" spcCol="1270" anchor="ctr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bn-IN" sz="2400" kern="1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লেখা ছোট বড় করা যায় </a:t>
                </a:r>
                <a:endParaRPr lang="en-US" sz="2400" kern="1200" dirty="0"/>
              </a:p>
            </p:txBody>
          </p:sp>
        </p:grpSp>
        <p:sp>
          <p:nvSpPr>
            <p:cNvPr id="46" name="Oval 45"/>
            <p:cNvSpPr/>
            <p:nvPr/>
          </p:nvSpPr>
          <p:spPr>
            <a:xfrm>
              <a:off x="5269572" y="508242"/>
              <a:ext cx="1859184" cy="1623531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269573" y="752081"/>
              <a:ext cx="168889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 smtClean="0">
                  <a:solidFill>
                    <a:schemeClr val="bg1"/>
                  </a:solidFill>
                </a:rPr>
                <a:t>ভুল</a:t>
              </a:r>
              <a:r>
                <a:rPr lang="en-US" sz="2400" dirty="0" smtClean="0">
                  <a:solidFill>
                    <a:schemeClr val="bg1"/>
                  </a:solidFill>
                </a:rPr>
                <a:t> </a:t>
              </a:r>
              <a:r>
                <a:rPr lang="en-US" sz="2400" dirty="0" err="1" smtClean="0">
                  <a:solidFill>
                    <a:schemeClr val="bg1"/>
                  </a:solidFill>
                </a:rPr>
                <a:t>সংশোধন</a:t>
              </a:r>
              <a:r>
                <a:rPr lang="en-US" sz="2400" dirty="0" smtClean="0">
                  <a:solidFill>
                    <a:schemeClr val="bg1"/>
                  </a:solidFill>
                </a:rPr>
                <a:t> </a:t>
              </a:r>
              <a:r>
                <a:rPr lang="en-US" sz="2400" dirty="0" err="1" smtClean="0">
                  <a:solidFill>
                    <a:schemeClr val="bg1"/>
                  </a:solidFill>
                </a:rPr>
                <a:t>করা</a:t>
              </a:r>
              <a:r>
                <a:rPr lang="en-US" sz="2400" dirty="0" smtClean="0">
                  <a:solidFill>
                    <a:schemeClr val="bg1"/>
                  </a:solidFill>
                </a:rPr>
                <a:t> </a:t>
              </a:r>
              <a:r>
                <a:rPr lang="en-US" sz="2400" dirty="0" err="1" smtClean="0">
                  <a:solidFill>
                    <a:schemeClr val="bg1"/>
                  </a:solidFill>
                </a:rPr>
                <a:t>যায়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670327" y="228600"/>
            <a:ext cx="4935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70C0"/>
                </a:solidFill>
              </a:rPr>
              <a:t>ওয়ার্ড</a:t>
            </a:r>
            <a:r>
              <a:rPr lang="en-US" sz="3600" dirty="0" smtClean="0">
                <a:solidFill>
                  <a:srgbClr val="0070C0"/>
                </a:solidFill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</a:rPr>
              <a:t>প্রসেসরের</a:t>
            </a:r>
            <a:r>
              <a:rPr lang="en-US" sz="3600" dirty="0" smtClean="0">
                <a:solidFill>
                  <a:srgbClr val="0070C0"/>
                </a:solidFill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</a:rPr>
              <a:t>সুবিধাঃ</a:t>
            </a:r>
            <a:r>
              <a:rPr lang="en-US" sz="3600" dirty="0" smtClean="0">
                <a:solidFill>
                  <a:srgbClr val="0070C0"/>
                </a:solidFill>
              </a:rPr>
              <a:t> </a:t>
            </a:r>
            <a:endParaRPr lang="en-US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174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339312"/>
            <a:ext cx="10418618" cy="50014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13909" y="457200"/>
            <a:ext cx="5181600" cy="52322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2060"/>
                </a:solidFill>
              </a:rPr>
              <a:t>অবশ্যই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পালন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করতে</a:t>
            </a:r>
            <a:r>
              <a:rPr lang="en-US" sz="2800" dirty="0" smtClean="0">
                <a:solidFill>
                  <a:srgbClr val="002060"/>
                </a:solidFill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</a:rPr>
              <a:t>হবে</a:t>
            </a:r>
            <a:r>
              <a:rPr lang="en-US" sz="2800" dirty="0" smtClean="0">
                <a:solidFill>
                  <a:srgbClr val="002060"/>
                </a:solidFill>
              </a:rPr>
              <a:t>……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97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K:\Meher Ali\Picture\122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511444"/>
            <a:ext cx="2691043" cy="22188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290447" y="710437"/>
            <a:ext cx="4711304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dirty="0" err="1" smtClean="0">
                <a:ln/>
                <a:solidFill>
                  <a:srgbClr val="FF0000"/>
                </a:solidFill>
              </a:rPr>
              <a:t>একক</a:t>
            </a:r>
            <a:r>
              <a:rPr lang="en-US" sz="5400" b="1" dirty="0" smtClean="0">
                <a:ln/>
                <a:solidFill>
                  <a:srgbClr val="FF0000"/>
                </a:solidFill>
              </a:rPr>
              <a:t> </a:t>
            </a:r>
            <a:r>
              <a:rPr lang="en-US" sz="5400" b="1" dirty="0" err="1" smtClean="0">
                <a:ln/>
                <a:solidFill>
                  <a:srgbClr val="FF0000"/>
                </a:solidFill>
              </a:rPr>
              <a:t>কাজ</a:t>
            </a:r>
            <a:endParaRPr lang="en-US" sz="5400" b="1" dirty="0">
              <a:ln/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33600" y="3505200"/>
            <a:ext cx="8991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1। </a:t>
            </a:r>
            <a:r>
              <a:rPr lang="en-US" sz="2800" dirty="0" err="1" smtClean="0"/>
              <a:t>ওয়ার্ড</a:t>
            </a:r>
            <a:r>
              <a:rPr lang="en-US" sz="2800" dirty="0" smtClean="0"/>
              <a:t> </a:t>
            </a:r>
            <a:r>
              <a:rPr lang="en-US" sz="2800" dirty="0" err="1" smtClean="0"/>
              <a:t>প্রসেসর</a:t>
            </a:r>
            <a:r>
              <a:rPr lang="en-US" sz="2800" dirty="0" smtClean="0"/>
              <a:t> </a:t>
            </a:r>
            <a:r>
              <a:rPr lang="en-US" sz="2800" dirty="0" err="1" smtClean="0"/>
              <a:t>কি</a:t>
            </a:r>
            <a:r>
              <a:rPr lang="en-US" sz="2800" dirty="0" smtClean="0"/>
              <a:t>?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2। ৪ </a:t>
            </a:r>
            <a:r>
              <a:rPr lang="en-US" sz="2800" dirty="0" err="1" smtClean="0"/>
              <a:t>টি</a:t>
            </a:r>
            <a:r>
              <a:rPr lang="en-US" sz="2800" dirty="0" smtClean="0"/>
              <a:t> </a:t>
            </a:r>
            <a:r>
              <a:rPr lang="en-US" sz="2800" dirty="0" err="1" smtClean="0"/>
              <a:t>ওয়ার্ড</a:t>
            </a:r>
            <a:r>
              <a:rPr lang="en-US" sz="2800" dirty="0" smtClean="0"/>
              <a:t> </a:t>
            </a:r>
            <a:r>
              <a:rPr lang="en-US" sz="2800" dirty="0" err="1" smtClean="0"/>
              <a:t>প্রসেসরের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নাম</a:t>
            </a:r>
            <a:r>
              <a:rPr lang="en-US" sz="2800" dirty="0" smtClean="0"/>
              <a:t> </a:t>
            </a:r>
            <a:r>
              <a:rPr lang="en-US" sz="2800" dirty="0" err="1" smtClean="0"/>
              <a:t>লিখ</a:t>
            </a:r>
            <a:r>
              <a:rPr lang="en-US" sz="2800" dirty="0" smtClean="0"/>
              <a:t>।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21948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191000" y="990600"/>
            <a:ext cx="4711304" cy="92333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dirty="0" err="1" smtClean="0">
                <a:ln/>
                <a:solidFill>
                  <a:srgbClr val="FF0000"/>
                </a:solidFill>
              </a:rPr>
              <a:t>জোড়ায়</a:t>
            </a:r>
            <a:r>
              <a:rPr lang="en-US" sz="5400" b="1" dirty="0" smtClean="0">
                <a:ln/>
                <a:solidFill>
                  <a:srgbClr val="FF0000"/>
                </a:solidFill>
              </a:rPr>
              <a:t> </a:t>
            </a:r>
            <a:r>
              <a:rPr lang="en-US" sz="5400" b="1" dirty="0" err="1" smtClean="0">
                <a:ln/>
                <a:solidFill>
                  <a:srgbClr val="FF0000"/>
                </a:solidFill>
              </a:rPr>
              <a:t>কাজ</a:t>
            </a:r>
            <a:endParaRPr lang="en-US" sz="5400" b="1" dirty="0">
              <a:ln/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762000"/>
            <a:ext cx="2514600" cy="20239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1200" y="3429000"/>
            <a:ext cx="9448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/>
              <a:t>১। </a:t>
            </a:r>
            <a:r>
              <a:rPr lang="en-US" sz="2800" dirty="0" err="1" smtClean="0"/>
              <a:t>ওয়ার্ড</a:t>
            </a:r>
            <a:r>
              <a:rPr lang="en-US" sz="2800" dirty="0" smtClean="0"/>
              <a:t> </a:t>
            </a:r>
            <a:r>
              <a:rPr lang="en-US" sz="2800" dirty="0" err="1" smtClean="0"/>
              <a:t>প্রসেসরের</a:t>
            </a:r>
            <a:r>
              <a:rPr lang="en-US" sz="2800" dirty="0" smtClean="0"/>
              <a:t> ৫টি </a:t>
            </a:r>
            <a:r>
              <a:rPr lang="en-US" sz="2800" dirty="0" err="1" smtClean="0"/>
              <a:t>কাজ</a:t>
            </a:r>
            <a:r>
              <a:rPr lang="en-US" sz="2800" dirty="0" smtClean="0"/>
              <a:t> </a:t>
            </a:r>
            <a:r>
              <a:rPr lang="en-US" sz="2800" dirty="0" err="1" smtClean="0"/>
              <a:t>লিখ</a:t>
            </a:r>
            <a:r>
              <a:rPr lang="en-US" sz="2800" dirty="0" smtClean="0"/>
              <a:t>।</a:t>
            </a:r>
          </a:p>
          <a:p>
            <a:pPr>
              <a:lnSpc>
                <a:spcPct val="150000"/>
              </a:lnSpc>
            </a:pPr>
            <a:r>
              <a:rPr lang="en-US" sz="2800" dirty="0" smtClean="0"/>
              <a:t>২। </a:t>
            </a:r>
            <a:r>
              <a:rPr lang="en-US" sz="2800" dirty="0" err="1" smtClean="0"/>
              <a:t>ওয়ার্ড</a:t>
            </a:r>
            <a:r>
              <a:rPr lang="en-US" sz="2800" dirty="0" smtClean="0"/>
              <a:t> </a:t>
            </a:r>
            <a:r>
              <a:rPr lang="en-US" sz="2800" dirty="0" err="1" smtClean="0"/>
              <a:t>প্রসেসর</a:t>
            </a:r>
            <a:r>
              <a:rPr lang="en-US" sz="2800" dirty="0" smtClean="0"/>
              <a:t> </a:t>
            </a:r>
            <a:r>
              <a:rPr lang="en-US" sz="2800" dirty="0" err="1" smtClean="0"/>
              <a:t>ওপেন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করার</a:t>
            </a:r>
            <a:r>
              <a:rPr lang="en-US" sz="2800" dirty="0" smtClean="0"/>
              <a:t> </a:t>
            </a:r>
            <a:r>
              <a:rPr lang="en-US" sz="2800" dirty="0" err="1" smtClean="0"/>
              <a:t>পদ্ধতি</a:t>
            </a:r>
            <a:r>
              <a:rPr lang="en-US" sz="2800" dirty="0" smtClean="0"/>
              <a:t> </a:t>
            </a:r>
            <a:r>
              <a:rPr lang="en-US" sz="2800" dirty="0" err="1" smtClean="0"/>
              <a:t>লেখ</a:t>
            </a:r>
            <a:r>
              <a:rPr lang="en-US" sz="2800" dirty="0" smtClean="0"/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882370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065007" y="757307"/>
            <a:ext cx="50145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</a:rPr>
              <a:t>চলো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নিজেকে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যাচাই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</a:rPr>
              <a:t>করি</a:t>
            </a:r>
            <a:r>
              <a:rPr lang="en-US" sz="3200" dirty="0" smtClean="0">
                <a:solidFill>
                  <a:srgbClr val="FF0000"/>
                </a:solidFill>
              </a:rPr>
              <a:t>….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9" name="Picture 2" descr="E:\New Accounting -9\hfjfgjghjkghkjhkljotyi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744169"/>
            <a:ext cx="2909307" cy="209082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1" name="TextBox 10"/>
          <p:cNvSpPr txBox="1"/>
          <p:nvPr/>
        </p:nvSpPr>
        <p:spPr>
          <a:xfrm>
            <a:off x="914400" y="3032120"/>
            <a:ext cx="11201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/>
              <a:t>১। </a:t>
            </a:r>
            <a:r>
              <a:rPr lang="en-US" sz="2400" dirty="0" err="1" smtClean="0"/>
              <a:t>ওয়ার্ড</a:t>
            </a:r>
            <a:r>
              <a:rPr lang="en-US" sz="2400" dirty="0" smtClean="0"/>
              <a:t> </a:t>
            </a:r>
            <a:r>
              <a:rPr lang="en-US" sz="2400" dirty="0" err="1" smtClean="0"/>
              <a:t>প্রসেসর</a:t>
            </a:r>
            <a:r>
              <a:rPr lang="en-US" sz="2400" dirty="0" smtClean="0"/>
              <a:t> </a:t>
            </a:r>
            <a:r>
              <a:rPr lang="en-US" sz="2400" dirty="0" err="1" smtClean="0"/>
              <a:t>কি</a:t>
            </a:r>
            <a:r>
              <a:rPr lang="en-US" sz="2400" dirty="0" smtClean="0"/>
              <a:t>?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(ক) </a:t>
            </a:r>
            <a:r>
              <a:rPr lang="en-US" sz="2400" dirty="0" err="1" smtClean="0"/>
              <a:t>হার্ডওয়্যার</a:t>
            </a:r>
            <a:r>
              <a:rPr lang="en-US" sz="2400" dirty="0" smtClean="0"/>
              <a:t>                (খ) </a:t>
            </a:r>
            <a:r>
              <a:rPr lang="en-US" sz="2400" dirty="0" err="1" smtClean="0"/>
              <a:t>সফটওয়্যার</a:t>
            </a:r>
            <a:r>
              <a:rPr lang="en-US" sz="2400" dirty="0" smtClean="0"/>
              <a:t>                (গ) </a:t>
            </a:r>
            <a:r>
              <a:rPr lang="en-US" sz="2400" dirty="0" err="1" smtClean="0"/>
              <a:t>ম্যালওয়ার</a:t>
            </a:r>
            <a:r>
              <a:rPr lang="en-US" sz="2400" dirty="0" smtClean="0"/>
              <a:t>        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২। </a:t>
            </a:r>
            <a:r>
              <a:rPr lang="en-US" sz="2400" dirty="0" err="1" smtClean="0"/>
              <a:t>কোনটি</a:t>
            </a:r>
            <a:r>
              <a:rPr lang="en-US" sz="2400" dirty="0" smtClean="0"/>
              <a:t> </a:t>
            </a:r>
            <a:r>
              <a:rPr lang="en-US" sz="2400" dirty="0" err="1" smtClean="0"/>
              <a:t>ওয়ার্ড</a:t>
            </a:r>
            <a:r>
              <a:rPr lang="en-US" sz="2400" dirty="0" smtClean="0"/>
              <a:t> </a:t>
            </a:r>
            <a:r>
              <a:rPr lang="en-US" sz="2400" dirty="0" err="1" smtClean="0"/>
              <a:t>প্রসেসর</a:t>
            </a:r>
            <a:r>
              <a:rPr lang="en-US" sz="2400" dirty="0" smtClean="0"/>
              <a:t>?  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(ক) </a:t>
            </a:r>
            <a:r>
              <a:rPr lang="en-US" sz="2400" dirty="0" err="1" smtClean="0"/>
              <a:t>মাইক্রোসফট</a:t>
            </a:r>
            <a:r>
              <a:rPr lang="en-US" sz="2400" dirty="0" smtClean="0"/>
              <a:t> </a:t>
            </a:r>
            <a:r>
              <a:rPr lang="en-US" sz="2400" dirty="0" err="1" smtClean="0"/>
              <a:t>ওয়ার্ড</a:t>
            </a:r>
            <a:r>
              <a:rPr lang="en-US" sz="2400" dirty="0" smtClean="0"/>
              <a:t>            </a:t>
            </a:r>
            <a:r>
              <a:rPr lang="en-US" sz="2400" dirty="0"/>
              <a:t>(খ) </a:t>
            </a:r>
            <a:r>
              <a:rPr lang="en-US" sz="2400" dirty="0" err="1" smtClean="0"/>
              <a:t>মাইক্রোসফট</a:t>
            </a:r>
            <a:r>
              <a:rPr lang="en-US" sz="2400" dirty="0" smtClean="0"/>
              <a:t> </a:t>
            </a:r>
            <a:r>
              <a:rPr lang="en-US" sz="2400" dirty="0" err="1" smtClean="0"/>
              <a:t>এক্সেল</a:t>
            </a:r>
            <a:r>
              <a:rPr lang="en-US" sz="2400" dirty="0" smtClean="0"/>
              <a:t>             </a:t>
            </a:r>
            <a:r>
              <a:rPr lang="en-US" sz="2400" dirty="0"/>
              <a:t>(গ) </a:t>
            </a:r>
            <a:r>
              <a:rPr lang="en-US" sz="2400" dirty="0" err="1" smtClean="0"/>
              <a:t>গুগল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smtClean="0"/>
              <a:t>৩। </a:t>
            </a:r>
            <a:r>
              <a:rPr lang="en-US" sz="2400" dirty="0" err="1" smtClean="0"/>
              <a:t>ওয়ার্ড</a:t>
            </a:r>
            <a:r>
              <a:rPr lang="en-US" sz="2400" dirty="0" smtClean="0"/>
              <a:t> </a:t>
            </a:r>
            <a:r>
              <a:rPr lang="en-US" sz="2400" dirty="0" err="1" smtClean="0"/>
              <a:t>প্রসেসর</a:t>
            </a:r>
            <a:r>
              <a:rPr lang="en-US" sz="2400" dirty="0" smtClean="0"/>
              <a:t> </a:t>
            </a:r>
            <a:r>
              <a:rPr lang="en-US" sz="2400" dirty="0" err="1" smtClean="0"/>
              <a:t>ওপেন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কোথায়</a:t>
            </a:r>
            <a:r>
              <a:rPr lang="en-US" sz="2400" dirty="0" smtClean="0"/>
              <a:t> </a:t>
            </a:r>
            <a:r>
              <a:rPr lang="en-US" sz="2400" dirty="0" err="1" smtClean="0"/>
              <a:t>ক্লিক</a:t>
            </a:r>
            <a:r>
              <a:rPr lang="en-US" sz="2400" dirty="0" smtClean="0"/>
              <a:t> </a:t>
            </a:r>
            <a:r>
              <a:rPr lang="en-US" sz="2400" dirty="0" err="1" smtClean="0"/>
              <a:t>করতে</a:t>
            </a:r>
            <a:r>
              <a:rPr lang="en-US" sz="2400" dirty="0" smtClean="0"/>
              <a:t> </a:t>
            </a:r>
            <a:r>
              <a:rPr lang="en-US" sz="2400" dirty="0" err="1" smtClean="0"/>
              <a:t>হয়</a:t>
            </a:r>
            <a:r>
              <a:rPr lang="en-US" sz="2400" dirty="0" smtClean="0"/>
              <a:t>?</a:t>
            </a:r>
          </a:p>
          <a:p>
            <a:pPr>
              <a:lnSpc>
                <a:spcPct val="150000"/>
              </a:lnSpc>
            </a:pPr>
            <a:r>
              <a:rPr lang="en-US" sz="2400" dirty="0" smtClean="0"/>
              <a:t>(ক) </a:t>
            </a:r>
            <a:r>
              <a:rPr lang="en-US" sz="2400" dirty="0" err="1" smtClean="0"/>
              <a:t>মাইক্রোসফট</a:t>
            </a:r>
            <a:r>
              <a:rPr lang="en-US" sz="2400" dirty="0" smtClean="0"/>
              <a:t> </a:t>
            </a:r>
            <a:r>
              <a:rPr lang="en-US" sz="2400" dirty="0" err="1" smtClean="0"/>
              <a:t>ওয়ার্ড</a:t>
            </a:r>
            <a:r>
              <a:rPr lang="en-US" sz="2400" dirty="0" smtClean="0"/>
              <a:t>   (খ) </a:t>
            </a:r>
            <a:r>
              <a:rPr lang="en-US" sz="2400" dirty="0" err="1" smtClean="0"/>
              <a:t>অল</a:t>
            </a:r>
            <a:r>
              <a:rPr lang="en-US" sz="2400" dirty="0" smtClean="0"/>
              <a:t> </a:t>
            </a:r>
            <a:r>
              <a:rPr lang="en-US" sz="2400" dirty="0" err="1" smtClean="0"/>
              <a:t>প্রোগ্রাম</a:t>
            </a:r>
            <a:r>
              <a:rPr lang="en-US" sz="2400" dirty="0" smtClean="0"/>
              <a:t>/</a:t>
            </a:r>
            <a:r>
              <a:rPr lang="en-US" sz="2400" dirty="0" err="1" smtClean="0"/>
              <a:t>এ্যাপস</a:t>
            </a:r>
            <a:r>
              <a:rPr lang="en-US" sz="2400" dirty="0" smtClean="0"/>
              <a:t>   (গ) </a:t>
            </a:r>
            <a:r>
              <a:rPr lang="en-US" sz="2400" dirty="0" err="1" smtClean="0"/>
              <a:t>স্ট্যাট</a:t>
            </a:r>
            <a:r>
              <a:rPr lang="en-US" sz="2400" dirty="0" smtClean="0"/>
              <a:t> </a:t>
            </a:r>
            <a:r>
              <a:rPr lang="en-US" sz="2400" dirty="0" err="1" smtClean="0"/>
              <a:t>বাটন</a:t>
            </a:r>
            <a:endParaRPr lang="en-US" sz="24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164" y="3733800"/>
            <a:ext cx="469020" cy="4690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820" y="5879221"/>
            <a:ext cx="445380" cy="4453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20" y="4888620"/>
            <a:ext cx="445380" cy="4453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8905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0" y="0"/>
            <a:ext cx="1280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457200"/>
            <a:ext cx="128016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86200" y="432014"/>
            <a:ext cx="3842384" cy="707886"/>
          </a:xfrm>
          <a:prstGeom prst="rect">
            <a:avLst/>
          </a:pr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 descr="une-maison-de-village-au-bangladesh-546038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381755"/>
            <a:ext cx="7566528" cy="36112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11"/>
          <p:cNvSpPr/>
          <p:nvPr/>
        </p:nvSpPr>
        <p:spPr>
          <a:xfrm>
            <a:off x="1219200" y="5335439"/>
            <a:ext cx="95489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ওয়ার্ড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প্রসেসিং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সফটওয়্যারের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গুরুত্ব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লিখে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নিয়ে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আসবে</a:t>
            </a:r>
            <a:r>
              <a:rPr lang="en-US" sz="36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4205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381000"/>
            <a:ext cx="9601200" cy="7086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2895600" y="5943600"/>
            <a:ext cx="7162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ধন্যবাদ</a:t>
            </a:r>
            <a:r>
              <a:rPr lang="en-U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সবাইকে</a:t>
            </a:r>
            <a:r>
              <a:rPr lang="en-U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</a:t>
            </a:r>
            <a:r>
              <a:rPr lang="en-US" dirty="0" smtClean="0"/>
              <a:t>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840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3473</TotalTime>
  <Words>342</Words>
  <Application>Microsoft Office PowerPoint</Application>
  <PresentationFormat>Custom</PresentationFormat>
  <Paragraphs>68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33" baseType="lpstr">
      <vt:lpstr>Adorable</vt:lpstr>
      <vt:lpstr>Arial</vt:lpstr>
      <vt:lpstr>Arial Black</vt:lpstr>
      <vt:lpstr>Book Antiqua</vt:lpstr>
      <vt:lpstr>Calibri</vt:lpstr>
      <vt:lpstr>Calibri Light</vt:lpstr>
      <vt:lpstr>Castellar</vt:lpstr>
      <vt:lpstr>Monotype Corsiva</vt:lpstr>
      <vt:lpstr>Nikosh</vt:lpstr>
      <vt:lpstr>NikoshBAN</vt:lpstr>
      <vt:lpstr>Times New Roman</vt:lpstr>
      <vt:lpstr>Vrinda</vt:lpstr>
      <vt:lpstr>Wingdings</vt:lpstr>
      <vt:lpstr>6_Office Theme</vt:lpstr>
      <vt:lpstr>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HARUNSIR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HARUNSIR</dc:creator>
  <cp:lastModifiedBy>Meher Ali</cp:lastModifiedBy>
  <cp:revision>418</cp:revision>
  <dcterms:created xsi:type="dcterms:W3CDTF">2015-05-05T06:43:27Z</dcterms:created>
  <dcterms:modified xsi:type="dcterms:W3CDTF">2026-06-27T01:23:02Z</dcterms:modified>
</cp:coreProperties>
</file>