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0607675" cy="6035675"/>
  <p:notesSz cx="6858000" cy="9144000"/>
  <p:defaultTextStyle>
    <a:defPPr>
      <a:defRPr lang="en-US"/>
    </a:defPPr>
    <a:lvl1pPr marL="0" algn="l" defTabSz="8946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47333" algn="l" defTabSz="8946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894665" algn="l" defTabSz="8946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41998" algn="l" defTabSz="8946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789330" algn="l" defTabSz="8946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36663" algn="l" defTabSz="8946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683995" algn="l" defTabSz="8946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31328" algn="l" defTabSz="8946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578660" algn="l" defTabSz="8946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264" y="-96"/>
      </p:cViewPr>
      <p:guideLst>
        <p:guide orient="horz" pos="1901"/>
        <p:guide pos="33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5576" y="1874971"/>
            <a:ext cx="9016523" cy="12937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1152" y="3420217"/>
            <a:ext cx="7425372" cy="1542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7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4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1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9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6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3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78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34" y="3878481"/>
            <a:ext cx="9016523" cy="119875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34" y="2558177"/>
            <a:ext cx="9016523" cy="132030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473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946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419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893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36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83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313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786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6149" y="1276993"/>
            <a:ext cx="5543247" cy="36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6191" y="1276993"/>
            <a:ext cx="5545089" cy="36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84" y="241708"/>
            <a:ext cx="9546908" cy="10059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83" y="1351042"/>
            <a:ext cx="4686899" cy="5630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7333" indent="0">
              <a:buNone/>
              <a:defRPr sz="2000" b="1"/>
            </a:lvl2pPr>
            <a:lvl3pPr marL="894665" indent="0">
              <a:buNone/>
              <a:defRPr sz="1800" b="1"/>
            </a:lvl3pPr>
            <a:lvl4pPr marL="1341998" indent="0">
              <a:buNone/>
              <a:defRPr sz="1600" b="1"/>
            </a:lvl4pPr>
            <a:lvl5pPr marL="1789330" indent="0">
              <a:buNone/>
              <a:defRPr sz="1600" b="1"/>
            </a:lvl5pPr>
            <a:lvl6pPr marL="2236663" indent="0">
              <a:buNone/>
              <a:defRPr sz="1600" b="1"/>
            </a:lvl6pPr>
            <a:lvl7pPr marL="2683995" indent="0">
              <a:buNone/>
              <a:defRPr sz="1600" b="1"/>
            </a:lvl7pPr>
            <a:lvl8pPr marL="3131328" indent="0">
              <a:buNone/>
              <a:defRPr sz="1600" b="1"/>
            </a:lvl8pPr>
            <a:lvl9pPr marL="357866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383" y="1914091"/>
            <a:ext cx="4686899" cy="34774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88553" y="1351042"/>
            <a:ext cx="4688740" cy="5630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7333" indent="0">
              <a:buNone/>
              <a:defRPr sz="2000" b="1"/>
            </a:lvl2pPr>
            <a:lvl3pPr marL="894665" indent="0">
              <a:buNone/>
              <a:defRPr sz="1800" b="1"/>
            </a:lvl3pPr>
            <a:lvl4pPr marL="1341998" indent="0">
              <a:buNone/>
              <a:defRPr sz="1600" b="1"/>
            </a:lvl4pPr>
            <a:lvl5pPr marL="1789330" indent="0">
              <a:buNone/>
              <a:defRPr sz="1600" b="1"/>
            </a:lvl5pPr>
            <a:lvl6pPr marL="2236663" indent="0">
              <a:buNone/>
              <a:defRPr sz="1600" b="1"/>
            </a:lvl6pPr>
            <a:lvl7pPr marL="2683995" indent="0">
              <a:buNone/>
              <a:defRPr sz="1600" b="1"/>
            </a:lvl7pPr>
            <a:lvl8pPr marL="3131328" indent="0">
              <a:buNone/>
              <a:defRPr sz="1600" b="1"/>
            </a:lvl8pPr>
            <a:lvl9pPr marL="357866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88553" y="1914091"/>
            <a:ext cx="4688740" cy="34774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84" y="240309"/>
            <a:ext cx="3489852" cy="102271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7306" y="240310"/>
            <a:ext cx="5929986" cy="51512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84" y="1263021"/>
            <a:ext cx="3489852" cy="4128570"/>
          </a:xfrm>
        </p:spPr>
        <p:txBody>
          <a:bodyPr/>
          <a:lstStyle>
            <a:lvl1pPr marL="0" indent="0">
              <a:buNone/>
              <a:defRPr sz="1400"/>
            </a:lvl1pPr>
            <a:lvl2pPr marL="447333" indent="0">
              <a:buNone/>
              <a:defRPr sz="1200"/>
            </a:lvl2pPr>
            <a:lvl3pPr marL="894665" indent="0">
              <a:buNone/>
              <a:defRPr sz="1000"/>
            </a:lvl3pPr>
            <a:lvl4pPr marL="1341998" indent="0">
              <a:buNone/>
              <a:defRPr sz="900"/>
            </a:lvl4pPr>
            <a:lvl5pPr marL="1789330" indent="0">
              <a:buNone/>
              <a:defRPr sz="900"/>
            </a:lvl5pPr>
            <a:lvl6pPr marL="2236663" indent="0">
              <a:buNone/>
              <a:defRPr sz="900"/>
            </a:lvl6pPr>
            <a:lvl7pPr marL="2683995" indent="0">
              <a:buNone/>
              <a:defRPr sz="900"/>
            </a:lvl7pPr>
            <a:lvl8pPr marL="3131328" indent="0">
              <a:buNone/>
              <a:defRPr sz="900"/>
            </a:lvl8pPr>
            <a:lvl9pPr marL="357866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179" y="4224972"/>
            <a:ext cx="6364605" cy="4987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79179" y="539299"/>
            <a:ext cx="6364605" cy="3621405"/>
          </a:xfrm>
        </p:spPr>
        <p:txBody>
          <a:bodyPr/>
          <a:lstStyle>
            <a:lvl1pPr marL="0" indent="0">
              <a:buNone/>
              <a:defRPr sz="3200"/>
            </a:lvl1pPr>
            <a:lvl2pPr marL="447333" indent="0">
              <a:buNone/>
              <a:defRPr sz="2800"/>
            </a:lvl2pPr>
            <a:lvl3pPr marL="894665" indent="0">
              <a:buNone/>
              <a:defRPr sz="2400"/>
            </a:lvl3pPr>
            <a:lvl4pPr marL="1341998" indent="0">
              <a:buNone/>
              <a:defRPr sz="2000"/>
            </a:lvl4pPr>
            <a:lvl5pPr marL="1789330" indent="0">
              <a:buNone/>
              <a:defRPr sz="2000"/>
            </a:lvl5pPr>
            <a:lvl6pPr marL="2236663" indent="0">
              <a:buNone/>
              <a:defRPr sz="2000"/>
            </a:lvl6pPr>
            <a:lvl7pPr marL="2683995" indent="0">
              <a:buNone/>
              <a:defRPr sz="2000"/>
            </a:lvl7pPr>
            <a:lvl8pPr marL="3131328" indent="0">
              <a:buNone/>
              <a:defRPr sz="2000"/>
            </a:lvl8pPr>
            <a:lvl9pPr marL="357866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9179" y="4723755"/>
            <a:ext cx="6364605" cy="708353"/>
          </a:xfrm>
        </p:spPr>
        <p:txBody>
          <a:bodyPr/>
          <a:lstStyle>
            <a:lvl1pPr marL="0" indent="0">
              <a:buNone/>
              <a:defRPr sz="1400"/>
            </a:lvl1pPr>
            <a:lvl2pPr marL="447333" indent="0">
              <a:buNone/>
              <a:defRPr sz="1200"/>
            </a:lvl2pPr>
            <a:lvl3pPr marL="894665" indent="0">
              <a:buNone/>
              <a:defRPr sz="1000"/>
            </a:lvl3pPr>
            <a:lvl4pPr marL="1341998" indent="0">
              <a:buNone/>
              <a:defRPr sz="900"/>
            </a:lvl4pPr>
            <a:lvl5pPr marL="1789330" indent="0">
              <a:buNone/>
              <a:defRPr sz="900"/>
            </a:lvl5pPr>
            <a:lvl6pPr marL="2236663" indent="0">
              <a:buNone/>
              <a:defRPr sz="900"/>
            </a:lvl6pPr>
            <a:lvl7pPr marL="2683995" indent="0">
              <a:buNone/>
              <a:defRPr sz="900"/>
            </a:lvl7pPr>
            <a:lvl8pPr marL="3131328" indent="0">
              <a:buNone/>
              <a:defRPr sz="900"/>
            </a:lvl8pPr>
            <a:lvl9pPr marL="357866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75456" y="219354"/>
            <a:ext cx="2815823" cy="46692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6149" y="219354"/>
            <a:ext cx="8272513" cy="46692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84" y="241708"/>
            <a:ext cx="9546908" cy="1005946"/>
          </a:xfrm>
          <a:prstGeom prst="rect">
            <a:avLst/>
          </a:prstGeom>
        </p:spPr>
        <p:txBody>
          <a:bodyPr vert="horz" lIns="89466" tIns="44734" rIns="89466" bIns="4473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84" y="1408325"/>
            <a:ext cx="9546908" cy="3983267"/>
          </a:xfrm>
          <a:prstGeom prst="rect">
            <a:avLst/>
          </a:prstGeom>
        </p:spPr>
        <p:txBody>
          <a:bodyPr vert="horz" lIns="89466" tIns="44734" rIns="89466" bIns="4473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0384" y="5594177"/>
            <a:ext cx="2475124" cy="321344"/>
          </a:xfrm>
          <a:prstGeom prst="rect">
            <a:avLst/>
          </a:prstGeom>
        </p:spPr>
        <p:txBody>
          <a:bodyPr vert="horz" lIns="89466" tIns="44734" rIns="89466" bIns="4473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43FCE-5215-4AC0-8F06-28BF73514B3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24289" y="5594177"/>
            <a:ext cx="3359097" cy="321344"/>
          </a:xfrm>
          <a:prstGeom prst="rect">
            <a:avLst/>
          </a:prstGeom>
        </p:spPr>
        <p:txBody>
          <a:bodyPr vert="horz" lIns="89466" tIns="44734" rIns="89466" bIns="4473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02167" y="5594177"/>
            <a:ext cx="2475124" cy="321344"/>
          </a:xfrm>
          <a:prstGeom prst="rect">
            <a:avLst/>
          </a:prstGeom>
        </p:spPr>
        <p:txBody>
          <a:bodyPr vert="horz" lIns="89466" tIns="44734" rIns="89466" bIns="4473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24F4B-7232-463B-8999-6178564A69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946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499" indent="-335499" algn="l" defTabSz="89466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26916" indent="-279583" algn="l" defTabSz="89466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18331" indent="-223666" algn="l" defTabSz="89466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5664" indent="-223666" algn="l" defTabSz="89466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2996" indent="-223666" algn="l" defTabSz="89466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60329" indent="-223666" algn="l" defTabSz="89466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7661" indent="-223666" algn="l" defTabSz="89466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54994" indent="-223666" algn="l" defTabSz="89466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02327" indent="-223666" algn="l" defTabSz="89466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46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333" algn="l" defTabSz="8946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4665" algn="l" defTabSz="8946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1998" algn="l" defTabSz="8946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9330" algn="l" defTabSz="8946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6663" algn="l" defTabSz="8946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3995" algn="l" defTabSz="8946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1328" algn="l" defTabSz="8946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8660" algn="l" defTabSz="8946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437" y="122237"/>
            <a:ext cx="5638800" cy="591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1.jpg"/>
          <p:cNvPicPr>
            <a:picLocks noChangeAspect="1"/>
          </p:cNvPicPr>
          <p:nvPr/>
        </p:nvPicPr>
        <p:blipFill>
          <a:blip r:embed="rId3"/>
          <a:srcRect b="3030"/>
          <a:stretch>
            <a:fillRect/>
          </a:stretch>
        </p:blipFill>
        <p:spPr>
          <a:xfrm>
            <a:off x="6065837" y="579437"/>
            <a:ext cx="396240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557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9</cp:revision>
  <dcterms:created xsi:type="dcterms:W3CDTF">2026-06-23T12:10:54Z</dcterms:created>
  <dcterms:modified xsi:type="dcterms:W3CDTF">2026-06-23T12:26:13Z</dcterms:modified>
</cp:coreProperties>
</file>