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4" autoAdjust="0"/>
    <p:restoredTop sz="94622" autoAdjust="0"/>
  </p:normalViewPr>
  <p:slideViewPr>
    <p:cSldViewPr>
      <p:cViewPr varScale="1">
        <p:scale>
          <a:sx n="52" d="100"/>
          <a:sy n="52" d="100"/>
        </p:scale>
        <p:origin x="-89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16129000" cy="88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19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5293" y="7411986"/>
            <a:ext cx="1786949" cy="16939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0800" y="8293448"/>
            <a:ext cx="720344" cy="681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00" y="7698782"/>
            <a:ext cx="1487488" cy="1407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7400" y="7610928"/>
            <a:ext cx="1543304" cy="1459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7400" y="7674814"/>
            <a:ext cx="1512824" cy="1431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" y="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3712" y="7448550"/>
            <a:ext cx="1792288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9462" y="7680761"/>
            <a:ext cx="1506538" cy="1425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9482" y="7410450"/>
            <a:ext cx="1792288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3712" y="7398258"/>
            <a:ext cx="1792288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0128" y="7448550"/>
            <a:ext cx="1792288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" y="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9168" y="7410450"/>
            <a:ext cx="1792288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3712" y="7398258"/>
            <a:ext cx="1792288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6600" y="7336917"/>
            <a:ext cx="1792288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96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HP</cp:lastModifiedBy>
  <cp:revision>4</cp:revision>
  <dcterms:created xsi:type="dcterms:W3CDTF">2006-08-16T00:00:00Z</dcterms:created>
  <dcterms:modified xsi:type="dcterms:W3CDTF">2026-06-27T08:36:57Z</dcterms:modified>
</cp:coreProperties>
</file>