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2.jpg" ContentType="image/png"/>
  <Override PartName="/ppt/media/image13.jpg" ContentType="image/png"/>
  <Override PartName="/ppt/media/image14.jpg" ContentType="image/png"/>
  <Override PartName="/ppt/media/image23.jpg" ContentType="image/png"/>
  <Override PartName="/ppt/media/image24.jpg" ContentType="image/pn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61" r:id="rId5"/>
    <p:sldId id="262" r:id="rId6"/>
    <p:sldId id="264" r:id="rId7"/>
    <p:sldId id="263" r:id="rId8"/>
    <p:sldId id="266" r:id="rId9"/>
    <p:sldId id="274" r:id="rId10"/>
    <p:sldId id="281" r:id="rId11"/>
    <p:sldId id="280" r:id="rId12"/>
    <p:sldId id="260" r:id="rId13"/>
    <p:sldId id="276" r:id="rId14"/>
    <p:sldId id="277" r:id="rId15"/>
    <p:sldId id="27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C8F51B-5853-450A-842C-FEBDDF9BA75E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84937A-9070-4D45-AC77-ED8DD23A131A}">
      <dgm:prSet phldrT="[Text]" phldr="0" custT="1"/>
      <dgm:spPr/>
      <dgm:t>
        <a:bodyPr/>
        <a:lstStyle/>
        <a:p>
          <a:r>
            <a:rPr lang="en-US" sz="4000" dirty="0" err="1">
              <a:latin typeface="Nikosh" panose="02000000000000000000" pitchFamily="2" charset="0"/>
              <a:cs typeface="Nikosh" panose="02000000000000000000" pitchFamily="2" charset="0"/>
            </a:rPr>
            <a:t>প্রাকৃতিক</a:t>
          </a:r>
          <a:r>
            <a:rPr lang="en-US" sz="40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0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endParaRPr lang="en-US" sz="40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8303E793-376B-4EAE-AA7E-03E649934B26}" type="parTrans" cxnId="{654EC3DD-F819-494C-86F7-B2FD8B45F66A}">
      <dgm:prSet/>
      <dgm:spPr/>
      <dgm:t>
        <a:bodyPr/>
        <a:lstStyle/>
        <a:p>
          <a:endParaRPr lang="en-US"/>
        </a:p>
      </dgm:t>
    </dgm:pt>
    <dgm:pt modelId="{BA9D5267-8082-419F-A6D8-E0885F480CE0}" type="sibTrans" cxnId="{654EC3DD-F819-494C-86F7-B2FD8B45F66A}">
      <dgm:prSet/>
      <dgm:spPr/>
      <dgm:t>
        <a:bodyPr/>
        <a:lstStyle/>
        <a:p>
          <a:endParaRPr lang="en-US"/>
        </a:p>
      </dgm:t>
    </dgm:pt>
    <dgm:pt modelId="{98572AE3-CD3A-4D46-A05A-6B3EA5CDA97A}">
      <dgm:prSet phldrT="[Text]" phldr="0" custT="1"/>
      <dgm:spPr/>
      <dgm:t>
        <a:bodyPr/>
        <a:lstStyle/>
        <a:p>
          <a:r>
            <a:rPr lang="en-US" sz="4400" dirty="0" err="1">
              <a:latin typeface="Nikosh" panose="02000000000000000000" pitchFamily="2" charset="0"/>
              <a:cs typeface="Nikosh" panose="02000000000000000000" pitchFamily="2" charset="0"/>
            </a:rPr>
            <a:t>পানি</a:t>
          </a:r>
          <a:r>
            <a:rPr lang="en-US" sz="4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4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endParaRPr lang="en-US" sz="4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D233CC4-3462-4647-B27A-AD25C6229C8B}" type="parTrans" cxnId="{590695FB-CEFB-4C9C-8B45-4F1642C9A28A}">
      <dgm:prSet/>
      <dgm:spPr/>
      <dgm:t>
        <a:bodyPr/>
        <a:lstStyle/>
        <a:p>
          <a:endParaRPr lang="en-US"/>
        </a:p>
      </dgm:t>
    </dgm:pt>
    <dgm:pt modelId="{BD4745C6-A2E7-4B6B-AD04-D8A49A3EA574}" type="sibTrans" cxnId="{590695FB-CEFB-4C9C-8B45-4F1642C9A28A}">
      <dgm:prSet/>
      <dgm:spPr/>
      <dgm:t>
        <a:bodyPr/>
        <a:lstStyle/>
        <a:p>
          <a:endParaRPr lang="en-US"/>
        </a:p>
      </dgm:t>
    </dgm:pt>
    <dgm:pt modelId="{42556CAB-C7E8-4D34-85F9-08BF0CA6FA46}">
      <dgm:prSet phldrT="[Text]" phldr="0" custT="1"/>
      <dgm:spPr/>
      <dgm:t>
        <a:bodyPr/>
        <a:lstStyle/>
        <a:p>
          <a:r>
            <a:rPr lang="en-US" sz="4400" dirty="0" err="1">
              <a:latin typeface="Nikosh" panose="02000000000000000000" pitchFamily="2" charset="0"/>
              <a:cs typeface="Nikosh" panose="02000000000000000000" pitchFamily="2" charset="0"/>
            </a:rPr>
            <a:t>ভূমি</a:t>
          </a:r>
          <a:r>
            <a:rPr lang="en-US" sz="4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4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r>
            <a:rPr lang="en-US" sz="4400" dirty="0"/>
            <a:t> </a:t>
          </a:r>
        </a:p>
      </dgm:t>
    </dgm:pt>
    <dgm:pt modelId="{9955E0FA-0B3E-42D6-BCFF-40D7FA303B8E}" type="parTrans" cxnId="{FEBEE101-424E-4F40-A18C-15F5D41901CD}">
      <dgm:prSet/>
      <dgm:spPr/>
      <dgm:t>
        <a:bodyPr/>
        <a:lstStyle/>
        <a:p>
          <a:endParaRPr lang="en-US"/>
        </a:p>
      </dgm:t>
    </dgm:pt>
    <dgm:pt modelId="{D1D83F36-E917-4A5F-B529-D5E96F2E69FE}" type="sibTrans" cxnId="{FEBEE101-424E-4F40-A18C-15F5D41901CD}">
      <dgm:prSet/>
      <dgm:spPr/>
      <dgm:t>
        <a:bodyPr/>
        <a:lstStyle/>
        <a:p>
          <a:endParaRPr lang="en-US"/>
        </a:p>
      </dgm:t>
    </dgm:pt>
    <dgm:pt modelId="{1676E7E0-6811-42CB-BD45-CD940571E631}">
      <dgm:prSet phldrT="[Text]" phldr="0" custT="1"/>
      <dgm:spPr/>
      <dgm:t>
        <a:bodyPr/>
        <a:lstStyle/>
        <a:p>
          <a:r>
            <a:rPr lang="en-US" sz="4400" dirty="0" err="1">
              <a:latin typeface="Nikosh" panose="02000000000000000000" pitchFamily="2" charset="0"/>
              <a:cs typeface="Nikosh" panose="02000000000000000000" pitchFamily="2" charset="0"/>
            </a:rPr>
            <a:t>খনিজ</a:t>
          </a:r>
          <a:r>
            <a:rPr lang="en-US" sz="4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4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endParaRPr lang="en-US" sz="44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CDDF36E6-5C95-4AE7-A601-6036533278AC}" type="parTrans" cxnId="{A7A4691A-4885-4793-9AC3-6F69BD11B038}">
      <dgm:prSet/>
      <dgm:spPr/>
      <dgm:t>
        <a:bodyPr/>
        <a:lstStyle/>
        <a:p>
          <a:endParaRPr lang="en-US"/>
        </a:p>
      </dgm:t>
    </dgm:pt>
    <dgm:pt modelId="{80903972-7AD0-479A-8831-EF55E46CBF75}" type="sibTrans" cxnId="{A7A4691A-4885-4793-9AC3-6F69BD11B038}">
      <dgm:prSet/>
      <dgm:spPr/>
      <dgm:t>
        <a:bodyPr/>
        <a:lstStyle/>
        <a:p>
          <a:endParaRPr lang="en-US"/>
        </a:p>
      </dgm:t>
    </dgm:pt>
    <dgm:pt modelId="{9328BCD3-4142-4DEA-B79C-046E4D4403A8}">
      <dgm:prSet phldrT="[Text]" phldr="0" custT="1"/>
      <dgm:spPr/>
      <dgm:t>
        <a:bodyPr/>
        <a:lstStyle/>
        <a:p>
          <a:r>
            <a:rPr lang="en-US" sz="4400" dirty="0" err="1">
              <a:latin typeface="Nikosh" panose="02000000000000000000" pitchFamily="2" charset="0"/>
              <a:cs typeface="Nikosh" panose="02000000000000000000" pitchFamily="2" charset="0"/>
            </a:rPr>
            <a:t>বনজ</a:t>
          </a:r>
          <a:r>
            <a:rPr lang="en-US" sz="4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4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r>
            <a:rPr lang="en-US" sz="44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</dgm:t>
    </dgm:pt>
    <dgm:pt modelId="{223698ED-DCBE-4A84-9A09-449D417ACA4A}" type="sibTrans" cxnId="{46CB0745-FBF7-45D3-8A31-DABE5F9EB86A}">
      <dgm:prSet/>
      <dgm:spPr/>
      <dgm:t>
        <a:bodyPr/>
        <a:lstStyle/>
        <a:p>
          <a:endParaRPr lang="en-US"/>
        </a:p>
      </dgm:t>
    </dgm:pt>
    <dgm:pt modelId="{631A3A0C-7EC9-49EB-AB14-97F1CF82987E}" type="parTrans" cxnId="{46CB0745-FBF7-45D3-8A31-DABE5F9EB86A}">
      <dgm:prSet/>
      <dgm:spPr/>
      <dgm:t>
        <a:bodyPr/>
        <a:lstStyle/>
        <a:p>
          <a:endParaRPr lang="en-US"/>
        </a:p>
      </dgm:t>
    </dgm:pt>
    <dgm:pt modelId="{3ECDA3A6-B262-4F19-8011-01E8EE5D4F88}" type="pres">
      <dgm:prSet presAssocID="{52C8F51B-5853-450A-842C-FEBDDF9BA75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6B809A3-BBA0-4F61-A0FB-862A25ABB1E8}" type="pres">
      <dgm:prSet presAssocID="{2A84937A-9070-4D45-AC77-ED8DD23A131A}" presName="centerShape" presStyleLbl="node0" presStyleIdx="0" presStyleCnt="1" custScaleX="158947" custScaleY="123873"/>
      <dgm:spPr/>
    </dgm:pt>
    <dgm:pt modelId="{C3A97F69-605B-481F-B236-BA51D5F3227F}" type="pres">
      <dgm:prSet presAssocID="{7D233CC4-3462-4647-B27A-AD25C6229C8B}" presName="parTrans" presStyleLbl="sibTrans2D1" presStyleIdx="0" presStyleCnt="4"/>
      <dgm:spPr/>
    </dgm:pt>
    <dgm:pt modelId="{CF09C57A-19C2-44B9-B6D3-CD84FE2895E4}" type="pres">
      <dgm:prSet presAssocID="{7D233CC4-3462-4647-B27A-AD25C6229C8B}" presName="connectorText" presStyleLbl="sibTrans2D1" presStyleIdx="0" presStyleCnt="4"/>
      <dgm:spPr/>
    </dgm:pt>
    <dgm:pt modelId="{9308457C-B1C1-48FF-B1D6-7836EBBFBE5E}" type="pres">
      <dgm:prSet presAssocID="{98572AE3-CD3A-4D46-A05A-6B3EA5CDA97A}" presName="node" presStyleLbl="node1" presStyleIdx="0" presStyleCnt="4" custScaleX="126829" custScaleY="99586">
        <dgm:presLayoutVars>
          <dgm:bulletEnabled val="1"/>
        </dgm:presLayoutVars>
      </dgm:prSet>
      <dgm:spPr/>
    </dgm:pt>
    <dgm:pt modelId="{C296E07A-4250-4DC2-918E-A7D57AA11F20}" type="pres">
      <dgm:prSet presAssocID="{631A3A0C-7EC9-49EB-AB14-97F1CF82987E}" presName="parTrans" presStyleLbl="sibTrans2D1" presStyleIdx="1" presStyleCnt="4"/>
      <dgm:spPr/>
    </dgm:pt>
    <dgm:pt modelId="{0B670651-85F5-4570-9C2E-3F2E0E5FA840}" type="pres">
      <dgm:prSet presAssocID="{631A3A0C-7EC9-49EB-AB14-97F1CF82987E}" presName="connectorText" presStyleLbl="sibTrans2D1" presStyleIdx="1" presStyleCnt="4"/>
      <dgm:spPr/>
    </dgm:pt>
    <dgm:pt modelId="{0A832F06-CCC1-4477-8D09-11679269623A}" type="pres">
      <dgm:prSet presAssocID="{9328BCD3-4142-4DEA-B79C-046E4D4403A8}" presName="node" presStyleLbl="node1" presStyleIdx="1" presStyleCnt="4" custScaleX="117398" custRadScaleRad="129829" custRadScaleInc="3246">
        <dgm:presLayoutVars>
          <dgm:bulletEnabled val="1"/>
        </dgm:presLayoutVars>
      </dgm:prSet>
      <dgm:spPr/>
    </dgm:pt>
    <dgm:pt modelId="{A96F350F-7617-41FE-BC4A-E0A340504634}" type="pres">
      <dgm:prSet presAssocID="{9955E0FA-0B3E-42D6-BCFF-40D7FA303B8E}" presName="parTrans" presStyleLbl="sibTrans2D1" presStyleIdx="2" presStyleCnt="4"/>
      <dgm:spPr/>
    </dgm:pt>
    <dgm:pt modelId="{19642B02-D7AC-45BB-A03F-A0C057B59225}" type="pres">
      <dgm:prSet presAssocID="{9955E0FA-0B3E-42D6-BCFF-40D7FA303B8E}" presName="connectorText" presStyleLbl="sibTrans2D1" presStyleIdx="2" presStyleCnt="4"/>
      <dgm:spPr/>
    </dgm:pt>
    <dgm:pt modelId="{E6545F7E-FAD0-4395-B3E1-6A838B4A3654}" type="pres">
      <dgm:prSet presAssocID="{42556CAB-C7E8-4D34-85F9-08BF0CA6FA46}" presName="node" presStyleLbl="node1" presStyleIdx="2" presStyleCnt="4" custScaleX="127887" custRadScaleRad="109783" custRadScaleInc="-4711">
        <dgm:presLayoutVars>
          <dgm:bulletEnabled val="1"/>
        </dgm:presLayoutVars>
      </dgm:prSet>
      <dgm:spPr/>
    </dgm:pt>
    <dgm:pt modelId="{93AA7B7F-3788-4BAB-A45C-2337C8F5E34B}" type="pres">
      <dgm:prSet presAssocID="{CDDF36E6-5C95-4AE7-A601-6036533278AC}" presName="parTrans" presStyleLbl="sibTrans2D1" presStyleIdx="3" presStyleCnt="4"/>
      <dgm:spPr/>
    </dgm:pt>
    <dgm:pt modelId="{20DF10CE-9DA4-4BCD-A194-21528F6B295F}" type="pres">
      <dgm:prSet presAssocID="{CDDF36E6-5C95-4AE7-A601-6036533278AC}" presName="connectorText" presStyleLbl="sibTrans2D1" presStyleIdx="3" presStyleCnt="4"/>
      <dgm:spPr/>
    </dgm:pt>
    <dgm:pt modelId="{DDCAE673-2F60-4A73-88D0-952914CF8269}" type="pres">
      <dgm:prSet presAssocID="{1676E7E0-6811-42CB-BD45-CD940571E631}" presName="node" presStyleLbl="node1" presStyleIdx="3" presStyleCnt="4" custScaleX="122451" custRadScaleRad="122070" custRadScaleInc="-1151">
        <dgm:presLayoutVars>
          <dgm:bulletEnabled val="1"/>
        </dgm:presLayoutVars>
      </dgm:prSet>
      <dgm:spPr/>
    </dgm:pt>
  </dgm:ptLst>
  <dgm:cxnLst>
    <dgm:cxn modelId="{FEBEE101-424E-4F40-A18C-15F5D41901CD}" srcId="{2A84937A-9070-4D45-AC77-ED8DD23A131A}" destId="{42556CAB-C7E8-4D34-85F9-08BF0CA6FA46}" srcOrd="2" destOrd="0" parTransId="{9955E0FA-0B3E-42D6-BCFF-40D7FA303B8E}" sibTransId="{D1D83F36-E917-4A5F-B529-D5E96F2E69FE}"/>
    <dgm:cxn modelId="{A7A4691A-4885-4793-9AC3-6F69BD11B038}" srcId="{2A84937A-9070-4D45-AC77-ED8DD23A131A}" destId="{1676E7E0-6811-42CB-BD45-CD940571E631}" srcOrd="3" destOrd="0" parTransId="{CDDF36E6-5C95-4AE7-A601-6036533278AC}" sibTransId="{80903972-7AD0-479A-8831-EF55E46CBF75}"/>
    <dgm:cxn modelId="{12274E5D-A33B-4B42-9EC0-F220A8D3474B}" type="presOf" srcId="{7D233CC4-3462-4647-B27A-AD25C6229C8B}" destId="{C3A97F69-605B-481F-B236-BA51D5F3227F}" srcOrd="0" destOrd="0" presId="urn:microsoft.com/office/officeart/2005/8/layout/radial5"/>
    <dgm:cxn modelId="{46CB0745-FBF7-45D3-8A31-DABE5F9EB86A}" srcId="{2A84937A-9070-4D45-AC77-ED8DD23A131A}" destId="{9328BCD3-4142-4DEA-B79C-046E4D4403A8}" srcOrd="1" destOrd="0" parTransId="{631A3A0C-7EC9-49EB-AB14-97F1CF82987E}" sibTransId="{223698ED-DCBE-4A84-9A09-449D417ACA4A}"/>
    <dgm:cxn modelId="{7258AC71-91D0-4E32-B303-2F2D47201121}" type="presOf" srcId="{98572AE3-CD3A-4D46-A05A-6B3EA5CDA97A}" destId="{9308457C-B1C1-48FF-B1D6-7836EBBFBE5E}" srcOrd="0" destOrd="0" presId="urn:microsoft.com/office/officeart/2005/8/layout/radial5"/>
    <dgm:cxn modelId="{3F710E55-39F5-4D8D-A102-2E13B985DB48}" type="presOf" srcId="{7D233CC4-3462-4647-B27A-AD25C6229C8B}" destId="{CF09C57A-19C2-44B9-B6D3-CD84FE2895E4}" srcOrd="1" destOrd="0" presId="urn:microsoft.com/office/officeart/2005/8/layout/radial5"/>
    <dgm:cxn modelId="{0CA18278-12C6-494C-8604-FB0008342E97}" type="presOf" srcId="{1676E7E0-6811-42CB-BD45-CD940571E631}" destId="{DDCAE673-2F60-4A73-88D0-952914CF8269}" srcOrd="0" destOrd="0" presId="urn:microsoft.com/office/officeart/2005/8/layout/radial5"/>
    <dgm:cxn modelId="{AE1B7F7D-10DA-4DA3-B542-2F30D4921647}" type="presOf" srcId="{9955E0FA-0B3E-42D6-BCFF-40D7FA303B8E}" destId="{19642B02-D7AC-45BB-A03F-A0C057B59225}" srcOrd="1" destOrd="0" presId="urn:microsoft.com/office/officeart/2005/8/layout/radial5"/>
    <dgm:cxn modelId="{56989B81-D8E3-442E-B787-6F1718FA8A11}" type="presOf" srcId="{2A84937A-9070-4D45-AC77-ED8DD23A131A}" destId="{F6B809A3-BBA0-4F61-A0FB-862A25ABB1E8}" srcOrd="0" destOrd="0" presId="urn:microsoft.com/office/officeart/2005/8/layout/radial5"/>
    <dgm:cxn modelId="{DAE43895-4BF3-4D63-AAD7-70E7E5E4D12D}" type="presOf" srcId="{9955E0FA-0B3E-42D6-BCFF-40D7FA303B8E}" destId="{A96F350F-7617-41FE-BC4A-E0A340504634}" srcOrd="0" destOrd="0" presId="urn:microsoft.com/office/officeart/2005/8/layout/radial5"/>
    <dgm:cxn modelId="{A01DAEA5-4F57-412F-8D59-22B7E7FBE0CA}" type="presOf" srcId="{52C8F51B-5853-450A-842C-FEBDDF9BA75E}" destId="{3ECDA3A6-B262-4F19-8011-01E8EE5D4F88}" srcOrd="0" destOrd="0" presId="urn:microsoft.com/office/officeart/2005/8/layout/radial5"/>
    <dgm:cxn modelId="{B2CCBEBD-1F71-44B3-8EF8-5534C9D3605F}" type="presOf" srcId="{42556CAB-C7E8-4D34-85F9-08BF0CA6FA46}" destId="{E6545F7E-FAD0-4395-B3E1-6A838B4A3654}" srcOrd="0" destOrd="0" presId="urn:microsoft.com/office/officeart/2005/8/layout/radial5"/>
    <dgm:cxn modelId="{06FDC4BD-608D-423B-99C8-32E4FA8D55CA}" type="presOf" srcId="{631A3A0C-7EC9-49EB-AB14-97F1CF82987E}" destId="{0B670651-85F5-4570-9C2E-3F2E0E5FA840}" srcOrd="1" destOrd="0" presId="urn:microsoft.com/office/officeart/2005/8/layout/radial5"/>
    <dgm:cxn modelId="{AEF1BFBE-B618-48E8-9BBC-397931CAF897}" type="presOf" srcId="{CDDF36E6-5C95-4AE7-A601-6036533278AC}" destId="{93AA7B7F-3788-4BAB-A45C-2337C8F5E34B}" srcOrd="0" destOrd="0" presId="urn:microsoft.com/office/officeart/2005/8/layout/radial5"/>
    <dgm:cxn modelId="{B404E8C8-603D-4552-8ECC-4C67D3E36253}" type="presOf" srcId="{9328BCD3-4142-4DEA-B79C-046E4D4403A8}" destId="{0A832F06-CCC1-4477-8D09-11679269623A}" srcOrd="0" destOrd="0" presId="urn:microsoft.com/office/officeart/2005/8/layout/radial5"/>
    <dgm:cxn modelId="{4A763FCB-A778-4306-A0F8-E6AFD9397B1D}" type="presOf" srcId="{631A3A0C-7EC9-49EB-AB14-97F1CF82987E}" destId="{C296E07A-4250-4DC2-918E-A7D57AA11F20}" srcOrd="0" destOrd="0" presId="urn:microsoft.com/office/officeart/2005/8/layout/radial5"/>
    <dgm:cxn modelId="{654EC3DD-F819-494C-86F7-B2FD8B45F66A}" srcId="{52C8F51B-5853-450A-842C-FEBDDF9BA75E}" destId="{2A84937A-9070-4D45-AC77-ED8DD23A131A}" srcOrd="0" destOrd="0" parTransId="{8303E793-376B-4EAE-AA7E-03E649934B26}" sibTransId="{BA9D5267-8082-419F-A6D8-E0885F480CE0}"/>
    <dgm:cxn modelId="{590695FB-CEFB-4C9C-8B45-4F1642C9A28A}" srcId="{2A84937A-9070-4D45-AC77-ED8DD23A131A}" destId="{98572AE3-CD3A-4D46-A05A-6B3EA5CDA97A}" srcOrd="0" destOrd="0" parTransId="{7D233CC4-3462-4647-B27A-AD25C6229C8B}" sibTransId="{BD4745C6-A2E7-4B6B-AD04-D8A49A3EA574}"/>
    <dgm:cxn modelId="{28524FFF-BEC4-4B11-A078-0BECB524459D}" type="presOf" srcId="{CDDF36E6-5C95-4AE7-A601-6036533278AC}" destId="{20DF10CE-9DA4-4BCD-A194-21528F6B295F}" srcOrd="1" destOrd="0" presId="urn:microsoft.com/office/officeart/2005/8/layout/radial5"/>
    <dgm:cxn modelId="{12B34CED-0255-4E78-9C59-AC54B071F02D}" type="presParOf" srcId="{3ECDA3A6-B262-4F19-8011-01E8EE5D4F88}" destId="{F6B809A3-BBA0-4F61-A0FB-862A25ABB1E8}" srcOrd="0" destOrd="0" presId="urn:microsoft.com/office/officeart/2005/8/layout/radial5"/>
    <dgm:cxn modelId="{470394F5-881E-43CD-82A9-88764EE0BB8F}" type="presParOf" srcId="{3ECDA3A6-B262-4F19-8011-01E8EE5D4F88}" destId="{C3A97F69-605B-481F-B236-BA51D5F3227F}" srcOrd="1" destOrd="0" presId="urn:microsoft.com/office/officeart/2005/8/layout/radial5"/>
    <dgm:cxn modelId="{AF920834-702A-46AE-9A25-BA0E8A545CB1}" type="presParOf" srcId="{C3A97F69-605B-481F-B236-BA51D5F3227F}" destId="{CF09C57A-19C2-44B9-B6D3-CD84FE2895E4}" srcOrd="0" destOrd="0" presId="urn:microsoft.com/office/officeart/2005/8/layout/radial5"/>
    <dgm:cxn modelId="{8B4C3795-B914-4126-946A-5CE760B3BDB3}" type="presParOf" srcId="{3ECDA3A6-B262-4F19-8011-01E8EE5D4F88}" destId="{9308457C-B1C1-48FF-B1D6-7836EBBFBE5E}" srcOrd="2" destOrd="0" presId="urn:microsoft.com/office/officeart/2005/8/layout/radial5"/>
    <dgm:cxn modelId="{D8B22FF1-247D-427D-BBA9-9ADF712D71FB}" type="presParOf" srcId="{3ECDA3A6-B262-4F19-8011-01E8EE5D4F88}" destId="{C296E07A-4250-4DC2-918E-A7D57AA11F20}" srcOrd="3" destOrd="0" presId="urn:microsoft.com/office/officeart/2005/8/layout/radial5"/>
    <dgm:cxn modelId="{D9B9FA3E-3AF8-4A23-8438-537609CE1CF1}" type="presParOf" srcId="{C296E07A-4250-4DC2-918E-A7D57AA11F20}" destId="{0B670651-85F5-4570-9C2E-3F2E0E5FA840}" srcOrd="0" destOrd="0" presId="urn:microsoft.com/office/officeart/2005/8/layout/radial5"/>
    <dgm:cxn modelId="{C154FB51-EF87-4333-A4E2-FD70D17AE4E8}" type="presParOf" srcId="{3ECDA3A6-B262-4F19-8011-01E8EE5D4F88}" destId="{0A832F06-CCC1-4477-8D09-11679269623A}" srcOrd="4" destOrd="0" presId="urn:microsoft.com/office/officeart/2005/8/layout/radial5"/>
    <dgm:cxn modelId="{49243C1C-390B-4866-9BEE-AC169A6C4927}" type="presParOf" srcId="{3ECDA3A6-B262-4F19-8011-01E8EE5D4F88}" destId="{A96F350F-7617-41FE-BC4A-E0A340504634}" srcOrd="5" destOrd="0" presId="urn:microsoft.com/office/officeart/2005/8/layout/radial5"/>
    <dgm:cxn modelId="{39F86FAC-2B76-4A7B-95A0-747D32BA19F3}" type="presParOf" srcId="{A96F350F-7617-41FE-BC4A-E0A340504634}" destId="{19642B02-D7AC-45BB-A03F-A0C057B59225}" srcOrd="0" destOrd="0" presId="urn:microsoft.com/office/officeart/2005/8/layout/radial5"/>
    <dgm:cxn modelId="{CC926820-5E88-49F5-809D-244D5D7288AC}" type="presParOf" srcId="{3ECDA3A6-B262-4F19-8011-01E8EE5D4F88}" destId="{E6545F7E-FAD0-4395-B3E1-6A838B4A3654}" srcOrd="6" destOrd="0" presId="urn:microsoft.com/office/officeart/2005/8/layout/radial5"/>
    <dgm:cxn modelId="{A448AA98-21FC-40E5-9022-6D16160FE6F9}" type="presParOf" srcId="{3ECDA3A6-B262-4F19-8011-01E8EE5D4F88}" destId="{93AA7B7F-3788-4BAB-A45C-2337C8F5E34B}" srcOrd="7" destOrd="0" presId="urn:microsoft.com/office/officeart/2005/8/layout/radial5"/>
    <dgm:cxn modelId="{F9F4F9C8-B847-4F9A-A2C3-805F041906DA}" type="presParOf" srcId="{93AA7B7F-3788-4BAB-A45C-2337C8F5E34B}" destId="{20DF10CE-9DA4-4BCD-A194-21528F6B295F}" srcOrd="0" destOrd="0" presId="urn:microsoft.com/office/officeart/2005/8/layout/radial5"/>
    <dgm:cxn modelId="{410E7F59-A455-4372-92B4-FFA2B47F9D1B}" type="presParOf" srcId="{3ECDA3A6-B262-4F19-8011-01E8EE5D4F88}" destId="{DDCAE673-2F60-4A73-88D0-952914CF8269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809A3-BBA0-4F61-A0FB-862A25ABB1E8}">
      <dsp:nvSpPr>
        <dsp:cNvPr id="0" name=""/>
        <dsp:cNvSpPr/>
      </dsp:nvSpPr>
      <dsp:spPr>
        <a:xfrm>
          <a:off x="2983404" y="1825226"/>
          <a:ext cx="2196837" cy="1712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 err="1">
              <a:latin typeface="Nikosh" panose="02000000000000000000" pitchFamily="2" charset="0"/>
              <a:cs typeface="Nikosh" panose="02000000000000000000" pitchFamily="2" charset="0"/>
            </a:rPr>
            <a:t>প্রাকৃতিক</a:t>
          </a:r>
          <a:r>
            <a:rPr lang="en-US" sz="40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000" kern="12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endParaRPr lang="en-US" sz="40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3305123" y="2075953"/>
        <a:ext cx="1553399" cy="1210619"/>
      </dsp:txXfrm>
    </dsp:sp>
    <dsp:sp modelId="{C3A97F69-605B-481F-B236-BA51D5F3227F}">
      <dsp:nvSpPr>
        <dsp:cNvPr id="0" name=""/>
        <dsp:cNvSpPr/>
      </dsp:nvSpPr>
      <dsp:spPr>
        <a:xfrm rot="16200000">
          <a:off x="3971883" y="1384165"/>
          <a:ext cx="219878" cy="4797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004865" y="1513087"/>
        <a:ext cx="153915" cy="287822"/>
      </dsp:txXfrm>
    </dsp:sp>
    <dsp:sp modelId="{9308457C-B1C1-48FF-B1D6-7836EBBFBE5E}">
      <dsp:nvSpPr>
        <dsp:cNvPr id="0" name=""/>
        <dsp:cNvSpPr/>
      </dsp:nvSpPr>
      <dsp:spPr>
        <a:xfrm>
          <a:off x="3187113" y="5312"/>
          <a:ext cx="1789418" cy="14050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latin typeface="Nikosh" panose="02000000000000000000" pitchFamily="2" charset="0"/>
              <a:cs typeface="Nikosh" panose="02000000000000000000" pitchFamily="2" charset="0"/>
            </a:rPr>
            <a:t>পানি</a:t>
          </a:r>
          <a:r>
            <a:rPr lang="en-US" sz="4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400" kern="12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endParaRPr lang="en-US" sz="4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3449167" y="211077"/>
        <a:ext cx="1265310" cy="993519"/>
      </dsp:txXfrm>
    </dsp:sp>
    <dsp:sp modelId="{C296E07A-4250-4DC2-918E-A7D57AA11F20}">
      <dsp:nvSpPr>
        <dsp:cNvPr id="0" name=""/>
        <dsp:cNvSpPr/>
      </dsp:nvSpPr>
      <dsp:spPr>
        <a:xfrm rot="87642">
          <a:off x="5319433" y="2477266"/>
          <a:ext cx="336981" cy="4797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319449" y="2571917"/>
        <a:ext cx="235887" cy="287822"/>
      </dsp:txXfrm>
    </dsp:sp>
    <dsp:sp modelId="{0A832F06-CCC1-4477-8D09-11679269623A}">
      <dsp:nvSpPr>
        <dsp:cNvPr id="0" name=""/>
        <dsp:cNvSpPr/>
      </dsp:nvSpPr>
      <dsp:spPr>
        <a:xfrm>
          <a:off x="5814890" y="2041128"/>
          <a:ext cx="1656357" cy="1410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latin typeface="Nikosh" panose="02000000000000000000" pitchFamily="2" charset="0"/>
              <a:cs typeface="Nikosh" panose="02000000000000000000" pitchFamily="2" charset="0"/>
            </a:rPr>
            <a:t>বনজ</a:t>
          </a:r>
          <a:r>
            <a:rPr lang="en-US" sz="4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400" kern="12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r>
            <a:rPr lang="en-US" sz="4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</dsp:txBody>
      <dsp:txXfrm>
        <a:off x="6057458" y="2247748"/>
        <a:ext cx="1171221" cy="997650"/>
      </dsp:txXfrm>
    </dsp:sp>
    <dsp:sp modelId="{A96F350F-7617-41FE-BC4A-E0A340504634}">
      <dsp:nvSpPr>
        <dsp:cNvPr id="0" name=""/>
        <dsp:cNvSpPr/>
      </dsp:nvSpPr>
      <dsp:spPr>
        <a:xfrm rot="5260842">
          <a:off x="4013817" y="3499769"/>
          <a:ext cx="221740" cy="4797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045732" y="3562475"/>
        <a:ext cx="155218" cy="287822"/>
      </dsp:txXfrm>
    </dsp:sp>
    <dsp:sp modelId="{E6545F7E-FAD0-4395-B3E1-6A838B4A3654}">
      <dsp:nvSpPr>
        <dsp:cNvPr id="0" name=""/>
        <dsp:cNvSpPr/>
      </dsp:nvSpPr>
      <dsp:spPr>
        <a:xfrm>
          <a:off x="3259792" y="3954556"/>
          <a:ext cx="1804345" cy="1410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latin typeface="Nikosh" panose="02000000000000000000" pitchFamily="2" charset="0"/>
              <a:cs typeface="Nikosh" panose="02000000000000000000" pitchFamily="2" charset="0"/>
            </a:rPr>
            <a:t>ভূমি</a:t>
          </a:r>
          <a:r>
            <a:rPr lang="en-US" sz="4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400" kern="12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r>
            <a:rPr lang="en-US" sz="4400" kern="1200" dirty="0"/>
            <a:t> </a:t>
          </a:r>
        </a:p>
      </dsp:txBody>
      <dsp:txXfrm>
        <a:off x="3524032" y="4161176"/>
        <a:ext cx="1275865" cy="997650"/>
      </dsp:txXfrm>
    </dsp:sp>
    <dsp:sp modelId="{93AA7B7F-3788-4BAB-A45C-2337C8F5E34B}">
      <dsp:nvSpPr>
        <dsp:cNvPr id="0" name=""/>
        <dsp:cNvSpPr/>
      </dsp:nvSpPr>
      <dsp:spPr>
        <a:xfrm rot="10768923">
          <a:off x="2648414" y="2453299"/>
          <a:ext cx="236784" cy="4797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2719448" y="2548918"/>
        <a:ext cx="165749" cy="287822"/>
      </dsp:txXfrm>
    </dsp:sp>
    <dsp:sp modelId="{DDCAE673-2F60-4A73-88D0-952914CF8269}">
      <dsp:nvSpPr>
        <dsp:cNvPr id="0" name=""/>
        <dsp:cNvSpPr/>
      </dsp:nvSpPr>
      <dsp:spPr>
        <a:xfrm>
          <a:off x="809135" y="1997594"/>
          <a:ext cx="1727649" cy="14108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 err="1">
              <a:latin typeface="Nikosh" panose="02000000000000000000" pitchFamily="2" charset="0"/>
              <a:cs typeface="Nikosh" panose="02000000000000000000" pitchFamily="2" charset="0"/>
            </a:rPr>
            <a:t>খনিজ</a:t>
          </a:r>
          <a:r>
            <a:rPr lang="en-US" sz="44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4400" kern="1200" dirty="0" err="1">
              <a:latin typeface="Nikosh" panose="02000000000000000000" pitchFamily="2" charset="0"/>
              <a:cs typeface="Nikosh" panose="02000000000000000000" pitchFamily="2" charset="0"/>
            </a:rPr>
            <a:t>সম্পদ</a:t>
          </a:r>
          <a:endParaRPr lang="en-US" sz="44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062143" y="2204214"/>
        <a:ext cx="1221633" cy="997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7DF65-F4D3-0DEB-7DFF-0C1F3D618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8F1F82-8DE2-A247-D9CE-C655761A1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AD074E-8799-FF04-F5EC-FA88442C1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05BBF-7CA5-3B80-1BEB-8C23DD3E1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1A0FA-C98C-A953-4F03-DDBE6D91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9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86F36-D42E-847E-D03C-B068FA76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21D25-0D12-AE52-ED33-B39851937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06A9AC-5EB2-0F02-2B71-A6E819DA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C187A-FFB7-3CB8-3F41-F92A5FAEF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972F6-DDC7-99CD-2E2E-82E44E808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6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C9D3-911F-FCB0-EEE3-E288891E6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53D20-093D-C7AE-A3C7-8299B7713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5B1CD-C38F-F5E4-B03F-99F13B4D3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E714E-75E5-FF91-B7BA-A377C1B9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9CFA1-6FCC-513B-B928-43E0D8027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29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D3EAF-2C97-B0B1-0322-2486F21B3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02272-C19C-35CE-0853-7B31818FF4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0A6B-F0C6-1AA7-CA58-D7A4B81EC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273C6A-8BBE-7697-E4A4-2CAE665D7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133534-04BA-D187-A581-2A32280D9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45473-4443-219B-84B0-E0C242AA1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99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5EA2D-6AF9-5FD8-763A-962A06F7E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0F8ED-19E9-C461-7697-327FF9D41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254012-AFF4-2D38-0019-84F6C0542C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23E547-2040-18DB-D594-48ACA3D892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730FFC-E7EF-420B-02B1-5097B0635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8E7858-1F11-5B54-B9B2-EF85232C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DCEDAE-A023-F733-BD6C-5CED9535F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2E8A60-D019-10DF-BD23-49E95E2C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03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8C9FE-F3CF-A25E-F632-2B8053B4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8F1B15-9A6C-D555-D539-5A7EFF607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45CA63-2C52-EACD-8067-743384B94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7790A5-C555-BCEE-7F07-AD54E3108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544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43E045-95C2-B77A-05E6-D6AAF461B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F2E3AA-9ECA-E291-7BB3-5DDF1F549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DD562-C3A4-35D5-6DF2-35F05C253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49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9FE76-7D9E-F066-5361-E1ACA63E6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0AFC5-50A4-3338-FAA8-587050DBD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1FEE5-8869-12EB-3432-1FB5A9B22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D33CDB-E410-8E6A-27FC-EEA9AB422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5F69D-1895-546B-FE68-CB30D6888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A9E88-0B0E-F63A-D84A-1EEE0AE60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2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0EBCA-E93B-1169-6661-B68DA115A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61007E-59D5-A6A4-D016-DD8DE2EC4D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BD84B-F8A7-23D1-8ACB-FCD42E239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7F8F3D-DAA3-BD7F-1D82-811574309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69E7E7-59FE-E52B-2CFC-1859B231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91230-C8DE-C8C0-B511-3EAECB3E8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01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5CCC-1959-5660-9EF7-9E6C61D8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E354D-A2E3-8D2C-8D2B-3CA79F0056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CC6AB-51AF-3311-D75C-D8229F09D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CD79A-8807-B495-4919-DF7883D7C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68175-21E4-7C59-1AF4-73555586C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792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E9287-D1E1-647C-3FB6-534F01BCBE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26F77-15E2-CD77-9AE1-8455A5725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C7AFF-1CB6-F70F-7947-1F969A885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596B-3BE5-B2EB-1972-088FFC23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C96A3-752E-7A82-39BC-434C238A2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87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FFED07-B3C3-82F8-C5FB-3B13E0BC0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13435-E848-9D9E-69FB-6AFE23710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DA16D-E80A-B430-6121-4CA569571E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7F7AB9-7379-4C75-8427-21B69A674792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DE4BC-0438-7647-27A3-F5034B1B56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49EFC-1755-56E2-4F95-40A348D0A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6EDDF3-D8DB-44CE-A600-3FDC794EE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0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blooming-bright-color-field-1103715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55CB73E-D24A-561C-156A-285F7E71C045}"/>
              </a:ext>
            </a:extLst>
          </p:cNvPr>
          <p:cNvSpPr txBox="1"/>
          <p:nvPr/>
        </p:nvSpPr>
        <p:spPr>
          <a:xfrm>
            <a:off x="2808514" y="2173148"/>
            <a:ext cx="7434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137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5D2D09-18E5-8CDA-878B-CFEA29CD7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963391-9AA5-7FC4-922D-9A86F1D22603}"/>
              </a:ext>
            </a:extLst>
          </p:cNvPr>
          <p:cNvSpPr txBox="1"/>
          <p:nvPr/>
        </p:nvSpPr>
        <p:spPr>
          <a:xfrm>
            <a:off x="490282" y="485101"/>
            <a:ext cx="6002110" cy="149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 err="1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শিক্ষক</a:t>
            </a:r>
            <a:r>
              <a:rPr lang="en-US" sz="4800" dirty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পরিচিতি</a:t>
            </a:r>
            <a:endParaRPr lang="en-US" sz="4800" dirty="0"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9D22C5-32A2-66BD-C42D-3F460AC3A5D5}"/>
              </a:ext>
            </a:extLst>
          </p:cNvPr>
          <p:cNvSpPr/>
          <p:nvPr/>
        </p:nvSpPr>
        <p:spPr>
          <a:xfrm>
            <a:off x="76201" y="2405067"/>
            <a:ext cx="7761514" cy="3729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গোলশান</a:t>
            </a:r>
            <a:r>
              <a:rPr lang="en-US" sz="4800" b="1" cap="none" spc="0" dirty="0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চৌধুরী</a:t>
            </a:r>
            <a:endParaRPr lang="en-US" sz="4800" b="1" cap="none" spc="0" dirty="0">
              <a:ln/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800" b="1" cap="none" spc="0" dirty="0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800" b="1" cap="none" spc="0" dirty="0">
              <a:ln/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বলরামপুর</a:t>
            </a:r>
            <a:r>
              <a:rPr lang="en-US" sz="4800" b="1" cap="none" spc="0" dirty="0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800" b="1" cap="none" spc="0" dirty="0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800" b="1" cap="none" spc="0" dirty="0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800" b="1" cap="none" spc="0" dirty="0">
              <a:ln/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800" b="1" cap="none" spc="0" dirty="0" err="1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বুড়িচং,কুমিল্লা</a:t>
            </a:r>
            <a:r>
              <a:rPr lang="en-US" sz="4800" b="1" cap="none" spc="0" dirty="0">
                <a:ln/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 descr="A person wearing a red head scarf&#10;&#10;AI-generated content may be incorrect.">
            <a:extLst>
              <a:ext uri="{FF2B5EF4-FFF2-40B4-BE49-F238E27FC236}">
                <a16:creationId xmlns:a16="http://schemas.microsoft.com/office/drawing/2014/main" id="{733083DA-B25A-35DF-5314-64014099F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" r="-2" b="-2"/>
          <a:stretch>
            <a:fillRect/>
          </a:stretch>
        </p:blipFill>
        <p:spPr>
          <a:xfrm>
            <a:off x="7362939" y="598713"/>
            <a:ext cx="4338779" cy="595992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97056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32BC82-01A4-DFA7-CD44-2FDE418F3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09D0FE-F91D-DF9C-52FB-EFDE83F47FCA}"/>
              </a:ext>
            </a:extLst>
          </p:cNvPr>
          <p:cNvSpPr txBox="1"/>
          <p:nvPr/>
        </p:nvSpPr>
        <p:spPr>
          <a:xfrm>
            <a:off x="4876800" y="2286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E70078-77F4-07D4-7929-79811E4ED669}"/>
              </a:ext>
            </a:extLst>
          </p:cNvPr>
          <p:cNvSpPr txBox="1"/>
          <p:nvPr/>
        </p:nvSpPr>
        <p:spPr>
          <a:xfrm>
            <a:off x="5405951" y="1821341"/>
            <a:ext cx="70321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শ্রেণিঃচতুর্থ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বিষয়ঃপ্রাথমিক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অধ্যায়ঃসাত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শিরোনামঃপ্রাকৃতিক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পাঠঃপ্রাকৃতিক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নম্বরঃ৭২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৭৬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A24237-3B93-7E4F-C33D-64B841E0F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35" y="1244602"/>
            <a:ext cx="3952593" cy="51670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47603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2D5ADA-0A0B-CB61-92B1-442CA09CA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071501-4D81-4145-C19B-0D9DF9F89495}"/>
              </a:ext>
            </a:extLst>
          </p:cNvPr>
          <p:cNvSpPr txBox="1"/>
          <p:nvPr/>
        </p:nvSpPr>
        <p:spPr>
          <a:xfrm>
            <a:off x="4876800" y="2286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469356-C02D-B9E6-9E95-86B9299A1EBC}"/>
              </a:ext>
            </a:extLst>
          </p:cNvPr>
          <p:cNvSpPr txBox="1"/>
          <p:nvPr/>
        </p:nvSpPr>
        <p:spPr>
          <a:xfrm>
            <a:off x="1393371" y="1851860"/>
            <a:ext cx="95794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ভাষায়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বনজ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সম্পদ,ভূমি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খনিজ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)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এগুলোর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03423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998A71-20D3-3934-40BE-1CEC47334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2CC6CD-6DD3-9B9B-8D1A-FE4B28D704DB}"/>
              </a:ext>
            </a:extLst>
          </p:cNvPr>
          <p:cNvSpPr txBox="1"/>
          <p:nvPr/>
        </p:nvSpPr>
        <p:spPr>
          <a:xfrm>
            <a:off x="5115489" y="315952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A851B3-DDCF-B66D-BEAB-E8DC3F8E7EBE}"/>
              </a:ext>
            </a:extLst>
          </p:cNvPr>
          <p:cNvSpPr txBox="1"/>
          <p:nvPr/>
        </p:nvSpPr>
        <p:spPr>
          <a:xfrm>
            <a:off x="3054637" y="2138218"/>
            <a:ext cx="7170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2977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D2EE8-D185-8F80-3D12-DDF323D0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EF6432-A090-CAA3-79CB-A2BB9470FBC4}"/>
              </a:ext>
            </a:extLst>
          </p:cNvPr>
          <p:cNvSpPr/>
          <p:nvPr/>
        </p:nvSpPr>
        <p:spPr>
          <a:xfrm>
            <a:off x="1796144" y="2449285"/>
            <a:ext cx="9035142" cy="14913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প্রকৃতিতে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210347-8824-D963-0DED-0430A87204C7}"/>
              </a:ext>
            </a:extLst>
          </p:cNvPr>
          <p:cNvSpPr/>
          <p:nvPr/>
        </p:nvSpPr>
        <p:spPr>
          <a:xfrm>
            <a:off x="3614057" y="566057"/>
            <a:ext cx="4963885" cy="11103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30097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E30CDE-C72C-5406-3925-F3A05235A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BB6CC4-FFF1-68E1-1074-FA55CB9A9D19}"/>
              </a:ext>
            </a:extLst>
          </p:cNvPr>
          <p:cNvSpPr/>
          <p:nvPr/>
        </p:nvSpPr>
        <p:spPr>
          <a:xfrm>
            <a:off x="968697" y="1611085"/>
            <a:ext cx="9503360" cy="78377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06B3F-0080-5BBA-99EE-C11407176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904" y="2525485"/>
            <a:ext cx="7859222" cy="408655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839C1A8-5B47-4566-B839-4714494FB586}"/>
              </a:ext>
            </a:extLst>
          </p:cNvPr>
          <p:cNvSpPr/>
          <p:nvPr/>
        </p:nvSpPr>
        <p:spPr>
          <a:xfrm>
            <a:off x="968697" y="359229"/>
            <a:ext cx="10036759" cy="78377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07656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C1CAE6-F576-3915-36CC-B9629A4E8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D6209EE9-4408-E01B-75AB-A7126ADCBB07}"/>
              </a:ext>
            </a:extLst>
          </p:cNvPr>
          <p:cNvSpPr/>
          <p:nvPr/>
        </p:nvSpPr>
        <p:spPr>
          <a:xfrm>
            <a:off x="3864428" y="5508172"/>
            <a:ext cx="4136571" cy="914400"/>
          </a:xfrm>
          <a:prstGeom prst="snip2Diag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44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004DE0-62C2-2ADF-E644-17FD1D672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2493513"/>
            <a:ext cx="2295525" cy="17430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C89282-BC00-7831-8501-1413D5E87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77" y="2373763"/>
            <a:ext cx="2543687" cy="17240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3E356F9-BDDD-D5FF-9CB9-B170C1D05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436" y="671851"/>
            <a:ext cx="2459150" cy="1600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34A36DE-1E81-641F-C6D3-089ABE344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30688"/>
            <a:ext cx="2459150" cy="17430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867034-1EFA-EC40-7CFC-DB4ED85B13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564" y="603306"/>
            <a:ext cx="2459150" cy="15906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DCED887-78C4-44E4-E2E8-AFE71D75D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461" y="2609850"/>
            <a:ext cx="2649311" cy="16383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23CB5EA-EF58-9276-ABC1-8346A8E678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833" y="2705100"/>
            <a:ext cx="2311853" cy="15430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0449A19-6330-CB7E-793B-588FA495AB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68" y="551769"/>
            <a:ext cx="2203676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33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E0806A-196A-84EB-8720-9F17BEB4F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Single Corner Rounded 5">
            <a:extLst>
              <a:ext uri="{FF2B5EF4-FFF2-40B4-BE49-F238E27FC236}">
                <a16:creationId xmlns:a16="http://schemas.microsoft.com/office/drawing/2014/main" id="{497FE8EE-C715-9F15-E9EC-CB2D180276D9}"/>
              </a:ext>
            </a:extLst>
          </p:cNvPr>
          <p:cNvSpPr/>
          <p:nvPr/>
        </p:nvSpPr>
        <p:spPr>
          <a:xfrm>
            <a:off x="4767944" y="5883726"/>
            <a:ext cx="2808514" cy="707575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বনজ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A6F54D-883B-BC44-A561-01AD6632D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28" y="805543"/>
            <a:ext cx="2786744" cy="19757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9F37B6-BACF-D512-C5A6-E50245B95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4212770" y="3429000"/>
            <a:ext cx="2667002" cy="21941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E5F5CC-FE6A-02DA-A787-7E4D1D12C7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805542"/>
            <a:ext cx="2786745" cy="197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5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3BBBF0-8A12-2714-078F-AAFA73986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Single Corner Rounded 1">
            <a:extLst>
              <a:ext uri="{FF2B5EF4-FFF2-40B4-BE49-F238E27FC236}">
                <a16:creationId xmlns:a16="http://schemas.microsoft.com/office/drawing/2014/main" id="{31D24075-BFDD-B5D4-43E2-A48232C93ECF}"/>
              </a:ext>
            </a:extLst>
          </p:cNvPr>
          <p:cNvSpPr/>
          <p:nvPr/>
        </p:nvSpPr>
        <p:spPr>
          <a:xfrm>
            <a:off x="5203372" y="5703897"/>
            <a:ext cx="2808514" cy="707575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F7B678-578C-2369-38EF-8A5880949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9" y="907171"/>
            <a:ext cx="2847975" cy="1600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4163EE-C147-1330-1C77-E70642897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3041877"/>
            <a:ext cx="2575044" cy="1657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594543-94D0-0E0C-2110-8CD7487E39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104" y="3099411"/>
            <a:ext cx="2143804" cy="15998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758B6D-D219-3F15-F941-E3970AE18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094" y="3099411"/>
            <a:ext cx="2143804" cy="15450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49A0F0-6A29-154F-9471-2A3E0538CA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72" y="869496"/>
            <a:ext cx="2256064" cy="14328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ED8D3D7-766F-DBED-6D7F-BC394DAABC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898" y="869496"/>
            <a:ext cx="2417648" cy="15484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5069A5-C1A7-62D5-2ADC-00D7A8296E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357" y="3099411"/>
            <a:ext cx="2256064" cy="17369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30451A8-406D-867E-3A01-AFCDED656C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>
          <a:xfrm>
            <a:off x="2986196" y="800315"/>
            <a:ext cx="2575044" cy="141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4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9712C2-3C9B-8B1F-59FB-A2D6547F0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Single Corner Rounded 2">
            <a:extLst>
              <a:ext uri="{FF2B5EF4-FFF2-40B4-BE49-F238E27FC236}">
                <a16:creationId xmlns:a16="http://schemas.microsoft.com/office/drawing/2014/main" id="{C9C88775-9746-06FE-D8E2-CC33EE799D35}"/>
              </a:ext>
            </a:extLst>
          </p:cNvPr>
          <p:cNvSpPr/>
          <p:nvPr/>
        </p:nvSpPr>
        <p:spPr>
          <a:xfrm>
            <a:off x="4876800" y="5747654"/>
            <a:ext cx="2808514" cy="707575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খনিজ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ED3BAD-82DB-0AE5-4C75-F358393D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456" y="3152263"/>
            <a:ext cx="3200401" cy="19465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C114B7-2552-714C-F217-5E62CB189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729" y="3152264"/>
            <a:ext cx="2984385" cy="1946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78090D-1640-E6A9-62AC-9C12685EF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414" y="953521"/>
            <a:ext cx="2279537" cy="18223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DE8722-1777-BE86-929D-0218D9C356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4" y="749119"/>
            <a:ext cx="2401661" cy="17542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9622C8-4E5C-CAC2-9401-32617532EC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048" y="783430"/>
            <a:ext cx="1949628" cy="184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4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DC85B3-1129-5ECE-ED96-036C7C18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87D7B0-FECB-B833-BA45-FF58CDF93689}"/>
              </a:ext>
            </a:extLst>
          </p:cNvPr>
          <p:cNvSpPr txBox="1"/>
          <p:nvPr/>
        </p:nvSpPr>
        <p:spPr>
          <a:xfrm>
            <a:off x="4278086" y="97972"/>
            <a:ext cx="2188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A452D38-07B7-1879-86C9-34AD954A3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243399"/>
              </p:ext>
            </p:extLst>
          </p:nvPr>
        </p:nvGraphicFramePr>
        <p:xfrm>
          <a:off x="1821543" y="926178"/>
          <a:ext cx="8135258" cy="2295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67629">
                  <a:extLst>
                    <a:ext uri="{9D8B030D-6E8A-4147-A177-3AD203B41FA5}">
                      <a16:colId xmlns:a16="http://schemas.microsoft.com/office/drawing/2014/main" val="1791293607"/>
                    </a:ext>
                  </a:extLst>
                </a:gridCol>
                <a:gridCol w="4067629">
                  <a:extLst>
                    <a:ext uri="{9D8B030D-6E8A-4147-A177-3AD203B41FA5}">
                      <a16:colId xmlns:a16="http://schemas.microsoft.com/office/drawing/2014/main" val="2762386243"/>
                    </a:ext>
                  </a:extLst>
                </a:gridCol>
              </a:tblGrid>
              <a:tr h="573920">
                <a:tc>
                  <a:txBody>
                    <a:bodyPr/>
                    <a:lstStyle/>
                    <a:p>
                      <a:r>
                        <a:rPr lang="en-US" dirty="0"/>
                        <a:t>  </a:t>
                      </a:r>
                      <a:r>
                        <a:rPr lang="en-US" dirty="0" err="1"/>
                        <a:t>প্রাকৃতিক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সম্পদের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নাম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dirty="0" err="1"/>
                        <a:t>মানুষের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কী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কাজে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লাগে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27702"/>
                  </a:ext>
                </a:extLst>
              </a:tr>
              <a:tr h="5739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68049"/>
                  </a:ext>
                </a:extLst>
              </a:tr>
              <a:tr h="5739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68838"/>
                  </a:ext>
                </a:extLst>
              </a:tr>
              <a:tr h="57392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26099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B609A2B-AA13-DCBD-ADD5-2C2FD51AB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24523"/>
              </p:ext>
            </p:extLst>
          </p:nvPr>
        </p:nvGraphicFramePr>
        <p:xfrm>
          <a:off x="1270000" y="3516399"/>
          <a:ext cx="9390744" cy="29634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695372">
                  <a:extLst>
                    <a:ext uri="{9D8B030D-6E8A-4147-A177-3AD203B41FA5}">
                      <a16:colId xmlns:a16="http://schemas.microsoft.com/office/drawing/2014/main" val="1791293607"/>
                    </a:ext>
                  </a:extLst>
                </a:gridCol>
                <a:gridCol w="4695372">
                  <a:extLst>
                    <a:ext uri="{9D8B030D-6E8A-4147-A177-3AD203B41FA5}">
                      <a16:colId xmlns:a16="http://schemas.microsoft.com/office/drawing/2014/main" val="2762386243"/>
                    </a:ext>
                  </a:extLst>
                </a:gridCol>
              </a:tblGrid>
              <a:tr h="683000">
                <a:tc>
                  <a:txBody>
                    <a:bodyPr/>
                    <a:lstStyle/>
                    <a:p>
                      <a:r>
                        <a:rPr lang="en-US" dirty="0"/>
                        <a:t>  </a:t>
                      </a:r>
                      <a:r>
                        <a:rPr lang="en-US" dirty="0" err="1"/>
                        <a:t>প্রাকৃতিক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সম্পদের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নাম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dirty="0" err="1"/>
                        <a:t>মানুষের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কী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কাজে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লাগে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27702"/>
                  </a:ext>
                </a:extLst>
              </a:tr>
              <a:tr h="683000">
                <a:tc>
                  <a:txBody>
                    <a:bodyPr/>
                    <a:lstStyle/>
                    <a:p>
                      <a:r>
                        <a:rPr lang="en-US" dirty="0"/>
                        <a:t>  </a:t>
                      </a:r>
                      <a:r>
                        <a:rPr lang="en-US" dirty="0" err="1"/>
                        <a:t>পানি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সম্পদ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পান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করা,ধোয়ামোছা,রান্না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করা,ফসল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ফলানো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68049"/>
                  </a:ext>
                </a:extLst>
              </a:tr>
              <a:tr h="683000">
                <a:tc>
                  <a:txBody>
                    <a:bodyPr/>
                    <a:lstStyle/>
                    <a:p>
                      <a:r>
                        <a:rPr lang="en-US" dirty="0"/>
                        <a:t>   </a:t>
                      </a:r>
                      <a:r>
                        <a:rPr lang="en-US" dirty="0" err="1"/>
                        <a:t>বনজ</a:t>
                      </a:r>
                      <a:r>
                        <a:rPr lang="en-US" dirty="0"/>
                        <a:t>  </a:t>
                      </a:r>
                      <a:r>
                        <a:rPr lang="en-US" dirty="0" err="1"/>
                        <a:t>সম্পদ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কাঠের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জোগান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দেয়,অক্সিজেন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উৎপন্ন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করে</a:t>
                      </a:r>
                      <a:r>
                        <a:rPr lang="en-US" dirty="0"/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68838"/>
                  </a:ext>
                </a:extLst>
              </a:tr>
              <a:tr h="683000">
                <a:tc>
                  <a:txBody>
                    <a:bodyPr/>
                    <a:lstStyle/>
                    <a:p>
                      <a:r>
                        <a:rPr lang="en-US" dirty="0" err="1"/>
                        <a:t>ভূমি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মাটি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সম্পদ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রাস্তা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দিয়ে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যাতায়াত</a:t>
                      </a:r>
                      <a:r>
                        <a:rPr lang="en-US" dirty="0"/>
                        <a:t> ও </a:t>
                      </a:r>
                      <a:r>
                        <a:rPr lang="en-US" dirty="0" err="1"/>
                        <a:t>যানবাহন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চালানো,ফসল-শাকসবজি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জন্মানো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খেলার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মাঠে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দৌড়ানো</a:t>
                      </a:r>
                      <a:r>
                        <a:rPr lang="en-US" dirty="0"/>
                        <a:t> ও </a:t>
                      </a:r>
                      <a:r>
                        <a:rPr lang="en-US" dirty="0" err="1"/>
                        <a:t>খেলাধুলা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করা</a:t>
                      </a:r>
                      <a:r>
                        <a:rPr lang="en-US" dirty="0"/>
                        <a:t>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260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16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2C7D35-62B7-80F7-B476-AB09EC382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Single Corner Rounded 1">
            <a:extLst>
              <a:ext uri="{FF2B5EF4-FFF2-40B4-BE49-F238E27FC236}">
                <a16:creationId xmlns:a16="http://schemas.microsoft.com/office/drawing/2014/main" id="{0001E2E7-AC31-CD72-0C46-55792D4F2D18}"/>
              </a:ext>
            </a:extLst>
          </p:cNvPr>
          <p:cNvSpPr/>
          <p:nvPr/>
        </p:nvSpPr>
        <p:spPr>
          <a:xfrm>
            <a:off x="4190999" y="174168"/>
            <a:ext cx="2939143" cy="707575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Rectangle: Single Corner Rounded 2">
            <a:extLst>
              <a:ext uri="{FF2B5EF4-FFF2-40B4-BE49-F238E27FC236}">
                <a16:creationId xmlns:a16="http://schemas.microsoft.com/office/drawing/2014/main" id="{36A496BD-732B-DCDC-9A4F-7F9B258A8771}"/>
              </a:ext>
            </a:extLst>
          </p:cNvPr>
          <p:cNvSpPr/>
          <p:nvPr/>
        </p:nvSpPr>
        <p:spPr>
          <a:xfrm>
            <a:off x="2340429" y="1518547"/>
            <a:ext cx="6814458" cy="707575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Rectangle: Single Corner Rounded 3">
            <a:extLst>
              <a:ext uri="{FF2B5EF4-FFF2-40B4-BE49-F238E27FC236}">
                <a16:creationId xmlns:a16="http://schemas.microsoft.com/office/drawing/2014/main" id="{E4D6304B-593D-01E3-EFB0-1CA4DE5AFBD5}"/>
              </a:ext>
            </a:extLst>
          </p:cNvPr>
          <p:cNvSpPr/>
          <p:nvPr/>
        </p:nvSpPr>
        <p:spPr>
          <a:xfrm>
            <a:off x="2340429" y="2594874"/>
            <a:ext cx="7064828" cy="707575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২।৫টি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Rectangle: Single Corner Rounded 4">
            <a:extLst>
              <a:ext uri="{FF2B5EF4-FFF2-40B4-BE49-F238E27FC236}">
                <a16:creationId xmlns:a16="http://schemas.microsoft.com/office/drawing/2014/main" id="{6A9EC072-5AD6-9E0B-44A5-CE77544733F6}"/>
              </a:ext>
            </a:extLst>
          </p:cNvPr>
          <p:cNvSpPr/>
          <p:nvPr/>
        </p:nvSpPr>
        <p:spPr>
          <a:xfrm>
            <a:off x="2340429" y="3868503"/>
            <a:ext cx="7064828" cy="707575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৩।পানি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25772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4962DC-2013-72AE-BCEE-C8EBDFB05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Single Corner Rounded 1">
            <a:extLst>
              <a:ext uri="{FF2B5EF4-FFF2-40B4-BE49-F238E27FC236}">
                <a16:creationId xmlns:a16="http://schemas.microsoft.com/office/drawing/2014/main" id="{28C9FFC8-B839-B828-BD76-B6609DF716B2}"/>
              </a:ext>
            </a:extLst>
          </p:cNvPr>
          <p:cNvSpPr/>
          <p:nvPr/>
        </p:nvSpPr>
        <p:spPr>
          <a:xfrm>
            <a:off x="1338943" y="217711"/>
            <a:ext cx="9035143" cy="707575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শিখলাম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1B18C81-ABBF-A3F9-4D32-82D9164DD9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1687624"/>
              </p:ext>
            </p:extLst>
          </p:nvPr>
        </p:nvGraphicFramePr>
        <p:xfrm>
          <a:off x="1934028" y="1088572"/>
          <a:ext cx="8128000" cy="5365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7964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DC2C1-6828-6A09-7082-F48617AF9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583975B-48E9-25E1-1EF5-CC41522ED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7D6CC0-61DD-6DE9-9B45-5C02185C8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AAC6B25-1A73-4812-9931-3990CDBA4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CB03F6-7F44-F4F4-9423-77A13002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CE69EB-2BF6-50A4-EC21-12F4DF3B2FFC}"/>
              </a:ext>
            </a:extLst>
          </p:cNvPr>
          <p:cNvSpPr txBox="1"/>
          <p:nvPr/>
        </p:nvSpPr>
        <p:spPr>
          <a:xfrm>
            <a:off x="391886" y="659989"/>
            <a:ext cx="5279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: Single Corner Rounded 2">
            <a:extLst>
              <a:ext uri="{FF2B5EF4-FFF2-40B4-BE49-F238E27FC236}">
                <a16:creationId xmlns:a16="http://schemas.microsoft.com/office/drawing/2014/main" id="{83D76E21-BD0F-013F-5C55-65253E6E6B9F}"/>
              </a:ext>
            </a:extLst>
          </p:cNvPr>
          <p:cNvSpPr/>
          <p:nvPr/>
        </p:nvSpPr>
        <p:spPr>
          <a:xfrm>
            <a:off x="481029" y="1812303"/>
            <a:ext cx="6024926" cy="3233393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32206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6DEEEE-5579-BC80-7ACA-4B840850E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colorful flowers&#10;&#10;AI-generated content may be incorrect.">
            <a:extLst>
              <a:ext uri="{FF2B5EF4-FFF2-40B4-BE49-F238E27FC236}">
                <a16:creationId xmlns:a16="http://schemas.microsoft.com/office/drawing/2014/main" id="{181B3323-D27B-74BE-04D6-A3034C182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9091" r="23298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268F9E-372F-9346-D5D7-A88DEC5F93D1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 err="1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সবাইকে</a:t>
            </a:r>
            <a:r>
              <a:rPr lang="en-US" sz="6000" dirty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ধন্যবাদ</a:t>
            </a:r>
            <a:endParaRPr lang="en-US" sz="6000" dirty="0"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07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245</Words>
  <Application>Microsoft Office PowerPoint</Application>
  <PresentationFormat>Widescreen</PresentationFormat>
  <Paragraphs>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Nikosh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WPBX4125BLF092405117</dc:creator>
  <cp:lastModifiedBy>Pedp4 WPBX4125BLF092405117</cp:lastModifiedBy>
  <cp:revision>8</cp:revision>
  <dcterms:created xsi:type="dcterms:W3CDTF">2025-10-21T04:00:38Z</dcterms:created>
  <dcterms:modified xsi:type="dcterms:W3CDTF">2026-06-27T07:27:03Z</dcterms:modified>
</cp:coreProperties>
</file>