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sldIdLst>
    <p:sldId id="272" r:id="rId2"/>
    <p:sldId id="273" r:id="rId3"/>
    <p:sldId id="262" r:id="rId4"/>
    <p:sldId id="278" r:id="rId5"/>
    <p:sldId id="266" r:id="rId6"/>
    <p:sldId id="264" r:id="rId7"/>
    <p:sldId id="269" r:id="rId8"/>
    <p:sldId id="267" r:id="rId9"/>
    <p:sldId id="275" r:id="rId10"/>
    <p:sldId id="268" r:id="rId11"/>
    <p:sldId id="261" r:id="rId12"/>
    <p:sldId id="270" r:id="rId13"/>
    <p:sldId id="271" r:id="rId14"/>
    <p:sldId id="274" r:id="rId15"/>
    <p:sldId id="276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94F29"/>
    <a:srgbClr val="061522"/>
    <a:srgbClr val="660033"/>
    <a:srgbClr val="FF3399"/>
    <a:srgbClr val="0066FF"/>
    <a:srgbClr val="FF99CC"/>
    <a:srgbClr val="66CCFF"/>
    <a:srgbClr val="C6F1B5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4" autoAdjust="0"/>
    <p:restoredTop sz="93298" autoAdjust="0"/>
  </p:normalViewPr>
  <p:slideViewPr>
    <p:cSldViewPr snapToGrid="0">
      <p:cViewPr varScale="1">
        <p:scale>
          <a:sx n="64" d="100"/>
          <a:sy n="64" d="100"/>
        </p:scale>
        <p:origin x="9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image" Target="../media/image13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fif"/><Relationship Id="rId3" Type="http://schemas.openxmlformats.org/officeDocument/2006/relationships/image" Target="../media/image18.jfif"/><Relationship Id="rId7" Type="http://schemas.openxmlformats.org/officeDocument/2006/relationships/image" Target="../media/image22.jfif"/><Relationship Id="rId2" Type="http://schemas.openxmlformats.org/officeDocument/2006/relationships/image" Target="../media/image17.jfif"/><Relationship Id="rId1" Type="http://schemas.openxmlformats.org/officeDocument/2006/relationships/image" Target="../media/image16.jpg"/><Relationship Id="rId6" Type="http://schemas.openxmlformats.org/officeDocument/2006/relationships/image" Target="../media/image21.jfif"/><Relationship Id="rId5" Type="http://schemas.openxmlformats.org/officeDocument/2006/relationships/image" Target="../media/image20.jpeg"/><Relationship Id="rId4" Type="http://schemas.openxmlformats.org/officeDocument/2006/relationships/image" Target="../media/image19.jfif"/><Relationship Id="rId9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image" Target="../media/image13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8.jfif"/><Relationship Id="rId7" Type="http://schemas.openxmlformats.org/officeDocument/2006/relationships/image" Target="../media/image23.jfif"/><Relationship Id="rId2" Type="http://schemas.openxmlformats.org/officeDocument/2006/relationships/image" Target="../media/image17.jfif"/><Relationship Id="rId1" Type="http://schemas.openxmlformats.org/officeDocument/2006/relationships/image" Target="../media/image16.jpg"/><Relationship Id="rId6" Type="http://schemas.openxmlformats.org/officeDocument/2006/relationships/image" Target="../media/image22.jfif"/><Relationship Id="rId5" Type="http://schemas.openxmlformats.org/officeDocument/2006/relationships/image" Target="../media/image20.jpeg"/><Relationship Id="rId4" Type="http://schemas.openxmlformats.org/officeDocument/2006/relationships/image" Target="../media/image19.jfif"/><Relationship Id="rId9" Type="http://schemas.openxmlformats.org/officeDocument/2006/relationships/image" Target="../media/image21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ECAC30-3AD2-40BB-BAC1-C7327F3F3A7B}" type="doc">
      <dgm:prSet loTypeId="urn:microsoft.com/office/officeart/2008/layout/TitledPictureBlocks" loCatId="picture" qsTypeId="urn:microsoft.com/office/officeart/2005/8/quickstyle/simple4" qsCatId="simple" csTypeId="urn:microsoft.com/office/officeart/2005/8/colors/accent0_3" csCatId="mainScheme" phldr="1"/>
      <dgm:spPr/>
    </dgm:pt>
    <dgm:pt modelId="{93A06C69-24FE-41EB-80AF-6C7F03B82178}">
      <dgm:prSet phldrT="[Text]" custT="1"/>
      <dgm:spPr/>
      <dgm:t>
        <a:bodyPr/>
        <a:lstStyle/>
        <a:p>
          <a:r>
            <a:rPr lang="en-US" sz="5400" dirty="0" err="1"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endParaRPr lang="en-US" sz="5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2FCB7D8-6F63-41DE-BBD6-0C7DF02254AD}" type="parTrans" cxnId="{28F26257-57F3-43DE-A801-34FDC8736AAA}">
      <dgm:prSet/>
      <dgm:spPr/>
      <dgm:t>
        <a:bodyPr/>
        <a:lstStyle/>
        <a:p>
          <a:endParaRPr lang="en-US"/>
        </a:p>
      </dgm:t>
    </dgm:pt>
    <dgm:pt modelId="{2AF8B690-A4F2-4CE0-B43C-A0E06E183438}" type="sibTrans" cxnId="{28F26257-57F3-43DE-A801-34FDC8736AAA}">
      <dgm:prSet/>
      <dgm:spPr/>
      <dgm:t>
        <a:bodyPr/>
        <a:lstStyle/>
        <a:p>
          <a:endParaRPr lang="en-US"/>
        </a:p>
      </dgm:t>
    </dgm:pt>
    <dgm:pt modelId="{FC749B8B-3E0F-47ED-B099-085782839277}" type="pres">
      <dgm:prSet presAssocID="{35ECAC30-3AD2-40BB-BAC1-C7327F3F3A7B}" presName="rootNode" presStyleCnt="0">
        <dgm:presLayoutVars>
          <dgm:chMax/>
          <dgm:chPref/>
          <dgm:dir/>
          <dgm:animLvl val="lvl"/>
        </dgm:presLayoutVars>
      </dgm:prSet>
      <dgm:spPr/>
    </dgm:pt>
    <dgm:pt modelId="{3D147C60-25CB-494B-8F7F-FA1FCF7C2C35}" type="pres">
      <dgm:prSet presAssocID="{93A06C69-24FE-41EB-80AF-6C7F03B82178}" presName="composite" presStyleCnt="0"/>
      <dgm:spPr/>
    </dgm:pt>
    <dgm:pt modelId="{A8504006-D272-4C1E-8D2D-F922EB97C2E9}" type="pres">
      <dgm:prSet presAssocID="{93A06C69-24FE-41EB-80AF-6C7F03B82178}" presName="ParentText" presStyleLbl="node1" presStyleIdx="0" presStyleCnt="1" custLinFactNeighborX="17051" custLinFactNeighborY="-2828">
        <dgm:presLayoutVars>
          <dgm:chMax val="1"/>
          <dgm:chPref val="1"/>
          <dgm:bulletEnabled val="1"/>
        </dgm:presLayoutVars>
      </dgm:prSet>
      <dgm:spPr/>
    </dgm:pt>
    <dgm:pt modelId="{75A2D1B8-F580-4FDB-AC53-5EDECC4E0DC3}" type="pres">
      <dgm:prSet presAssocID="{93A06C69-24FE-41EB-80AF-6C7F03B82178}" presName="Image" presStyleLbl="bgImgPlace1" presStyleIdx="0" presStyleCnt="1" custLinFactNeighborX="17051" custLinFactNeighborY="-48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3FE853D-4054-4E9A-945A-2203E7DC7CF4}" type="pres">
      <dgm:prSet presAssocID="{93A06C69-24FE-41EB-80AF-6C7F03B82178}" presName="ChildText" presStyleLbl="fgAcc1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8F26257-57F3-43DE-A801-34FDC8736AAA}" srcId="{35ECAC30-3AD2-40BB-BAC1-C7327F3F3A7B}" destId="{93A06C69-24FE-41EB-80AF-6C7F03B82178}" srcOrd="0" destOrd="0" parTransId="{02FCB7D8-6F63-41DE-BBD6-0C7DF02254AD}" sibTransId="{2AF8B690-A4F2-4CE0-B43C-A0E06E183438}"/>
    <dgm:cxn modelId="{9A6179D5-0850-4BF6-B042-4A361CAB07C0}" type="presOf" srcId="{35ECAC30-3AD2-40BB-BAC1-C7327F3F3A7B}" destId="{FC749B8B-3E0F-47ED-B099-085782839277}" srcOrd="0" destOrd="0" presId="urn:microsoft.com/office/officeart/2008/layout/TitledPictureBlocks"/>
    <dgm:cxn modelId="{547D25E8-520A-4B51-8A6A-30E765FEE0AD}" type="presOf" srcId="{93A06C69-24FE-41EB-80AF-6C7F03B82178}" destId="{A8504006-D272-4C1E-8D2D-F922EB97C2E9}" srcOrd="0" destOrd="0" presId="urn:microsoft.com/office/officeart/2008/layout/TitledPictureBlocks"/>
    <dgm:cxn modelId="{1FEFD9A4-F0C3-4464-B05C-5077619A92D8}" type="presParOf" srcId="{FC749B8B-3E0F-47ED-B099-085782839277}" destId="{3D147C60-25CB-494B-8F7F-FA1FCF7C2C35}" srcOrd="0" destOrd="0" presId="urn:microsoft.com/office/officeart/2008/layout/TitledPictureBlocks"/>
    <dgm:cxn modelId="{48E7A86E-08E7-47B9-9832-7356FC81BF2C}" type="presParOf" srcId="{3D147C60-25CB-494B-8F7F-FA1FCF7C2C35}" destId="{A8504006-D272-4C1E-8D2D-F922EB97C2E9}" srcOrd="0" destOrd="0" presId="urn:microsoft.com/office/officeart/2008/layout/TitledPictureBlocks"/>
    <dgm:cxn modelId="{CC71AF0B-3D21-4452-A57B-05FA9BF50448}" type="presParOf" srcId="{3D147C60-25CB-494B-8F7F-FA1FCF7C2C35}" destId="{75A2D1B8-F580-4FDB-AC53-5EDECC4E0DC3}" srcOrd="1" destOrd="0" presId="urn:microsoft.com/office/officeart/2008/layout/TitledPictureBlocks"/>
    <dgm:cxn modelId="{C7EB0F1D-40E2-4E21-A22F-A6E1DAB0924B}" type="presParOf" srcId="{3D147C60-25CB-494B-8F7F-FA1FCF7C2C35}" destId="{B3FE853D-4054-4E9A-945A-2203E7DC7CF4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97692A-848F-4FC0-B04A-22D91BD83B7C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</dgm:pt>
    <dgm:pt modelId="{3B222E19-63C4-4A55-AF0F-E111BE9C2144}">
      <dgm:prSet custT="1"/>
      <dgm:spPr/>
      <dgm:t>
        <a:bodyPr/>
        <a:lstStyle/>
        <a:p>
          <a:pPr>
            <a:buNone/>
          </a:pPr>
          <a:r>
            <a:rPr lang="en-US" sz="2800" dirty="0">
              <a:ln w="2222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১। </a:t>
          </a:r>
          <a:r>
            <a:rPr lang="en-US" sz="2800" dirty="0" err="1">
              <a:ln w="2222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পবিত্রতা</a:t>
          </a:r>
          <a:endParaRPr lang="en-US" sz="2800" dirty="0">
            <a:ln w="22225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3CEA3F5-933C-4059-97DA-0E637FB361F1}" type="parTrans" cxnId="{C1B4031F-0229-4547-BD68-C3B7A0DF709D}">
      <dgm:prSet/>
      <dgm:spPr/>
      <dgm:t>
        <a:bodyPr/>
        <a:lstStyle/>
        <a:p>
          <a:endParaRPr lang="en-US"/>
        </a:p>
      </dgm:t>
    </dgm:pt>
    <dgm:pt modelId="{DFFE0559-D2DC-4FC2-A9DC-1821DAA48183}" type="sibTrans" cxnId="{C1B4031F-0229-4547-BD68-C3B7A0DF709D}">
      <dgm:prSet/>
      <dgm:spPr/>
      <dgm:t>
        <a:bodyPr/>
        <a:lstStyle/>
        <a:p>
          <a:endParaRPr lang="en-US"/>
        </a:p>
      </dgm:t>
    </dgm:pt>
    <dgm:pt modelId="{50BDCA59-445F-4D61-BF8D-4EFF172C4D7A}">
      <dgm:prSet custT="1"/>
      <dgm:spPr/>
      <dgm:t>
        <a:bodyPr/>
        <a:lstStyle/>
        <a:p>
          <a:pPr>
            <a:buNone/>
          </a:pPr>
          <a:r>
            <a:rPr lang="en-US" sz="2800" dirty="0">
              <a:ln/>
              <a:latin typeface="NikoshBAN" panose="02000000000000000000" pitchFamily="2" charset="0"/>
              <a:cs typeface="NikoshBAN" panose="02000000000000000000" pitchFamily="2" charset="0"/>
            </a:rPr>
            <a:t>২। </a:t>
          </a:r>
          <a:r>
            <a:rPr lang="en-US" sz="2800" dirty="0" err="1">
              <a:ln/>
              <a:latin typeface="NikoshBAN" panose="02000000000000000000" pitchFamily="2" charset="0"/>
              <a:cs typeface="NikoshBAN" panose="02000000000000000000" pitchFamily="2" charset="0"/>
            </a:rPr>
            <a:t>বৃদ্ধি</a:t>
          </a:r>
          <a:r>
            <a:rPr lang="en-US" sz="2800" dirty="0">
              <a:ln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>
              <a:ln/>
              <a:latin typeface="NikoshBAN" panose="02000000000000000000" pitchFamily="2" charset="0"/>
              <a:cs typeface="NikoshBAN" panose="02000000000000000000" pitchFamily="2" charset="0"/>
            </a:rPr>
            <a:t>পাওয়া</a:t>
          </a:r>
          <a:endParaRPr lang="en-US" sz="2800" dirty="0">
            <a:ln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5D982B-E539-4976-91C5-F817FA221E75}" type="parTrans" cxnId="{7895D708-413E-40F4-8DF8-F20F23D3DA4D}">
      <dgm:prSet/>
      <dgm:spPr/>
      <dgm:t>
        <a:bodyPr/>
        <a:lstStyle/>
        <a:p>
          <a:endParaRPr lang="en-US"/>
        </a:p>
      </dgm:t>
    </dgm:pt>
    <dgm:pt modelId="{7A996D52-5882-4A0E-8A99-F5A42ACB0B2D}" type="sibTrans" cxnId="{7895D708-413E-40F4-8DF8-F20F23D3DA4D}">
      <dgm:prSet/>
      <dgm:spPr/>
      <dgm:t>
        <a:bodyPr/>
        <a:lstStyle/>
        <a:p>
          <a:endParaRPr lang="en-US"/>
        </a:p>
      </dgm:t>
    </dgm:pt>
    <dgm:pt modelId="{CE116DA4-C461-4875-A52D-81DA23372D39}">
      <dgm:prSet phldrT="[Text]" phldr="1"/>
      <dgm:spPr/>
      <dgm:t>
        <a:bodyPr/>
        <a:lstStyle/>
        <a:p>
          <a:endParaRPr lang="en-US" dirty="0"/>
        </a:p>
      </dgm:t>
    </dgm:pt>
    <dgm:pt modelId="{5C193300-F58B-442D-8325-337C387B9111}" type="sibTrans" cxnId="{D0CB28C6-7B69-4BA2-89CF-E6C338227DED}">
      <dgm:prSet/>
      <dgm:spPr/>
      <dgm:t>
        <a:bodyPr/>
        <a:lstStyle/>
        <a:p>
          <a:endParaRPr lang="en-US"/>
        </a:p>
      </dgm:t>
    </dgm:pt>
    <dgm:pt modelId="{88E09A92-15F2-4DFC-9F73-8B753DE0C238}" type="parTrans" cxnId="{D0CB28C6-7B69-4BA2-89CF-E6C338227DED}">
      <dgm:prSet/>
      <dgm:spPr/>
      <dgm:t>
        <a:bodyPr/>
        <a:lstStyle/>
        <a:p>
          <a:endParaRPr lang="en-US"/>
        </a:p>
      </dgm:t>
    </dgm:pt>
    <dgm:pt modelId="{763F13D7-20D3-47B6-8E31-266F49118AEC}" type="pres">
      <dgm:prSet presAssocID="{0697692A-848F-4FC0-B04A-22D91BD83B7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C5618D2-C63F-47AF-AE2B-027350BDB947}" type="pres">
      <dgm:prSet presAssocID="{3B222E19-63C4-4A55-AF0F-E111BE9C2144}" presName="hierRoot1" presStyleCnt="0"/>
      <dgm:spPr/>
    </dgm:pt>
    <dgm:pt modelId="{2F8E2D17-BDAA-4FA5-8EF9-1420EC65E00E}" type="pres">
      <dgm:prSet presAssocID="{3B222E19-63C4-4A55-AF0F-E111BE9C2144}" presName="composite" presStyleCnt="0"/>
      <dgm:spPr/>
    </dgm:pt>
    <dgm:pt modelId="{EB8523F4-E3D8-40C9-AC8A-80A625AE81E1}" type="pres">
      <dgm:prSet presAssocID="{3B222E19-63C4-4A55-AF0F-E111BE9C2144}" presName="image" presStyleLbl="node0" presStyleIdx="0" presStyleCnt="3" custLinFactNeighborX="11009" custLinFactNeighborY="73645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EF7FA64D-7E93-4620-94AA-7DE994717B2B}" type="pres">
      <dgm:prSet presAssocID="{3B222E19-63C4-4A55-AF0F-E111BE9C2144}" presName="text" presStyleLbl="revTx" presStyleIdx="0" presStyleCnt="3" custScaleX="73379" custLinFactNeighborX="1926" custLinFactNeighborY="73895">
        <dgm:presLayoutVars>
          <dgm:chPref val="3"/>
        </dgm:presLayoutVars>
      </dgm:prSet>
      <dgm:spPr/>
    </dgm:pt>
    <dgm:pt modelId="{82937B6E-99DD-4C44-B6E0-39F919DBF3EB}" type="pres">
      <dgm:prSet presAssocID="{3B222E19-63C4-4A55-AF0F-E111BE9C2144}" presName="hierChild2" presStyleCnt="0"/>
      <dgm:spPr/>
    </dgm:pt>
    <dgm:pt modelId="{DB82E1D8-7445-49D1-AA3D-E7DC4AB1DA80}" type="pres">
      <dgm:prSet presAssocID="{50BDCA59-445F-4D61-BF8D-4EFF172C4D7A}" presName="hierRoot1" presStyleCnt="0"/>
      <dgm:spPr/>
    </dgm:pt>
    <dgm:pt modelId="{03A16622-9021-408A-87A6-EC737F66B620}" type="pres">
      <dgm:prSet presAssocID="{50BDCA59-445F-4D61-BF8D-4EFF172C4D7A}" presName="composite" presStyleCnt="0"/>
      <dgm:spPr/>
    </dgm:pt>
    <dgm:pt modelId="{DE7AF7DF-F10F-4744-B86A-818852871EDB}" type="pres">
      <dgm:prSet presAssocID="{50BDCA59-445F-4D61-BF8D-4EFF172C4D7A}" presName="image" presStyleLbl="node0" presStyleIdx="1" presStyleCnt="3" custLinFactNeighborX="-12562" custLinFactNeighborY="73645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13298646-E013-464C-850D-017EC7959941}" type="pres">
      <dgm:prSet presAssocID="{50BDCA59-445F-4D61-BF8D-4EFF172C4D7A}" presName="text" presStyleLbl="revTx" presStyleIdx="1" presStyleCnt="3" custScaleX="90928" custLinFactNeighborX="-4656" custLinFactNeighborY="73895">
        <dgm:presLayoutVars>
          <dgm:chPref val="3"/>
        </dgm:presLayoutVars>
      </dgm:prSet>
      <dgm:spPr/>
    </dgm:pt>
    <dgm:pt modelId="{965DAA89-E3FF-4F88-B4CF-00D5FB533FD4}" type="pres">
      <dgm:prSet presAssocID="{50BDCA59-445F-4D61-BF8D-4EFF172C4D7A}" presName="hierChild2" presStyleCnt="0"/>
      <dgm:spPr/>
    </dgm:pt>
    <dgm:pt modelId="{C1866F7F-029F-458C-BBB7-F32E320B5E54}" type="pres">
      <dgm:prSet presAssocID="{CE116DA4-C461-4875-A52D-81DA23372D39}" presName="hierRoot1" presStyleCnt="0"/>
      <dgm:spPr/>
    </dgm:pt>
    <dgm:pt modelId="{DC2DADBB-AE48-47E0-B14B-6A3317230AB6}" type="pres">
      <dgm:prSet presAssocID="{CE116DA4-C461-4875-A52D-81DA23372D39}" presName="composite" presStyleCnt="0"/>
      <dgm:spPr/>
    </dgm:pt>
    <dgm:pt modelId="{B0057045-20A9-4429-A50B-CABE53BBF910}" type="pres">
      <dgm:prSet presAssocID="{CE116DA4-C461-4875-A52D-81DA23372D39}" presName="image" presStyleLbl="node0" presStyleIdx="2" presStyleCnt="3" custScaleX="291542" custScaleY="247790" custLinFactNeighborX="-37054"/>
      <dgm:spPr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  <a:effectLst>
          <a:innerShdw blurRad="114300">
            <a:prstClr val="black"/>
          </a:innerShdw>
        </a:effectLst>
      </dgm:spPr>
    </dgm:pt>
    <dgm:pt modelId="{BADA756C-C259-4617-9054-914D2DDD0A1A}" type="pres">
      <dgm:prSet presAssocID="{CE116DA4-C461-4875-A52D-81DA23372D39}" presName="text" presStyleLbl="revTx" presStyleIdx="2" presStyleCnt="3" custFlipHor="1" custScaleX="3244" custScaleY="27054">
        <dgm:presLayoutVars>
          <dgm:chPref val="3"/>
        </dgm:presLayoutVars>
      </dgm:prSet>
      <dgm:spPr/>
    </dgm:pt>
    <dgm:pt modelId="{00F4DE9C-DA8E-4F31-BCFD-9773887411C3}" type="pres">
      <dgm:prSet presAssocID="{CE116DA4-C461-4875-A52D-81DA23372D39}" presName="hierChild2" presStyleCnt="0"/>
      <dgm:spPr/>
    </dgm:pt>
  </dgm:ptLst>
  <dgm:cxnLst>
    <dgm:cxn modelId="{7895D708-413E-40F4-8DF8-F20F23D3DA4D}" srcId="{0697692A-848F-4FC0-B04A-22D91BD83B7C}" destId="{50BDCA59-445F-4D61-BF8D-4EFF172C4D7A}" srcOrd="1" destOrd="0" parTransId="{9A5D982B-E539-4976-91C5-F817FA221E75}" sibTransId="{7A996D52-5882-4A0E-8A99-F5A42ACB0B2D}"/>
    <dgm:cxn modelId="{FBAF2713-9CFD-4B24-BCF4-C2576D253FDF}" type="presOf" srcId="{CE116DA4-C461-4875-A52D-81DA23372D39}" destId="{BADA756C-C259-4617-9054-914D2DDD0A1A}" srcOrd="0" destOrd="0" presId="urn:microsoft.com/office/officeart/2009/layout/CirclePictureHierarchy"/>
    <dgm:cxn modelId="{C1B4031F-0229-4547-BD68-C3B7A0DF709D}" srcId="{0697692A-848F-4FC0-B04A-22D91BD83B7C}" destId="{3B222E19-63C4-4A55-AF0F-E111BE9C2144}" srcOrd="0" destOrd="0" parTransId="{E3CEA3F5-933C-4059-97DA-0E637FB361F1}" sibTransId="{DFFE0559-D2DC-4FC2-A9DC-1821DAA48183}"/>
    <dgm:cxn modelId="{BF418822-2AC1-4B4E-A1C5-1B1DBBE5C750}" type="presOf" srcId="{3B222E19-63C4-4A55-AF0F-E111BE9C2144}" destId="{EF7FA64D-7E93-4620-94AA-7DE994717B2B}" srcOrd="0" destOrd="0" presId="urn:microsoft.com/office/officeart/2009/layout/CirclePictureHierarchy"/>
    <dgm:cxn modelId="{4E01634D-F0C9-4FA8-A4DC-AFC560BF58A4}" type="presOf" srcId="{0697692A-848F-4FC0-B04A-22D91BD83B7C}" destId="{763F13D7-20D3-47B6-8E31-266F49118AEC}" srcOrd="0" destOrd="0" presId="urn:microsoft.com/office/officeart/2009/layout/CirclePictureHierarchy"/>
    <dgm:cxn modelId="{F872C8BB-9599-4F2B-B0BE-4A62521823FC}" type="presOf" srcId="{50BDCA59-445F-4D61-BF8D-4EFF172C4D7A}" destId="{13298646-E013-464C-850D-017EC7959941}" srcOrd="0" destOrd="0" presId="urn:microsoft.com/office/officeart/2009/layout/CirclePictureHierarchy"/>
    <dgm:cxn modelId="{D0CB28C6-7B69-4BA2-89CF-E6C338227DED}" srcId="{0697692A-848F-4FC0-B04A-22D91BD83B7C}" destId="{CE116DA4-C461-4875-A52D-81DA23372D39}" srcOrd="2" destOrd="0" parTransId="{88E09A92-15F2-4DFC-9F73-8B753DE0C238}" sibTransId="{5C193300-F58B-442D-8325-337C387B9111}"/>
    <dgm:cxn modelId="{232147A0-23FD-4A46-B2F2-F0C17C93403E}" type="presParOf" srcId="{763F13D7-20D3-47B6-8E31-266F49118AEC}" destId="{EC5618D2-C63F-47AF-AE2B-027350BDB947}" srcOrd="0" destOrd="0" presId="urn:microsoft.com/office/officeart/2009/layout/CirclePictureHierarchy"/>
    <dgm:cxn modelId="{25CFA582-77B8-430C-B3FC-BEA8D3BDCF12}" type="presParOf" srcId="{EC5618D2-C63F-47AF-AE2B-027350BDB947}" destId="{2F8E2D17-BDAA-4FA5-8EF9-1420EC65E00E}" srcOrd="0" destOrd="0" presId="urn:microsoft.com/office/officeart/2009/layout/CirclePictureHierarchy"/>
    <dgm:cxn modelId="{6D8DC070-A78D-4B08-949B-0FC4332C51DF}" type="presParOf" srcId="{2F8E2D17-BDAA-4FA5-8EF9-1420EC65E00E}" destId="{EB8523F4-E3D8-40C9-AC8A-80A625AE81E1}" srcOrd="0" destOrd="0" presId="urn:microsoft.com/office/officeart/2009/layout/CirclePictureHierarchy"/>
    <dgm:cxn modelId="{01954C28-D4EA-4A6B-A982-19E6FCFEBE33}" type="presParOf" srcId="{2F8E2D17-BDAA-4FA5-8EF9-1420EC65E00E}" destId="{EF7FA64D-7E93-4620-94AA-7DE994717B2B}" srcOrd="1" destOrd="0" presId="urn:microsoft.com/office/officeart/2009/layout/CirclePictureHierarchy"/>
    <dgm:cxn modelId="{72E86038-9411-4E8A-9336-C4559D016EC5}" type="presParOf" srcId="{EC5618D2-C63F-47AF-AE2B-027350BDB947}" destId="{82937B6E-99DD-4C44-B6E0-39F919DBF3EB}" srcOrd="1" destOrd="0" presId="urn:microsoft.com/office/officeart/2009/layout/CirclePictureHierarchy"/>
    <dgm:cxn modelId="{1EFD7DF3-C913-45DF-8BED-D7E4D4881942}" type="presParOf" srcId="{763F13D7-20D3-47B6-8E31-266F49118AEC}" destId="{DB82E1D8-7445-49D1-AA3D-E7DC4AB1DA80}" srcOrd="1" destOrd="0" presId="urn:microsoft.com/office/officeart/2009/layout/CirclePictureHierarchy"/>
    <dgm:cxn modelId="{EE8D775E-1A17-4F20-B3CE-CA6F388EC810}" type="presParOf" srcId="{DB82E1D8-7445-49D1-AA3D-E7DC4AB1DA80}" destId="{03A16622-9021-408A-87A6-EC737F66B620}" srcOrd="0" destOrd="0" presId="urn:microsoft.com/office/officeart/2009/layout/CirclePictureHierarchy"/>
    <dgm:cxn modelId="{38451EF8-8A6A-4D00-A86D-D208B4649152}" type="presParOf" srcId="{03A16622-9021-408A-87A6-EC737F66B620}" destId="{DE7AF7DF-F10F-4744-B86A-818852871EDB}" srcOrd="0" destOrd="0" presId="urn:microsoft.com/office/officeart/2009/layout/CirclePictureHierarchy"/>
    <dgm:cxn modelId="{B8B60F35-6C66-4BDA-9326-874B02185CF1}" type="presParOf" srcId="{03A16622-9021-408A-87A6-EC737F66B620}" destId="{13298646-E013-464C-850D-017EC7959941}" srcOrd="1" destOrd="0" presId="urn:microsoft.com/office/officeart/2009/layout/CirclePictureHierarchy"/>
    <dgm:cxn modelId="{77ECF7A9-6995-4114-97C1-4399B3399535}" type="presParOf" srcId="{DB82E1D8-7445-49D1-AA3D-E7DC4AB1DA80}" destId="{965DAA89-E3FF-4F88-B4CF-00D5FB533FD4}" srcOrd="1" destOrd="0" presId="urn:microsoft.com/office/officeart/2009/layout/CirclePictureHierarchy"/>
    <dgm:cxn modelId="{00EF3788-F319-46A9-A76D-0148526C5DD3}" type="presParOf" srcId="{763F13D7-20D3-47B6-8E31-266F49118AEC}" destId="{C1866F7F-029F-458C-BBB7-F32E320B5E54}" srcOrd="2" destOrd="0" presId="urn:microsoft.com/office/officeart/2009/layout/CirclePictureHierarchy"/>
    <dgm:cxn modelId="{7F620B8E-B4E3-43DE-8487-711D760E064C}" type="presParOf" srcId="{C1866F7F-029F-458C-BBB7-F32E320B5E54}" destId="{DC2DADBB-AE48-47E0-B14B-6A3317230AB6}" srcOrd="0" destOrd="0" presId="urn:microsoft.com/office/officeart/2009/layout/CirclePictureHierarchy"/>
    <dgm:cxn modelId="{0986DC5E-535B-4B2E-B444-E6C36DC5E963}" type="presParOf" srcId="{DC2DADBB-AE48-47E0-B14B-6A3317230AB6}" destId="{B0057045-20A9-4429-A50B-CABE53BBF910}" srcOrd="0" destOrd="0" presId="urn:microsoft.com/office/officeart/2009/layout/CirclePictureHierarchy"/>
    <dgm:cxn modelId="{F68E3232-F0A1-4058-B4EE-783176FFAEDA}" type="presParOf" srcId="{DC2DADBB-AE48-47E0-B14B-6A3317230AB6}" destId="{BADA756C-C259-4617-9054-914D2DDD0A1A}" srcOrd="1" destOrd="0" presId="urn:microsoft.com/office/officeart/2009/layout/CirclePictureHierarchy"/>
    <dgm:cxn modelId="{8E6F6053-76FB-44AC-85E2-DC4679265377}" type="presParOf" srcId="{C1866F7F-029F-458C-BBB7-F32E320B5E54}" destId="{00F4DE9C-DA8E-4F31-BCFD-9773887411C3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E2BEA7-BE21-4C99-83A6-F640980F5FD4}" type="doc">
      <dgm:prSet loTypeId="urn:microsoft.com/office/officeart/2008/layout/BendingPictureBlocks" loCatId="picture" qsTypeId="urn:microsoft.com/office/officeart/2005/8/quickstyle/simple1" qsCatId="simple" csTypeId="urn:microsoft.com/office/officeart/2005/8/colors/colorful3" csCatId="colorful" phldr="1"/>
      <dgm:spPr/>
    </dgm:pt>
    <dgm:pt modelId="{BEF6A686-CB69-4A2A-8A91-A15496B1BF48}">
      <dgm:prSet phldrT="[Text]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নগদ টাকা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BFB2B96-1EBE-4A39-B8D5-0F823FADBC9B}" type="parTrans" cxnId="{5C47513E-2A1E-4FD0-B499-45F6857EE868}">
      <dgm:prSet/>
      <dgm:spPr/>
      <dgm:t>
        <a:bodyPr/>
        <a:lstStyle/>
        <a:p>
          <a:endParaRPr lang="en-US"/>
        </a:p>
      </dgm:t>
    </dgm:pt>
    <dgm:pt modelId="{CC4DCF69-753D-481D-99F8-E82B46C976B2}" type="sibTrans" cxnId="{5C47513E-2A1E-4FD0-B499-45F6857EE868}">
      <dgm:prSet/>
      <dgm:spPr/>
      <dgm:t>
        <a:bodyPr/>
        <a:lstStyle/>
        <a:p>
          <a:endParaRPr lang="en-US"/>
        </a:p>
      </dgm:t>
    </dgm:pt>
    <dgm:pt modelId="{99B49F28-6356-486D-9377-06CC029E94A6}">
      <dgm:prSet phldrT="[Text]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সোনা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3B3F74F-4827-418E-93F4-88D978F8B261}" type="parTrans" cxnId="{88E00AF4-A228-49D4-9C63-89B29F7AE994}">
      <dgm:prSet/>
      <dgm:spPr/>
      <dgm:t>
        <a:bodyPr/>
        <a:lstStyle/>
        <a:p>
          <a:endParaRPr lang="en-US"/>
        </a:p>
      </dgm:t>
    </dgm:pt>
    <dgm:pt modelId="{23935E50-2EAF-44A6-A63E-FFC58D2C3043}" type="sibTrans" cxnId="{88E00AF4-A228-49D4-9C63-89B29F7AE994}">
      <dgm:prSet/>
      <dgm:spPr/>
      <dgm:t>
        <a:bodyPr/>
        <a:lstStyle/>
        <a:p>
          <a:endParaRPr lang="en-US"/>
        </a:p>
      </dgm:t>
    </dgm:pt>
    <dgm:pt modelId="{FAD14078-D372-4A72-9AD3-21F63BD19E4E}">
      <dgm:prSet phldrT="[Text]"/>
      <dgm:spPr>
        <a:scene3d>
          <a:camera prst="orthographicFront"/>
          <a:lightRig rig="threePt" dir="t"/>
        </a:scene3d>
        <a:sp3d>
          <a:bevelT w="114300" prst="hardEdge"/>
        </a:sp3d>
      </dgm:spPr>
      <dgm:t>
        <a:bodyPr/>
        <a:lstStyle/>
        <a:p>
          <a:r>
            <a:rPr lang="en-US">
              <a:latin typeface="NikoshBAN" panose="02000000000000000000" pitchFamily="2" charset="0"/>
              <a:cs typeface="NikoshBAN" panose="02000000000000000000" pitchFamily="2" charset="0"/>
            </a:rPr>
            <a:t>রুপা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4CCD8EF-37AC-4ED1-ACB8-A56810DF5556}" type="parTrans" cxnId="{31F9F677-C041-404B-B423-46EC91CFD150}">
      <dgm:prSet/>
      <dgm:spPr/>
      <dgm:t>
        <a:bodyPr/>
        <a:lstStyle/>
        <a:p>
          <a:endParaRPr lang="en-US"/>
        </a:p>
      </dgm:t>
    </dgm:pt>
    <dgm:pt modelId="{11A4289A-B90A-4A78-9128-7ECA97035A29}" type="sibTrans" cxnId="{31F9F677-C041-404B-B423-46EC91CFD150}">
      <dgm:prSet/>
      <dgm:spPr/>
      <dgm:t>
        <a:bodyPr/>
        <a:lstStyle/>
        <a:p>
          <a:endParaRPr lang="en-US"/>
        </a:p>
      </dgm:t>
    </dgm:pt>
    <dgm:pt modelId="{4C677E0D-A9AA-4233-B387-2DAA70AAC723}" type="pres">
      <dgm:prSet presAssocID="{D7E2BEA7-BE21-4C99-83A6-F640980F5FD4}" presName="Name0" presStyleCnt="0">
        <dgm:presLayoutVars>
          <dgm:dir/>
          <dgm:resizeHandles/>
        </dgm:presLayoutVars>
      </dgm:prSet>
      <dgm:spPr/>
    </dgm:pt>
    <dgm:pt modelId="{C0FE7D47-9918-4E91-8E99-6A08C374E07E}" type="pres">
      <dgm:prSet presAssocID="{BEF6A686-CB69-4A2A-8A91-A15496B1BF48}" presName="composite" presStyleCnt="0"/>
      <dgm:spPr/>
    </dgm:pt>
    <dgm:pt modelId="{A3D6F414-CE77-4F50-AD8F-7C8C8FE039C8}" type="pres">
      <dgm:prSet presAssocID="{BEF6A686-CB69-4A2A-8A91-A15496B1BF48}" presName="rect1" presStyleLbl="bgImgPlace1" presStyleIdx="0" presStyleCnt="3" custScaleX="132607" custScaleY="13260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scene3d>
          <a:camera prst="orthographicFront"/>
          <a:lightRig rig="threePt" dir="t"/>
        </a:scene3d>
        <a:sp3d>
          <a:bevelT w="114300" prst="hardEdge"/>
        </a:sp3d>
      </dgm:spPr>
    </dgm:pt>
    <dgm:pt modelId="{3CA673FC-F7FC-4E64-A7E7-4B24FB5F3408}" type="pres">
      <dgm:prSet presAssocID="{BEF6A686-CB69-4A2A-8A91-A15496B1BF48}" presName="rect2" presStyleLbl="node1" presStyleIdx="0" presStyleCnt="3">
        <dgm:presLayoutVars>
          <dgm:bulletEnabled val="1"/>
        </dgm:presLayoutVars>
      </dgm:prSet>
      <dgm:spPr/>
    </dgm:pt>
    <dgm:pt modelId="{F85114CF-EEBC-4560-B2C4-4ADA6B13F089}" type="pres">
      <dgm:prSet presAssocID="{CC4DCF69-753D-481D-99F8-E82B46C976B2}" presName="sibTrans" presStyleCnt="0"/>
      <dgm:spPr/>
    </dgm:pt>
    <dgm:pt modelId="{7FC802D7-77BE-45BF-801A-413B4DAD251A}" type="pres">
      <dgm:prSet presAssocID="{99B49F28-6356-486D-9377-06CC029E94A6}" presName="composite" presStyleCnt="0"/>
      <dgm:spPr/>
    </dgm:pt>
    <dgm:pt modelId="{225D56B5-E47E-4822-B471-415C6CD35208}" type="pres">
      <dgm:prSet presAssocID="{99B49F28-6356-486D-9377-06CC029E94A6}" presName="rect1" presStyleLbl="bgImgPlace1" presStyleIdx="1" presStyleCnt="3" custScaleX="132607" custScaleY="132607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scene3d>
          <a:camera prst="orthographicFront"/>
          <a:lightRig rig="threePt" dir="t"/>
        </a:scene3d>
        <a:sp3d>
          <a:bevelT w="114300" prst="hardEdge"/>
        </a:sp3d>
      </dgm:spPr>
    </dgm:pt>
    <dgm:pt modelId="{5E54574C-42F9-4C6F-A2DC-5DFF98D7B0A2}" type="pres">
      <dgm:prSet presAssocID="{99B49F28-6356-486D-9377-06CC029E94A6}" presName="rect2" presStyleLbl="node1" presStyleIdx="1" presStyleCnt="3">
        <dgm:presLayoutVars>
          <dgm:bulletEnabled val="1"/>
        </dgm:presLayoutVars>
      </dgm:prSet>
      <dgm:spPr/>
    </dgm:pt>
    <dgm:pt modelId="{5A3A4523-87BD-4787-A888-BBFBEEDB410C}" type="pres">
      <dgm:prSet presAssocID="{23935E50-2EAF-44A6-A63E-FFC58D2C3043}" presName="sibTrans" presStyleCnt="0"/>
      <dgm:spPr/>
    </dgm:pt>
    <dgm:pt modelId="{323FD498-F9A5-46FC-A747-73A1AAAB222D}" type="pres">
      <dgm:prSet presAssocID="{FAD14078-D372-4A72-9AD3-21F63BD19E4E}" presName="composite" presStyleCnt="0"/>
      <dgm:spPr/>
    </dgm:pt>
    <dgm:pt modelId="{1ECBD261-C82B-4863-AF2C-DCD3C5C74A5A}" type="pres">
      <dgm:prSet presAssocID="{FAD14078-D372-4A72-9AD3-21F63BD19E4E}" presName="rect1" presStyleLbl="bgImgPlace1" presStyleIdx="2" presStyleCnt="3" custScaleX="132607" custScaleY="132607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scene3d>
          <a:camera prst="orthographicFront"/>
          <a:lightRig rig="threePt" dir="t"/>
        </a:scene3d>
        <a:sp3d>
          <a:bevelT w="114300" prst="hardEdge"/>
        </a:sp3d>
      </dgm:spPr>
    </dgm:pt>
    <dgm:pt modelId="{5929771F-C7E5-4EA4-A4F0-921BEDD0B291}" type="pres">
      <dgm:prSet presAssocID="{FAD14078-D372-4A72-9AD3-21F63BD19E4E}" presName="rect2" presStyleLbl="node1" presStyleIdx="2" presStyleCnt="3">
        <dgm:presLayoutVars>
          <dgm:bulletEnabled val="1"/>
        </dgm:presLayoutVars>
      </dgm:prSet>
      <dgm:spPr/>
    </dgm:pt>
  </dgm:ptLst>
  <dgm:cxnLst>
    <dgm:cxn modelId="{ADEB1009-2653-4CB0-B26A-AF7399E66A4A}" type="presOf" srcId="{BEF6A686-CB69-4A2A-8A91-A15496B1BF48}" destId="{3CA673FC-F7FC-4E64-A7E7-4B24FB5F3408}" srcOrd="0" destOrd="0" presId="urn:microsoft.com/office/officeart/2008/layout/BendingPictureBlocks"/>
    <dgm:cxn modelId="{5C47513E-2A1E-4FD0-B499-45F6857EE868}" srcId="{D7E2BEA7-BE21-4C99-83A6-F640980F5FD4}" destId="{BEF6A686-CB69-4A2A-8A91-A15496B1BF48}" srcOrd="0" destOrd="0" parTransId="{0BFB2B96-1EBE-4A39-B8D5-0F823FADBC9B}" sibTransId="{CC4DCF69-753D-481D-99F8-E82B46C976B2}"/>
    <dgm:cxn modelId="{31F9F677-C041-404B-B423-46EC91CFD150}" srcId="{D7E2BEA7-BE21-4C99-83A6-F640980F5FD4}" destId="{FAD14078-D372-4A72-9AD3-21F63BD19E4E}" srcOrd="2" destOrd="0" parTransId="{54CCD8EF-37AC-4ED1-ACB8-A56810DF5556}" sibTransId="{11A4289A-B90A-4A78-9128-7ECA97035A29}"/>
    <dgm:cxn modelId="{680C1258-872F-400A-93C2-8C65D96D2765}" type="presOf" srcId="{D7E2BEA7-BE21-4C99-83A6-F640980F5FD4}" destId="{4C677E0D-A9AA-4233-B387-2DAA70AAC723}" srcOrd="0" destOrd="0" presId="urn:microsoft.com/office/officeart/2008/layout/BendingPictureBlocks"/>
    <dgm:cxn modelId="{0C4024D8-B44B-44E1-8620-4B6880B0446F}" type="presOf" srcId="{99B49F28-6356-486D-9377-06CC029E94A6}" destId="{5E54574C-42F9-4C6F-A2DC-5DFF98D7B0A2}" srcOrd="0" destOrd="0" presId="urn:microsoft.com/office/officeart/2008/layout/BendingPictureBlocks"/>
    <dgm:cxn modelId="{FB9FFDE3-3208-4ACD-908A-066F25C2CCD6}" type="presOf" srcId="{FAD14078-D372-4A72-9AD3-21F63BD19E4E}" destId="{5929771F-C7E5-4EA4-A4F0-921BEDD0B291}" srcOrd="0" destOrd="0" presId="urn:microsoft.com/office/officeart/2008/layout/BendingPictureBlocks"/>
    <dgm:cxn modelId="{88E00AF4-A228-49D4-9C63-89B29F7AE994}" srcId="{D7E2BEA7-BE21-4C99-83A6-F640980F5FD4}" destId="{99B49F28-6356-486D-9377-06CC029E94A6}" srcOrd="1" destOrd="0" parTransId="{93B3F74F-4827-418E-93F4-88D978F8B261}" sibTransId="{23935E50-2EAF-44A6-A63E-FFC58D2C3043}"/>
    <dgm:cxn modelId="{7AE62CB4-EA41-40AF-829C-118E51303E0E}" type="presParOf" srcId="{4C677E0D-A9AA-4233-B387-2DAA70AAC723}" destId="{C0FE7D47-9918-4E91-8E99-6A08C374E07E}" srcOrd="0" destOrd="0" presId="urn:microsoft.com/office/officeart/2008/layout/BendingPictureBlocks"/>
    <dgm:cxn modelId="{A52D9DED-8077-43B6-B70C-1AA832642F82}" type="presParOf" srcId="{C0FE7D47-9918-4E91-8E99-6A08C374E07E}" destId="{A3D6F414-CE77-4F50-AD8F-7C8C8FE039C8}" srcOrd="0" destOrd="0" presId="urn:microsoft.com/office/officeart/2008/layout/BendingPictureBlocks"/>
    <dgm:cxn modelId="{04E868AE-9CF2-4A48-AFFA-157546295F7D}" type="presParOf" srcId="{C0FE7D47-9918-4E91-8E99-6A08C374E07E}" destId="{3CA673FC-F7FC-4E64-A7E7-4B24FB5F3408}" srcOrd="1" destOrd="0" presId="urn:microsoft.com/office/officeart/2008/layout/BendingPictureBlocks"/>
    <dgm:cxn modelId="{B1E085BE-7263-4C6D-B66D-C20880D113D6}" type="presParOf" srcId="{4C677E0D-A9AA-4233-B387-2DAA70AAC723}" destId="{F85114CF-EEBC-4560-B2C4-4ADA6B13F089}" srcOrd="1" destOrd="0" presId="urn:microsoft.com/office/officeart/2008/layout/BendingPictureBlocks"/>
    <dgm:cxn modelId="{4E09A3B6-EB57-492E-8C0D-7118BDD1B421}" type="presParOf" srcId="{4C677E0D-A9AA-4233-B387-2DAA70AAC723}" destId="{7FC802D7-77BE-45BF-801A-413B4DAD251A}" srcOrd="2" destOrd="0" presId="urn:microsoft.com/office/officeart/2008/layout/BendingPictureBlocks"/>
    <dgm:cxn modelId="{4BFE4D47-ED4C-4DBC-AC65-C91669ABBD1F}" type="presParOf" srcId="{7FC802D7-77BE-45BF-801A-413B4DAD251A}" destId="{225D56B5-E47E-4822-B471-415C6CD35208}" srcOrd="0" destOrd="0" presId="urn:microsoft.com/office/officeart/2008/layout/BendingPictureBlocks"/>
    <dgm:cxn modelId="{2D4A3DFF-20EF-4A82-B0BB-F743114C72BB}" type="presParOf" srcId="{7FC802D7-77BE-45BF-801A-413B4DAD251A}" destId="{5E54574C-42F9-4C6F-A2DC-5DFF98D7B0A2}" srcOrd="1" destOrd="0" presId="urn:microsoft.com/office/officeart/2008/layout/BendingPictureBlocks"/>
    <dgm:cxn modelId="{11A117B1-F274-448F-8497-F05896AC80EB}" type="presParOf" srcId="{4C677E0D-A9AA-4233-B387-2DAA70AAC723}" destId="{5A3A4523-87BD-4787-A888-BBFBEEDB410C}" srcOrd="3" destOrd="0" presId="urn:microsoft.com/office/officeart/2008/layout/BendingPictureBlocks"/>
    <dgm:cxn modelId="{93E1CE44-6EEB-4508-A32A-66F0C68D9AFA}" type="presParOf" srcId="{4C677E0D-A9AA-4233-B387-2DAA70AAC723}" destId="{323FD498-F9A5-46FC-A747-73A1AAAB222D}" srcOrd="4" destOrd="0" presId="urn:microsoft.com/office/officeart/2008/layout/BendingPictureBlocks"/>
    <dgm:cxn modelId="{9A17C3A4-1351-49A6-A590-36AB7CFE4E15}" type="presParOf" srcId="{323FD498-F9A5-46FC-A747-73A1AAAB222D}" destId="{1ECBD261-C82B-4863-AF2C-DCD3C5C74A5A}" srcOrd="0" destOrd="0" presId="urn:microsoft.com/office/officeart/2008/layout/BendingPictureBlocks"/>
    <dgm:cxn modelId="{A70AEB02-957F-48A7-B2AF-76608E3DD41F}" type="presParOf" srcId="{323FD498-F9A5-46FC-A747-73A1AAAB222D}" destId="{5929771F-C7E5-4EA4-A4F0-921BEDD0B291}" srcOrd="1" destOrd="0" presId="urn:microsoft.com/office/officeart/2008/layout/Bend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F298EC-8D58-4CB7-974D-DCD4AF1D4543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9BCD23C4-3D39-411F-994B-E6F938D25430}">
      <dgm:prSet phldrT="[Text]"/>
      <dgm:spPr/>
      <dgm:t>
        <a:bodyPr/>
        <a:lstStyle/>
        <a:p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নগদ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টাকা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B4837B-E2A3-4B46-B25B-17454BA2ECF8}" type="parTrans" cxnId="{A1017068-7C00-4AC6-A651-B32AD021B4FC}">
      <dgm:prSet/>
      <dgm:spPr/>
      <dgm:t>
        <a:bodyPr/>
        <a:lstStyle/>
        <a:p>
          <a:endParaRPr lang="en-US"/>
        </a:p>
      </dgm:t>
    </dgm:pt>
    <dgm:pt modelId="{3290208C-2E18-4BB7-A201-14B26E4B3A28}" type="sibTrans" cxnId="{A1017068-7C00-4AC6-A651-B32AD021B4FC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5DFB5E78-5A44-4A8F-93A3-6F23560B6351}">
      <dgm:prSet phldrT="[Text]" phldr="1"/>
      <dgm:spPr/>
      <dgm:t>
        <a:bodyPr/>
        <a:lstStyle/>
        <a:p>
          <a:endParaRPr lang="en-US"/>
        </a:p>
      </dgm:t>
    </dgm:pt>
    <dgm:pt modelId="{C0AA83FE-9F0C-4A49-B97A-77A299B9883C}" type="parTrans" cxnId="{A4AD9AC8-3166-4EF7-97DE-A09A0F77644C}">
      <dgm:prSet/>
      <dgm:spPr/>
      <dgm:t>
        <a:bodyPr/>
        <a:lstStyle/>
        <a:p>
          <a:endParaRPr lang="en-US"/>
        </a:p>
      </dgm:t>
    </dgm:pt>
    <dgm:pt modelId="{F91558E8-549D-485A-A4C7-7CFE9B74524E}" type="sibTrans" cxnId="{A4AD9AC8-3166-4EF7-97DE-A09A0F77644C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en-US"/>
        </a:p>
      </dgm:t>
    </dgm:pt>
    <dgm:pt modelId="{33D0E18E-3781-4B13-83B5-3DBAF354ACBD}" type="pres">
      <dgm:prSet presAssocID="{88F298EC-8D58-4CB7-974D-DCD4AF1D4543}" presName="Name0" presStyleCnt="0">
        <dgm:presLayoutVars>
          <dgm:chMax val="7"/>
          <dgm:chPref val="7"/>
          <dgm:dir/>
        </dgm:presLayoutVars>
      </dgm:prSet>
      <dgm:spPr/>
    </dgm:pt>
    <dgm:pt modelId="{895B35D1-88C4-49DF-B831-0FB8B48F0E3B}" type="pres">
      <dgm:prSet presAssocID="{88F298EC-8D58-4CB7-974D-DCD4AF1D4543}" presName="Name1" presStyleCnt="0"/>
      <dgm:spPr/>
    </dgm:pt>
    <dgm:pt modelId="{80099C69-CBA3-4905-8AF3-C8C6043050EA}" type="pres">
      <dgm:prSet presAssocID="{3290208C-2E18-4BB7-A201-14B26E4B3A28}" presName="picture_1" presStyleCnt="0"/>
      <dgm:spPr/>
    </dgm:pt>
    <dgm:pt modelId="{058F3318-5138-48F6-81CD-5D72783A74EA}" type="pres">
      <dgm:prSet presAssocID="{3290208C-2E18-4BB7-A201-14B26E4B3A28}" presName="pictureRepeatNode" presStyleLbl="alignImgPlace1" presStyleIdx="0" presStyleCnt="2"/>
      <dgm:spPr/>
    </dgm:pt>
    <dgm:pt modelId="{EE2F8BAD-694A-439C-8B2D-6613C88DEF42}" type="pres">
      <dgm:prSet presAssocID="{9BCD23C4-3D39-411F-994B-E6F938D25430}" presName="text_1" presStyleLbl="node1" presStyleIdx="0" presStyleCnt="0">
        <dgm:presLayoutVars>
          <dgm:bulletEnabled val="1"/>
        </dgm:presLayoutVars>
      </dgm:prSet>
      <dgm:spPr/>
    </dgm:pt>
    <dgm:pt modelId="{F63CC6A1-00BB-495E-B781-8858664AC08F}" type="pres">
      <dgm:prSet presAssocID="{F91558E8-549D-485A-A4C7-7CFE9B74524E}" presName="picture_2" presStyleCnt="0"/>
      <dgm:spPr/>
    </dgm:pt>
    <dgm:pt modelId="{0856D658-7F2C-42FF-9FCE-61A6730F1C93}" type="pres">
      <dgm:prSet presAssocID="{F91558E8-549D-485A-A4C7-7CFE9B74524E}" presName="pictureRepeatNode" presStyleLbl="alignImgPlace1" presStyleIdx="1" presStyleCnt="2"/>
      <dgm:spPr/>
    </dgm:pt>
    <dgm:pt modelId="{1F8D07CE-A45F-4E0C-AB66-8FF9A3199F21}" type="pres">
      <dgm:prSet presAssocID="{5DFB5E78-5A44-4A8F-93A3-6F23560B6351}" presName="line_2" presStyleLbl="parChTrans1D1" presStyleIdx="0" presStyleCnt="1"/>
      <dgm:spPr/>
    </dgm:pt>
    <dgm:pt modelId="{82B1C0C3-A49F-4C11-8F38-5FE72805BC0C}" type="pres">
      <dgm:prSet presAssocID="{5DFB5E78-5A44-4A8F-93A3-6F23560B6351}" presName="textparent_2" presStyleLbl="node1" presStyleIdx="0" presStyleCnt="0"/>
      <dgm:spPr/>
    </dgm:pt>
    <dgm:pt modelId="{7D04B292-319C-4779-B855-7F973A93FE66}" type="pres">
      <dgm:prSet presAssocID="{5DFB5E78-5A44-4A8F-93A3-6F23560B6351}" presName="text_2" presStyleLbl="revTx" presStyleIdx="0" presStyleCnt="1">
        <dgm:presLayoutVars>
          <dgm:bulletEnabled val="1"/>
        </dgm:presLayoutVars>
      </dgm:prSet>
      <dgm:spPr/>
    </dgm:pt>
  </dgm:ptLst>
  <dgm:cxnLst>
    <dgm:cxn modelId="{389DFC63-75B6-4DD2-8C98-3FCF57E8AFE4}" type="presOf" srcId="{5DFB5E78-5A44-4A8F-93A3-6F23560B6351}" destId="{7D04B292-319C-4779-B855-7F973A93FE66}" srcOrd="0" destOrd="0" presId="urn:microsoft.com/office/officeart/2008/layout/CircularPictureCallout"/>
    <dgm:cxn modelId="{A1017068-7C00-4AC6-A651-B32AD021B4FC}" srcId="{88F298EC-8D58-4CB7-974D-DCD4AF1D4543}" destId="{9BCD23C4-3D39-411F-994B-E6F938D25430}" srcOrd="0" destOrd="0" parTransId="{4BB4837B-E2A3-4B46-B25B-17454BA2ECF8}" sibTransId="{3290208C-2E18-4BB7-A201-14B26E4B3A28}"/>
    <dgm:cxn modelId="{EEBEA56C-0071-4C04-802E-6838070B2A90}" type="presOf" srcId="{88F298EC-8D58-4CB7-974D-DCD4AF1D4543}" destId="{33D0E18E-3781-4B13-83B5-3DBAF354ACBD}" srcOrd="0" destOrd="0" presId="urn:microsoft.com/office/officeart/2008/layout/CircularPictureCallout"/>
    <dgm:cxn modelId="{6BB38D54-2BD9-4C9F-8B97-BA88C0861058}" type="presOf" srcId="{3290208C-2E18-4BB7-A201-14B26E4B3A28}" destId="{058F3318-5138-48F6-81CD-5D72783A74EA}" srcOrd="0" destOrd="0" presId="urn:microsoft.com/office/officeart/2008/layout/CircularPictureCallout"/>
    <dgm:cxn modelId="{FF31E98F-0D08-4759-B192-E694DD1DB5A3}" type="presOf" srcId="{F91558E8-549D-485A-A4C7-7CFE9B74524E}" destId="{0856D658-7F2C-42FF-9FCE-61A6730F1C93}" srcOrd="0" destOrd="0" presId="urn:microsoft.com/office/officeart/2008/layout/CircularPictureCallout"/>
    <dgm:cxn modelId="{77195C96-2B12-4DA6-9F4B-D0268E70A05F}" type="presOf" srcId="{9BCD23C4-3D39-411F-994B-E6F938D25430}" destId="{EE2F8BAD-694A-439C-8B2D-6613C88DEF42}" srcOrd="0" destOrd="0" presId="urn:microsoft.com/office/officeart/2008/layout/CircularPictureCallout"/>
    <dgm:cxn modelId="{A4AD9AC8-3166-4EF7-97DE-A09A0F77644C}" srcId="{88F298EC-8D58-4CB7-974D-DCD4AF1D4543}" destId="{5DFB5E78-5A44-4A8F-93A3-6F23560B6351}" srcOrd="1" destOrd="0" parTransId="{C0AA83FE-9F0C-4A49-B97A-77A299B9883C}" sibTransId="{F91558E8-549D-485A-A4C7-7CFE9B74524E}"/>
    <dgm:cxn modelId="{CDE0C8BD-11A4-46D8-AD63-5FC0ED3AE1B7}" type="presParOf" srcId="{33D0E18E-3781-4B13-83B5-3DBAF354ACBD}" destId="{895B35D1-88C4-49DF-B831-0FB8B48F0E3B}" srcOrd="0" destOrd="0" presId="urn:microsoft.com/office/officeart/2008/layout/CircularPictureCallout"/>
    <dgm:cxn modelId="{0BC88284-009B-4F3C-94C9-E611F85897E0}" type="presParOf" srcId="{895B35D1-88C4-49DF-B831-0FB8B48F0E3B}" destId="{80099C69-CBA3-4905-8AF3-C8C6043050EA}" srcOrd="0" destOrd="0" presId="urn:microsoft.com/office/officeart/2008/layout/CircularPictureCallout"/>
    <dgm:cxn modelId="{A8620E63-CE3F-413F-8AB3-98FA22FFA22D}" type="presParOf" srcId="{80099C69-CBA3-4905-8AF3-C8C6043050EA}" destId="{058F3318-5138-48F6-81CD-5D72783A74EA}" srcOrd="0" destOrd="0" presId="urn:microsoft.com/office/officeart/2008/layout/CircularPictureCallout"/>
    <dgm:cxn modelId="{9B245C9A-69B3-495B-A42A-441F3AEE5D9F}" type="presParOf" srcId="{895B35D1-88C4-49DF-B831-0FB8B48F0E3B}" destId="{EE2F8BAD-694A-439C-8B2D-6613C88DEF42}" srcOrd="1" destOrd="0" presId="urn:microsoft.com/office/officeart/2008/layout/CircularPictureCallout"/>
    <dgm:cxn modelId="{4C0DCF0A-28FF-4037-BA96-79BE712BFAF0}" type="presParOf" srcId="{895B35D1-88C4-49DF-B831-0FB8B48F0E3B}" destId="{F63CC6A1-00BB-495E-B781-8858664AC08F}" srcOrd="2" destOrd="0" presId="urn:microsoft.com/office/officeart/2008/layout/CircularPictureCallout"/>
    <dgm:cxn modelId="{ECD4D83D-3C25-45B7-9CF0-0875BA70594D}" type="presParOf" srcId="{F63CC6A1-00BB-495E-B781-8858664AC08F}" destId="{0856D658-7F2C-42FF-9FCE-61A6730F1C93}" srcOrd="0" destOrd="0" presId="urn:microsoft.com/office/officeart/2008/layout/CircularPictureCallout"/>
    <dgm:cxn modelId="{6AE62B75-99D9-4EEF-A03E-A2C259D93E5A}" type="presParOf" srcId="{895B35D1-88C4-49DF-B831-0FB8B48F0E3B}" destId="{1F8D07CE-A45F-4E0C-AB66-8FF9A3199F21}" srcOrd="3" destOrd="0" presId="urn:microsoft.com/office/officeart/2008/layout/CircularPictureCallout"/>
    <dgm:cxn modelId="{3EBF3B7D-2FC7-419F-954C-66B63EA70700}" type="presParOf" srcId="{895B35D1-88C4-49DF-B831-0FB8B48F0E3B}" destId="{82B1C0C3-A49F-4C11-8F38-5FE72805BC0C}" srcOrd="4" destOrd="0" presId="urn:microsoft.com/office/officeart/2008/layout/CircularPictureCallout"/>
    <dgm:cxn modelId="{6D887AE4-D04E-4721-803F-4D6E124F69DF}" type="presParOf" srcId="{82B1C0C3-A49F-4C11-8F38-5FE72805BC0C}" destId="{7D04B292-319C-4779-B855-7F973A93FE66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453B65-F2A4-48F0-9125-60CDA5744E99}" type="doc">
      <dgm:prSet loTypeId="urn:microsoft.com/office/officeart/2005/8/layout/radial6" loCatId="cycle" qsTypeId="urn:microsoft.com/office/officeart/2005/8/quickstyle/3d9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8CBBF23-8A43-4136-888F-F86EC031D47F}">
      <dgm:prSet phldrT="[Text]" custT="1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FFFF00"/>
          </a:solidFill>
        </a:ln>
      </dgm:spPr>
      <dgm:t>
        <a:bodyPr/>
        <a:lstStyle/>
        <a:p>
          <a:r>
            <a:rPr lang="en-US" sz="4800" b="1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r>
            <a:rPr lang="en-US" sz="4800" b="1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ফরজ</a:t>
          </a:r>
          <a:r>
            <a:rPr lang="en-US" sz="4800" b="1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হওয়ার</a:t>
          </a:r>
          <a:r>
            <a:rPr lang="en-US" sz="4800" b="1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শর্ত</a:t>
          </a:r>
          <a:endParaRPr lang="en-US" sz="4800" b="1" cap="none" spc="0" dirty="0">
            <a:ln w="10160">
              <a:prstDash val="solid"/>
            </a:ln>
            <a:solidFill>
              <a:srgbClr val="FF0000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606CC0-9968-434D-B5E7-3998EC6E02B6}" type="parTrans" cxnId="{CA5F591F-2F97-4E91-853C-205BAD751A4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05FF289-41C1-4890-92DF-0ADDE06B3103}" type="sibTrans" cxnId="{CA5F591F-2F97-4E91-853C-205BAD751A4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724EBD-1543-4F11-AEE5-C76E488D8914}">
      <dgm:prSet phldrT="[Text]" custT="1"/>
      <dgm:spPr/>
      <dgm:t>
        <a:bodyPr/>
        <a:lstStyle/>
        <a:p>
          <a:r>
            <a:rPr lang="en-US" sz="3200" b="1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বিবেক</a:t>
          </a:r>
          <a:r>
            <a:rPr lang="en-US" sz="3200" b="1" cap="none" spc="0" dirty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বুদ্ধিসম্পন্ন</a:t>
          </a:r>
          <a:r>
            <a:rPr lang="en-US" sz="3200" b="1" cap="none" spc="0" dirty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3200" b="1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AD2CE48-CB94-4595-9C88-3BE3254FD996}" type="parTrans" cxnId="{A4045478-5BEA-49F1-A589-A08C5A2DE4A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258CC31-805B-45E1-9128-B6A5212DF418}" type="sibTrans" cxnId="{A4045478-5BEA-49F1-A589-A08C5A2DE4A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F29C2D9-8672-4992-B209-0029BFF795C4}">
      <dgm:prSet phldrT="[Text]" custT="1"/>
      <dgm:spPr/>
      <dgm:t>
        <a:bodyPr/>
        <a:lstStyle/>
        <a:p>
          <a:r>
            <a:rPr lang="en-US" sz="3600" b="1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ঋণগ্রস্ত</a:t>
          </a:r>
          <a:r>
            <a:rPr lang="en-US" sz="3600" b="1" cap="none" spc="0" dirty="0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3600" b="1" cap="none" spc="0" dirty="0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3600" b="1" cap="none" spc="0" dirty="0">
            <a:ln w="12700">
              <a:noFill/>
              <a:prstDash val="solid"/>
            </a:ln>
            <a:effectLst>
              <a:outerShdw dist="38100" dir="2640000" algn="bl" rotWithShape="0">
                <a:schemeClr val="accent1"/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FE0E174-B5A7-437E-99C0-E584F198EAB6}" type="parTrans" cxnId="{B03F254A-C929-4023-AEA7-0F62A3619F4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F3C1F98-24B7-48EC-B6E0-16607951206C}" type="sibTrans" cxnId="{B03F254A-C929-4023-AEA7-0F62A3619F4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444EB3F-475F-4B15-9718-31793467AD7E}">
      <dgm:prSet phldrT="[Text]" custT="1"/>
      <dgm:spPr/>
      <dgm:t>
        <a:bodyPr/>
        <a:lstStyle/>
        <a:p>
          <a:r>
            <a:rPr lang="en-US" sz="2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r>
            <a:rPr lang="en-US" sz="2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প্রয়োজনের</a:t>
          </a:r>
          <a:r>
            <a:rPr lang="en-US" sz="2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অতিরিক্ত</a:t>
          </a:r>
          <a:r>
            <a:rPr lang="en-US" sz="28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2800" b="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BC97E8A-48EB-40C5-BC18-79434555FCF5}" type="parTrans" cxnId="{E53F4692-90D1-47BF-8F9F-A643C01D7F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A6E5B7B-7F85-4678-8526-E0EF1DC29F4E}" type="sibTrans" cxnId="{E53F4692-90D1-47BF-8F9F-A643C01D7F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FCC634D-8512-4650-A3A5-0D2FA8BDFD90}">
      <dgm:prSet phldrT="[Text]" custT="1"/>
      <dgm:spPr/>
      <dgm:t>
        <a:bodyPr/>
        <a:lstStyle/>
        <a:p>
          <a:r>
            <a:rPr lang="en-US" sz="3200" b="1" cap="none" spc="0">
              <a:ln w="12700" cmpd="sng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স্বাধীন হওয়া</a:t>
          </a:r>
          <a:endParaRPr lang="en-US" sz="3200" b="1" cap="none" spc="0" dirty="0">
            <a:ln w="12700" cmpd="sng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165F4DD-179B-418F-B618-5B2EC74E68B3}" type="parTrans" cxnId="{46C13B8B-659C-4547-89BA-58369998C89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E98FA30-DD79-464D-8AD6-C403D9FEAA0F}" type="sibTrans" cxnId="{46C13B8B-659C-4547-89BA-58369998C89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F623C34-E5F1-4F41-8F65-72ED1F2575B4}">
      <dgm:prSet phldrT="[Text]" custT="1"/>
      <dgm:spPr/>
      <dgm:t>
        <a:bodyPr/>
        <a:lstStyle/>
        <a:p>
          <a:r>
            <a:rPr lang="en-US" sz="2400" b="1" cap="none" spc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নিসাব পরিমান সম্পদ থাকা</a:t>
          </a:r>
          <a:endParaRPr lang="en-US" sz="2400" b="1" cap="none" spc="0" dirty="0">
            <a:ln/>
            <a:effectLst>
              <a:outerShdw blurRad="38100" dist="19050" dir="2700000" algn="tl" rotWithShape="0">
                <a:schemeClr val="dk1">
                  <a:lumMod val="50000"/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032841-943A-408E-8F8C-574F87C6C1EB}" type="parTrans" cxnId="{48071609-6B85-442C-ADD2-9C603C31A2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F35DAE0-3FC3-48A4-9C59-8F563B5B6A62}" type="sibTrans" cxnId="{48071609-6B85-442C-ADD2-9C603C31A2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48C6E08-51E3-4375-AF3D-E5D02A036445}">
      <dgm:prSet custT="1"/>
      <dgm:spPr/>
      <dgm:t>
        <a:bodyPr/>
        <a:lstStyle/>
        <a:p>
          <a:r>
            <a:rPr lang="en-US" sz="2800" b="1" cap="none" spc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মুসলিম হওয়া</a:t>
          </a:r>
          <a:endParaRPr lang="en-US" sz="2800" b="1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690486B-2493-41EB-940F-E871DB909424}" type="parTrans" cxnId="{9F607345-69F2-4459-AAA7-8675CFC8A9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77E06BE-2063-4323-A4A0-57FE23FC3C4F}" type="sibTrans" cxnId="{9F607345-69F2-4459-AAA7-8675CFC8A9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32FEAFA-19F1-462B-889C-B2E5BDB8C03C}">
      <dgm:prSet custT="1"/>
      <dgm:spPr/>
      <dgm:t>
        <a:bodyPr/>
        <a:lstStyle/>
        <a:p>
          <a:r>
            <a:rPr lang="en-US" sz="3200" b="1" i="1" cap="none" spc="0">
              <a:ln w="12700" cmpd="sng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প্রাপ্ত বয়স্ক হওয়া</a:t>
          </a:r>
          <a:endParaRPr lang="en-US" sz="3200" b="1" i="1" cap="none" spc="0" dirty="0">
            <a:ln w="12700" cmpd="sng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FB58850-6F56-4A8E-8661-3E85D7B52362}" type="parTrans" cxnId="{DA694A22-401E-4FA4-AB8E-393F9FD844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C26C422-A090-4C11-BC35-4FAE3799322D}" type="sibTrans" cxnId="{DA694A22-401E-4FA4-AB8E-393F9FD844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241EF3-DBC2-4F99-A313-7163C7C3E4DF}" type="pres">
      <dgm:prSet presAssocID="{A9453B65-F2A4-48F0-9125-60CDA5744E99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0F72039-9DF0-4EA9-AD2F-21D727ADC75A}" type="pres">
      <dgm:prSet presAssocID="{C8CBBF23-8A43-4136-888F-F86EC031D47F}" presName="centerShape" presStyleLbl="node0" presStyleIdx="0" presStyleCnt="1" custScaleX="149068" custScaleY="134847"/>
      <dgm:spPr/>
    </dgm:pt>
    <dgm:pt modelId="{B1FA7F1F-54C9-48F9-9208-9366FBEB4E0C}" type="pres">
      <dgm:prSet presAssocID="{148C6E08-51E3-4375-AF3D-E5D02A036445}" presName="node" presStyleLbl="node1" presStyleIdx="0" presStyleCnt="7" custScaleX="161907" custRadScaleRad="106708" custRadScaleInc="15783">
        <dgm:presLayoutVars>
          <dgm:bulletEnabled val="1"/>
        </dgm:presLayoutVars>
      </dgm:prSet>
      <dgm:spPr/>
    </dgm:pt>
    <dgm:pt modelId="{B8B5C868-C8B3-4D08-8CBC-9B35946C48DA}" type="pres">
      <dgm:prSet presAssocID="{148C6E08-51E3-4375-AF3D-E5D02A036445}" presName="dummy" presStyleCnt="0"/>
      <dgm:spPr/>
    </dgm:pt>
    <dgm:pt modelId="{C4E8EC13-BAE1-4F57-B0E2-26954648FA57}" type="pres">
      <dgm:prSet presAssocID="{877E06BE-2063-4323-A4A0-57FE23FC3C4F}" presName="sibTrans" presStyleLbl="sibTrans2D1" presStyleIdx="0" presStyleCnt="7"/>
      <dgm:spPr/>
    </dgm:pt>
    <dgm:pt modelId="{A7D1B414-42A4-4D00-BD17-9E735A6CBA37}" type="pres">
      <dgm:prSet presAssocID="{C32FEAFA-19F1-462B-889C-B2E5BDB8C03C}" presName="node" presStyleLbl="node1" presStyleIdx="1" presStyleCnt="7" custScaleX="151198" custRadScaleRad="117301" custRadScaleInc="26690">
        <dgm:presLayoutVars>
          <dgm:bulletEnabled val="1"/>
        </dgm:presLayoutVars>
      </dgm:prSet>
      <dgm:spPr/>
    </dgm:pt>
    <dgm:pt modelId="{3A3865F8-A7DC-44B3-8F2A-F8A765A51028}" type="pres">
      <dgm:prSet presAssocID="{C32FEAFA-19F1-462B-889C-B2E5BDB8C03C}" presName="dummy" presStyleCnt="0"/>
      <dgm:spPr/>
    </dgm:pt>
    <dgm:pt modelId="{2D7D5D2C-FCBA-407D-B178-996447A17BC7}" type="pres">
      <dgm:prSet presAssocID="{9C26C422-A090-4C11-BC35-4FAE3799322D}" presName="sibTrans" presStyleLbl="sibTrans2D1" presStyleIdx="1" presStyleCnt="7"/>
      <dgm:spPr/>
    </dgm:pt>
    <dgm:pt modelId="{E30596AD-C94B-45D0-9A03-645EDD15BBE9}" type="pres">
      <dgm:prSet presAssocID="{5E724EBD-1543-4F11-AEE5-C76E488D8914}" presName="node" presStyleLbl="node1" presStyleIdx="2" presStyleCnt="7" custScaleX="152241" custRadScaleRad="131194" custRadScaleInc="-27063">
        <dgm:presLayoutVars>
          <dgm:bulletEnabled val="1"/>
        </dgm:presLayoutVars>
      </dgm:prSet>
      <dgm:spPr/>
    </dgm:pt>
    <dgm:pt modelId="{48F75F88-FE8F-4568-A282-1C138F07FF47}" type="pres">
      <dgm:prSet presAssocID="{5E724EBD-1543-4F11-AEE5-C76E488D8914}" presName="dummy" presStyleCnt="0"/>
      <dgm:spPr/>
    </dgm:pt>
    <dgm:pt modelId="{B5D9B562-D7D4-4D7F-8AEE-D404EEA1E42A}" type="pres">
      <dgm:prSet presAssocID="{F258CC31-805B-45E1-9128-B6A5212DF418}" presName="sibTrans" presStyleLbl="sibTrans2D1" presStyleIdx="2" presStyleCnt="7"/>
      <dgm:spPr/>
    </dgm:pt>
    <dgm:pt modelId="{7E0253BC-9816-443A-A7D2-CFCF4EB3A21A}" type="pres">
      <dgm:prSet presAssocID="{6FCC634D-8512-4650-A3A5-0D2FA8BDFD90}" presName="node" presStyleLbl="node1" presStyleIdx="3" presStyleCnt="7" custScaleX="174980" custRadScaleRad="124719" custRadScaleInc="-124498">
        <dgm:presLayoutVars>
          <dgm:bulletEnabled val="1"/>
        </dgm:presLayoutVars>
      </dgm:prSet>
      <dgm:spPr/>
    </dgm:pt>
    <dgm:pt modelId="{96A8034B-5635-4ABC-B881-DA29C514F758}" type="pres">
      <dgm:prSet presAssocID="{6FCC634D-8512-4650-A3A5-0D2FA8BDFD90}" presName="dummy" presStyleCnt="0"/>
      <dgm:spPr/>
    </dgm:pt>
    <dgm:pt modelId="{E1578C99-96E9-41F4-A843-2826A5A21636}" type="pres">
      <dgm:prSet presAssocID="{6E98FA30-DD79-464D-8AD6-C403D9FEAA0F}" presName="sibTrans" presStyleLbl="sibTrans2D1" presStyleIdx="3" presStyleCnt="7"/>
      <dgm:spPr/>
    </dgm:pt>
    <dgm:pt modelId="{A118C531-1EA0-4BD9-8D5A-6A13527F81AF}" type="pres">
      <dgm:prSet presAssocID="{4F623C34-E5F1-4F41-8F65-72ED1F2575B4}" presName="node" presStyleLbl="node1" presStyleIdx="4" presStyleCnt="7" custScaleX="172692" custRadScaleRad="114573" custRadScaleInc="104365">
        <dgm:presLayoutVars>
          <dgm:bulletEnabled val="1"/>
        </dgm:presLayoutVars>
      </dgm:prSet>
      <dgm:spPr/>
    </dgm:pt>
    <dgm:pt modelId="{C74FD2EB-1295-4041-AAEF-575D48EDBAC3}" type="pres">
      <dgm:prSet presAssocID="{4F623C34-E5F1-4F41-8F65-72ED1F2575B4}" presName="dummy" presStyleCnt="0"/>
      <dgm:spPr/>
    </dgm:pt>
    <dgm:pt modelId="{7D381EF6-6789-4276-92BF-E325BBA8854B}" type="pres">
      <dgm:prSet presAssocID="{1F35DAE0-3FC3-48A4-9C59-8F563B5B6A62}" presName="sibTrans" presStyleLbl="sibTrans2D1" presStyleIdx="4" presStyleCnt="7"/>
      <dgm:spPr/>
    </dgm:pt>
    <dgm:pt modelId="{84EE7755-2A68-4FF7-87FF-448C56C083F9}" type="pres">
      <dgm:prSet presAssocID="{9444EB3F-475F-4B15-9718-31793467AD7E}" presName="node" presStyleLbl="node1" presStyleIdx="5" presStyleCnt="7" custScaleX="180813" custScaleY="105045" custRadScaleRad="117055" custRadScaleInc="44294">
        <dgm:presLayoutVars>
          <dgm:bulletEnabled val="1"/>
        </dgm:presLayoutVars>
      </dgm:prSet>
      <dgm:spPr/>
    </dgm:pt>
    <dgm:pt modelId="{5D4C8D5A-CA29-423B-A547-136210640FBA}" type="pres">
      <dgm:prSet presAssocID="{9444EB3F-475F-4B15-9718-31793467AD7E}" presName="dummy" presStyleCnt="0"/>
      <dgm:spPr/>
    </dgm:pt>
    <dgm:pt modelId="{86B83B54-E516-4748-9495-9D4C9C888776}" type="pres">
      <dgm:prSet presAssocID="{FA6E5B7B-7F85-4678-8526-E0EF1DC29F4E}" presName="sibTrans" presStyleLbl="sibTrans2D1" presStyleIdx="5" presStyleCnt="7" custScaleX="100040" custLinFactNeighborX="-705"/>
      <dgm:spPr/>
    </dgm:pt>
    <dgm:pt modelId="{5CCCD0F5-D4EB-4FE9-8D6E-0007FA6CC9E9}" type="pres">
      <dgm:prSet presAssocID="{FF29C2D9-8672-4992-B209-0029BFF795C4}" presName="node" presStyleLbl="node1" presStyleIdx="6" presStyleCnt="7" custScaleX="168195" custRadScaleRad="115961" custRadScaleInc="-2196">
        <dgm:presLayoutVars>
          <dgm:bulletEnabled val="1"/>
        </dgm:presLayoutVars>
      </dgm:prSet>
      <dgm:spPr/>
    </dgm:pt>
    <dgm:pt modelId="{A741BA3D-A286-452E-9C76-A2B34534F324}" type="pres">
      <dgm:prSet presAssocID="{FF29C2D9-8672-4992-B209-0029BFF795C4}" presName="dummy" presStyleCnt="0"/>
      <dgm:spPr/>
    </dgm:pt>
    <dgm:pt modelId="{FC0F86F6-D004-4A56-9355-CDA98D99F3B5}" type="pres">
      <dgm:prSet presAssocID="{CF3C1F98-24B7-48EC-B6E0-16607951206C}" presName="sibTrans" presStyleLbl="sibTrans2D1" presStyleIdx="6" presStyleCnt="7"/>
      <dgm:spPr/>
    </dgm:pt>
  </dgm:ptLst>
  <dgm:cxnLst>
    <dgm:cxn modelId="{48071609-6B85-442C-ADD2-9C603C31A2AB}" srcId="{C8CBBF23-8A43-4136-888F-F86EC031D47F}" destId="{4F623C34-E5F1-4F41-8F65-72ED1F2575B4}" srcOrd="4" destOrd="0" parTransId="{A6032841-943A-408E-8F8C-574F87C6C1EB}" sibTransId="{1F35DAE0-3FC3-48A4-9C59-8F563B5B6A62}"/>
    <dgm:cxn modelId="{CA5F591F-2F97-4E91-853C-205BAD751A41}" srcId="{A9453B65-F2A4-48F0-9125-60CDA5744E99}" destId="{C8CBBF23-8A43-4136-888F-F86EC031D47F}" srcOrd="0" destOrd="0" parTransId="{55606CC0-9968-434D-B5E7-3998EC6E02B6}" sibTransId="{305FF289-41C1-4890-92DF-0ADDE06B3103}"/>
    <dgm:cxn modelId="{DA694A22-401E-4FA4-AB8E-393F9FD84485}" srcId="{C8CBBF23-8A43-4136-888F-F86EC031D47F}" destId="{C32FEAFA-19F1-462B-889C-B2E5BDB8C03C}" srcOrd="1" destOrd="0" parTransId="{7FB58850-6F56-4A8E-8661-3E85D7B52362}" sibTransId="{9C26C422-A090-4C11-BC35-4FAE3799322D}"/>
    <dgm:cxn modelId="{BEE98527-E2FF-4B2F-90A2-AF5F69AE786A}" type="presOf" srcId="{9C26C422-A090-4C11-BC35-4FAE3799322D}" destId="{2D7D5D2C-FCBA-407D-B178-996447A17BC7}" srcOrd="0" destOrd="0" presId="urn:microsoft.com/office/officeart/2005/8/layout/radial6"/>
    <dgm:cxn modelId="{0E35C340-B456-4E05-8B8E-920CFEABA32B}" type="presOf" srcId="{1F35DAE0-3FC3-48A4-9C59-8F563B5B6A62}" destId="{7D381EF6-6789-4276-92BF-E325BBA8854B}" srcOrd="0" destOrd="0" presId="urn:microsoft.com/office/officeart/2005/8/layout/radial6"/>
    <dgm:cxn modelId="{9F607345-69F2-4459-AAA7-8675CFC8A91D}" srcId="{C8CBBF23-8A43-4136-888F-F86EC031D47F}" destId="{148C6E08-51E3-4375-AF3D-E5D02A036445}" srcOrd="0" destOrd="0" parTransId="{E690486B-2493-41EB-940F-E871DB909424}" sibTransId="{877E06BE-2063-4323-A4A0-57FE23FC3C4F}"/>
    <dgm:cxn modelId="{0F81FF46-8E48-432B-A59F-92DBC55D98BC}" type="presOf" srcId="{F258CC31-805B-45E1-9128-B6A5212DF418}" destId="{B5D9B562-D7D4-4D7F-8AEE-D404EEA1E42A}" srcOrd="0" destOrd="0" presId="urn:microsoft.com/office/officeart/2005/8/layout/radial6"/>
    <dgm:cxn modelId="{20CC1447-1EA7-4A3F-997B-20BE90BBCEE2}" type="presOf" srcId="{4F623C34-E5F1-4F41-8F65-72ED1F2575B4}" destId="{A118C531-1EA0-4BD9-8D5A-6A13527F81AF}" srcOrd="0" destOrd="0" presId="urn:microsoft.com/office/officeart/2005/8/layout/radial6"/>
    <dgm:cxn modelId="{B03F254A-C929-4023-AEA7-0F62A3619F49}" srcId="{C8CBBF23-8A43-4136-888F-F86EC031D47F}" destId="{FF29C2D9-8672-4992-B209-0029BFF795C4}" srcOrd="6" destOrd="0" parTransId="{6FE0E174-B5A7-437E-99C0-E584F198EAB6}" sibTransId="{CF3C1F98-24B7-48EC-B6E0-16607951206C}"/>
    <dgm:cxn modelId="{53E99A6F-C6A0-409E-BB0B-0243364D3320}" type="presOf" srcId="{148C6E08-51E3-4375-AF3D-E5D02A036445}" destId="{B1FA7F1F-54C9-48F9-9208-9366FBEB4E0C}" srcOrd="0" destOrd="0" presId="urn:microsoft.com/office/officeart/2005/8/layout/radial6"/>
    <dgm:cxn modelId="{A4045478-5BEA-49F1-A589-A08C5A2DE4AF}" srcId="{C8CBBF23-8A43-4136-888F-F86EC031D47F}" destId="{5E724EBD-1543-4F11-AEE5-C76E488D8914}" srcOrd="2" destOrd="0" parTransId="{1AD2CE48-CB94-4595-9C88-3BE3254FD996}" sibTransId="{F258CC31-805B-45E1-9128-B6A5212DF418}"/>
    <dgm:cxn modelId="{B44DD17B-D341-40A9-AE24-B9CFB8F0DA7D}" type="presOf" srcId="{C8CBBF23-8A43-4136-888F-F86EC031D47F}" destId="{B0F72039-9DF0-4EA9-AD2F-21D727ADC75A}" srcOrd="0" destOrd="0" presId="urn:microsoft.com/office/officeart/2005/8/layout/radial6"/>
    <dgm:cxn modelId="{40F24B83-69C1-4D73-B4E9-048450D92EA9}" type="presOf" srcId="{C32FEAFA-19F1-462B-889C-B2E5BDB8C03C}" destId="{A7D1B414-42A4-4D00-BD17-9E735A6CBA37}" srcOrd="0" destOrd="0" presId="urn:microsoft.com/office/officeart/2005/8/layout/radial6"/>
    <dgm:cxn modelId="{5F9EB886-D24D-413F-9149-68623B6DB704}" type="presOf" srcId="{FF29C2D9-8672-4992-B209-0029BFF795C4}" destId="{5CCCD0F5-D4EB-4FE9-8D6E-0007FA6CC9E9}" srcOrd="0" destOrd="0" presId="urn:microsoft.com/office/officeart/2005/8/layout/radial6"/>
    <dgm:cxn modelId="{46C13B8B-659C-4547-89BA-58369998C89F}" srcId="{C8CBBF23-8A43-4136-888F-F86EC031D47F}" destId="{6FCC634D-8512-4650-A3A5-0D2FA8BDFD90}" srcOrd="3" destOrd="0" parTransId="{F165F4DD-179B-418F-B618-5B2EC74E68B3}" sibTransId="{6E98FA30-DD79-464D-8AD6-C403D9FEAA0F}"/>
    <dgm:cxn modelId="{E53F4692-90D1-47BF-8F9F-A643C01D7FAC}" srcId="{C8CBBF23-8A43-4136-888F-F86EC031D47F}" destId="{9444EB3F-475F-4B15-9718-31793467AD7E}" srcOrd="5" destOrd="0" parTransId="{6BC97E8A-48EB-40C5-BC18-79434555FCF5}" sibTransId="{FA6E5B7B-7F85-4678-8526-E0EF1DC29F4E}"/>
    <dgm:cxn modelId="{E6B732B2-C6A0-4C24-9EB7-92F71A696609}" type="presOf" srcId="{A9453B65-F2A4-48F0-9125-60CDA5744E99}" destId="{1B241EF3-DBC2-4F99-A313-7163C7C3E4DF}" srcOrd="0" destOrd="0" presId="urn:microsoft.com/office/officeart/2005/8/layout/radial6"/>
    <dgm:cxn modelId="{C96259B3-3103-4406-9C78-773684D62801}" type="presOf" srcId="{CF3C1F98-24B7-48EC-B6E0-16607951206C}" destId="{FC0F86F6-D004-4A56-9355-CDA98D99F3B5}" srcOrd="0" destOrd="0" presId="urn:microsoft.com/office/officeart/2005/8/layout/radial6"/>
    <dgm:cxn modelId="{0C0CA9DA-4433-4897-9CE5-15C2116FB3DC}" type="presOf" srcId="{9444EB3F-475F-4B15-9718-31793467AD7E}" destId="{84EE7755-2A68-4FF7-87FF-448C56C083F9}" srcOrd="0" destOrd="0" presId="urn:microsoft.com/office/officeart/2005/8/layout/radial6"/>
    <dgm:cxn modelId="{3B640FDB-1ACE-4BD3-9900-20C6495B728E}" type="presOf" srcId="{FA6E5B7B-7F85-4678-8526-E0EF1DC29F4E}" destId="{86B83B54-E516-4748-9495-9D4C9C888776}" srcOrd="0" destOrd="0" presId="urn:microsoft.com/office/officeart/2005/8/layout/radial6"/>
    <dgm:cxn modelId="{7ED154DB-816A-405F-8E0E-CF73E0518409}" type="presOf" srcId="{5E724EBD-1543-4F11-AEE5-C76E488D8914}" destId="{E30596AD-C94B-45D0-9A03-645EDD15BBE9}" srcOrd="0" destOrd="0" presId="urn:microsoft.com/office/officeart/2005/8/layout/radial6"/>
    <dgm:cxn modelId="{4CF3FDF3-B9F9-4B2C-91A3-06E1F6AF88FE}" type="presOf" srcId="{6E98FA30-DD79-464D-8AD6-C403D9FEAA0F}" destId="{E1578C99-96E9-41F4-A843-2826A5A21636}" srcOrd="0" destOrd="0" presId="urn:microsoft.com/office/officeart/2005/8/layout/radial6"/>
    <dgm:cxn modelId="{0E9C3AF7-E41A-4401-9729-14EED0317079}" type="presOf" srcId="{877E06BE-2063-4323-A4A0-57FE23FC3C4F}" destId="{C4E8EC13-BAE1-4F57-B0E2-26954648FA57}" srcOrd="0" destOrd="0" presId="urn:microsoft.com/office/officeart/2005/8/layout/radial6"/>
    <dgm:cxn modelId="{53CBC3FB-745D-427F-B507-A59C63F57B2B}" type="presOf" srcId="{6FCC634D-8512-4650-A3A5-0D2FA8BDFD90}" destId="{7E0253BC-9816-443A-A7D2-CFCF4EB3A21A}" srcOrd="0" destOrd="0" presId="urn:microsoft.com/office/officeart/2005/8/layout/radial6"/>
    <dgm:cxn modelId="{D892B82F-1C15-4DB1-A111-851435A594DD}" type="presParOf" srcId="{1B241EF3-DBC2-4F99-A313-7163C7C3E4DF}" destId="{B0F72039-9DF0-4EA9-AD2F-21D727ADC75A}" srcOrd="0" destOrd="0" presId="urn:microsoft.com/office/officeart/2005/8/layout/radial6"/>
    <dgm:cxn modelId="{575E4C05-7533-4C67-BDFF-9A8FFFFE01AA}" type="presParOf" srcId="{1B241EF3-DBC2-4F99-A313-7163C7C3E4DF}" destId="{B1FA7F1F-54C9-48F9-9208-9366FBEB4E0C}" srcOrd="1" destOrd="0" presId="urn:microsoft.com/office/officeart/2005/8/layout/radial6"/>
    <dgm:cxn modelId="{4B782406-F914-491F-A4CD-97DFAF45AA23}" type="presParOf" srcId="{1B241EF3-DBC2-4F99-A313-7163C7C3E4DF}" destId="{B8B5C868-C8B3-4D08-8CBC-9B35946C48DA}" srcOrd="2" destOrd="0" presId="urn:microsoft.com/office/officeart/2005/8/layout/radial6"/>
    <dgm:cxn modelId="{D9FF05CB-33EB-4ADA-8F53-281032351B69}" type="presParOf" srcId="{1B241EF3-DBC2-4F99-A313-7163C7C3E4DF}" destId="{C4E8EC13-BAE1-4F57-B0E2-26954648FA57}" srcOrd="3" destOrd="0" presId="urn:microsoft.com/office/officeart/2005/8/layout/radial6"/>
    <dgm:cxn modelId="{F2F73DE7-58F8-4F4A-A2C8-54381DA0FC50}" type="presParOf" srcId="{1B241EF3-DBC2-4F99-A313-7163C7C3E4DF}" destId="{A7D1B414-42A4-4D00-BD17-9E735A6CBA37}" srcOrd="4" destOrd="0" presId="urn:microsoft.com/office/officeart/2005/8/layout/radial6"/>
    <dgm:cxn modelId="{41B313F1-832B-42EB-8881-B25EF2204207}" type="presParOf" srcId="{1B241EF3-DBC2-4F99-A313-7163C7C3E4DF}" destId="{3A3865F8-A7DC-44B3-8F2A-F8A765A51028}" srcOrd="5" destOrd="0" presId="urn:microsoft.com/office/officeart/2005/8/layout/radial6"/>
    <dgm:cxn modelId="{F41A3FAD-381E-4598-892C-153AF1C7A745}" type="presParOf" srcId="{1B241EF3-DBC2-4F99-A313-7163C7C3E4DF}" destId="{2D7D5D2C-FCBA-407D-B178-996447A17BC7}" srcOrd="6" destOrd="0" presId="urn:microsoft.com/office/officeart/2005/8/layout/radial6"/>
    <dgm:cxn modelId="{BE0546D3-3BCC-4CD6-A6F1-BB8ED99B6372}" type="presParOf" srcId="{1B241EF3-DBC2-4F99-A313-7163C7C3E4DF}" destId="{E30596AD-C94B-45D0-9A03-645EDD15BBE9}" srcOrd="7" destOrd="0" presId="urn:microsoft.com/office/officeart/2005/8/layout/radial6"/>
    <dgm:cxn modelId="{5704397B-6DFF-49D3-828A-D7F85BFD3B9F}" type="presParOf" srcId="{1B241EF3-DBC2-4F99-A313-7163C7C3E4DF}" destId="{48F75F88-FE8F-4568-A282-1C138F07FF47}" srcOrd="8" destOrd="0" presId="urn:microsoft.com/office/officeart/2005/8/layout/radial6"/>
    <dgm:cxn modelId="{3604C57E-E4C0-467C-A495-5B4B962BE692}" type="presParOf" srcId="{1B241EF3-DBC2-4F99-A313-7163C7C3E4DF}" destId="{B5D9B562-D7D4-4D7F-8AEE-D404EEA1E42A}" srcOrd="9" destOrd="0" presId="urn:microsoft.com/office/officeart/2005/8/layout/radial6"/>
    <dgm:cxn modelId="{B5C93FC2-7C7E-4695-A902-1479A4BFF7A6}" type="presParOf" srcId="{1B241EF3-DBC2-4F99-A313-7163C7C3E4DF}" destId="{7E0253BC-9816-443A-A7D2-CFCF4EB3A21A}" srcOrd="10" destOrd="0" presId="urn:microsoft.com/office/officeart/2005/8/layout/radial6"/>
    <dgm:cxn modelId="{736222A7-F1F6-4795-89E8-E146A10F7218}" type="presParOf" srcId="{1B241EF3-DBC2-4F99-A313-7163C7C3E4DF}" destId="{96A8034B-5635-4ABC-B881-DA29C514F758}" srcOrd="11" destOrd="0" presId="urn:microsoft.com/office/officeart/2005/8/layout/radial6"/>
    <dgm:cxn modelId="{98635198-FE68-4FB2-BF08-81A19E83CC9A}" type="presParOf" srcId="{1B241EF3-DBC2-4F99-A313-7163C7C3E4DF}" destId="{E1578C99-96E9-41F4-A843-2826A5A21636}" srcOrd="12" destOrd="0" presId="urn:microsoft.com/office/officeart/2005/8/layout/radial6"/>
    <dgm:cxn modelId="{1B06E1A8-F825-459A-B796-CD2EC6CE3802}" type="presParOf" srcId="{1B241EF3-DBC2-4F99-A313-7163C7C3E4DF}" destId="{A118C531-1EA0-4BD9-8D5A-6A13527F81AF}" srcOrd="13" destOrd="0" presId="urn:microsoft.com/office/officeart/2005/8/layout/radial6"/>
    <dgm:cxn modelId="{20467F91-B0C0-4711-9B9C-84398A9E76CF}" type="presParOf" srcId="{1B241EF3-DBC2-4F99-A313-7163C7C3E4DF}" destId="{C74FD2EB-1295-4041-AAEF-575D48EDBAC3}" srcOrd="14" destOrd="0" presId="urn:microsoft.com/office/officeart/2005/8/layout/radial6"/>
    <dgm:cxn modelId="{73B5FA8A-192E-4979-8A00-D4064273715D}" type="presParOf" srcId="{1B241EF3-DBC2-4F99-A313-7163C7C3E4DF}" destId="{7D381EF6-6789-4276-92BF-E325BBA8854B}" srcOrd="15" destOrd="0" presId="urn:microsoft.com/office/officeart/2005/8/layout/radial6"/>
    <dgm:cxn modelId="{3746E834-FA14-4C7D-AD56-682C11F038CC}" type="presParOf" srcId="{1B241EF3-DBC2-4F99-A313-7163C7C3E4DF}" destId="{84EE7755-2A68-4FF7-87FF-448C56C083F9}" srcOrd="16" destOrd="0" presId="urn:microsoft.com/office/officeart/2005/8/layout/radial6"/>
    <dgm:cxn modelId="{2FFA6CEF-12AC-4C03-88CD-EFD73AFFFDCA}" type="presParOf" srcId="{1B241EF3-DBC2-4F99-A313-7163C7C3E4DF}" destId="{5D4C8D5A-CA29-423B-A547-136210640FBA}" srcOrd="17" destOrd="0" presId="urn:microsoft.com/office/officeart/2005/8/layout/radial6"/>
    <dgm:cxn modelId="{5551DA03-49CF-4E8B-A98E-1DDBF7A122C2}" type="presParOf" srcId="{1B241EF3-DBC2-4F99-A313-7163C7C3E4DF}" destId="{86B83B54-E516-4748-9495-9D4C9C888776}" srcOrd="18" destOrd="0" presId="urn:microsoft.com/office/officeart/2005/8/layout/radial6"/>
    <dgm:cxn modelId="{F4A64C6D-140F-4D2C-881C-F9A3FB6967A6}" type="presParOf" srcId="{1B241EF3-DBC2-4F99-A313-7163C7C3E4DF}" destId="{5CCCD0F5-D4EB-4FE9-8D6E-0007FA6CC9E9}" srcOrd="19" destOrd="0" presId="urn:microsoft.com/office/officeart/2005/8/layout/radial6"/>
    <dgm:cxn modelId="{C4A61DEF-CF23-43EC-8ED0-489A51821D18}" type="presParOf" srcId="{1B241EF3-DBC2-4F99-A313-7163C7C3E4DF}" destId="{A741BA3D-A286-452E-9C76-A2B34534F324}" srcOrd="20" destOrd="0" presId="urn:microsoft.com/office/officeart/2005/8/layout/radial6"/>
    <dgm:cxn modelId="{BFB2B58B-77C1-4775-B85B-70E8483275F3}" type="presParOf" srcId="{1B241EF3-DBC2-4F99-A313-7163C7C3E4DF}" destId="{FC0F86F6-D004-4A56-9355-CDA98D99F3B5}" srcOrd="21" destOrd="0" presId="urn:microsoft.com/office/officeart/2005/8/layout/radial6"/>
  </dgm:cxnLst>
  <dgm:bg/>
  <dgm:whole>
    <a:ln w="762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ED4BA6-1446-402E-91D5-6AFE53872F08}" type="doc">
      <dgm:prSet loTypeId="urn:microsoft.com/office/officeart/2005/8/layout/radial1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F778FA25-CBAA-42C9-8ECB-5EB6B0915830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b="1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r>
            <a:rPr lang="en-US" b="1" cap="none" spc="0" dirty="0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বন্টনের</a:t>
          </a:r>
          <a:r>
            <a:rPr lang="en-US" b="1" cap="none" spc="0" dirty="0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খাত</a:t>
          </a:r>
          <a:endParaRPr lang="en-US" b="1" cap="none" spc="0" dirty="0">
            <a:ln w="22225">
              <a:prstDash val="solid"/>
            </a:ln>
            <a:solidFill>
              <a:srgbClr val="660066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E1EC02F-5CA7-4A88-8106-6D3080557398}" type="parTrans" cxnId="{81187C7B-2766-4382-BBAE-0D8C653C7A4D}">
      <dgm:prSet/>
      <dgm:spPr/>
      <dgm:t>
        <a:bodyPr/>
        <a:lstStyle/>
        <a:p>
          <a:endParaRPr lang="en-US"/>
        </a:p>
      </dgm:t>
    </dgm:pt>
    <dgm:pt modelId="{5EEC9E45-337D-435A-AF4C-B261DCE38055}" type="sibTrans" cxnId="{81187C7B-2766-4382-BBAE-0D8C653C7A4D}">
      <dgm:prSet/>
      <dgm:spPr/>
      <dgm:t>
        <a:bodyPr/>
        <a:lstStyle/>
        <a:p>
          <a:endParaRPr lang="en-US"/>
        </a:p>
      </dgm:t>
    </dgm:pt>
    <dgm:pt modelId="{540B4F9B-E2F7-44EB-A8FA-9645132FB82B}">
      <dgm:prSet phldrT="[Text]"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400" b="1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B40FD1B-02BE-46A2-854D-FEBF92208C3E}" type="parTrans" cxnId="{B9DA93AB-7C29-40CB-B295-B43C8A43423C}">
      <dgm:prSet/>
      <dgm:spPr/>
      <dgm:t>
        <a:bodyPr/>
        <a:lstStyle/>
        <a:p>
          <a:endParaRPr lang="en-US"/>
        </a:p>
      </dgm:t>
    </dgm:pt>
    <dgm:pt modelId="{8B2EFDDE-1124-4334-8BA8-28507CDD8889}" type="sibTrans" cxnId="{B9DA93AB-7C29-40CB-B295-B43C8A43423C}">
      <dgm:prSet/>
      <dgm:spPr/>
      <dgm:t>
        <a:bodyPr/>
        <a:lstStyle/>
        <a:p>
          <a:endParaRPr lang="en-US"/>
        </a:p>
      </dgm:t>
    </dgm:pt>
    <dgm:pt modelId="{6F87DFA6-693C-4099-9684-C68CE907B55A}">
      <dgm:prSet phldrT="[Text]" custT="1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1600" b="1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D275D1-661D-4645-BCF6-09C8A491DB8A}" type="parTrans" cxnId="{7654AEF6-5C50-46BC-9E9B-0A3993DCF025}">
      <dgm:prSet/>
      <dgm:spPr/>
      <dgm:t>
        <a:bodyPr/>
        <a:lstStyle/>
        <a:p>
          <a:endParaRPr lang="en-US"/>
        </a:p>
      </dgm:t>
    </dgm:pt>
    <dgm:pt modelId="{8F31E666-9092-47DC-8F6C-1A39FB5C7A84}" type="sibTrans" cxnId="{7654AEF6-5C50-46BC-9E9B-0A3993DCF025}">
      <dgm:prSet/>
      <dgm:spPr/>
      <dgm:t>
        <a:bodyPr/>
        <a:lstStyle/>
        <a:p>
          <a:endParaRPr lang="en-US"/>
        </a:p>
      </dgm:t>
    </dgm:pt>
    <dgm:pt modelId="{6CD6194B-5826-484E-87BA-B6B726ECE397}">
      <dgm:prSet phldrT="[Text]" custT="1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400" b="1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3377164-9D4C-47BC-9F6A-7CAF009E6A15}" type="parTrans" cxnId="{4C0159F9-8619-4389-A432-5796DAD1EE31}">
      <dgm:prSet/>
      <dgm:spPr/>
      <dgm:t>
        <a:bodyPr/>
        <a:lstStyle/>
        <a:p>
          <a:endParaRPr lang="en-US"/>
        </a:p>
      </dgm:t>
    </dgm:pt>
    <dgm:pt modelId="{B98C260D-4E00-48A9-8AD6-B0B15C88F979}" type="sibTrans" cxnId="{4C0159F9-8619-4389-A432-5796DAD1EE31}">
      <dgm:prSet/>
      <dgm:spPr/>
      <dgm:t>
        <a:bodyPr/>
        <a:lstStyle/>
        <a:p>
          <a:endParaRPr lang="en-US"/>
        </a:p>
      </dgm:t>
    </dgm:pt>
    <dgm:pt modelId="{C93E5514-59DE-41CD-97EA-FDA202102E47}">
      <dgm:prSet phldrT="[Text]" custT="1"/>
      <dgm:spPr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C0459A-B615-4E5E-8A5E-E736D703DA7A}" type="parTrans" cxnId="{FA6E4C4F-2857-4B4A-82DE-66093F1F128F}">
      <dgm:prSet/>
      <dgm:spPr/>
      <dgm:t>
        <a:bodyPr/>
        <a:lstStyle/>
        <a:p>
          <a:endParaRPr lang="en-US"/>
        </a:p>
      </dgm:t>
    </dgm:pt>
    <dgm:pt modelId="{85AEAD04-E611-4E9B-82AE-B07DF3FD3ECD}" type="sibTrans" cxnId="{FA6E4C4F-2857-4B4A-82DE-66093F1F128F}">
      <dgm:prSet/>
      <dgm:spPr/>
      <dgm:t>
        <a:bodyPr/>
        <a:lstStyle/>
        <a:p>
          <a:endParaRPr lang="en-US"/>
        </a:p>
      </dgm:t>
    </dgm:pt>
    <dgm:pt modelId="{A346913D-17E2-47A8-81A0-A13133798A68}">
      <dgm:prSet phldrT="[Text]" custT="1"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53399C9-3149-4350-AA97-6E51175250CF}" type="parTrans" cxnId="{8FAFE05B-33B0-4146-B22D-155E8B1D6DE3}">
      <dgm:prSet/>
      <dgm:spPr/>
      <dgm:t>
        <a:bodyPr/>
        <a:lstStyle/>
        <a:p>
          <a:endParaRPr lang="en-US" dirty="0"/>
        </a:p>
      </dgm:t>
    </dgm:pt>
    <dgm:pt modelId="{FFD80865-CDF6-4C52-8D26-8F9A94AB888D}" type="sibTrans" cxnId="{8FAFE05B-33B0-4146-B22D-155E8B1D6DE3}">
      <dgm:prSet/>
      <dgm:spPr/>
      <dgm:t>
        <a:bodyPr/>
        <a:lstStyle/>
        <a:p>
          <a:endParaRPr lang="en-US"/>
        </a:p>
      </dgm:t>
    </dgm:pt>
    <dgm:pt modelId="{4DDC8605-88B9-4F88-901B-73B4C14A7050}">
      <dgm:prSet phldrT="[Text]" custT="1"/>
      <dgm:spPr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E46B08C-4C68-42DE-B8A4-AE78115522A9}" type="parTrans" cxnId="{8F85759A-85DD-41D8-9A50-4FC495D100D0}">
      <dgm:prSet/>
      <dgm:spPr/>
      <dgm:t>
        <a:bodyPr/>
        <a:lstStyle/>
        <a:p>
          <a:endParaRPr lang="en-US"/>
        </a:p>
      </dgm:t>
    </dgm:pt>
    <dgm:pt modelId="{19FA756E-EF7D-4B9C-BC25-C754C42F4A6B}" type="sibTrans" cxnId="{8F85759A-85DD-41D8-9A50-4FC495D100D0}">
      <dgm:prSet/>
      <dgm:spPr/>
      <dgm:t>
        <a:bodyPr/>
        <a:lstStyle/>
        <a:p>
          <a:endParaRPr lang="en-US"/>
        </a:p>
      </dgm:t>
    </dgm:pt>
    <dgm:pt modelId="{390EC369-B5CC-43B3-839A-4C6A4E321459}">
      <dgm:prSet phldrT="[Text]" custT="1"/>
      <dgm:spPr>
        <a:blipFill dpi="0" rotWithShape="0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08E25A6-1F66-401C-A90C-DD7073991DCC}" type="parTrans" cxnId="{F5FBE4BF-5715-42AE-B060-875F9B6EE8FA}">
      <dgm:prSet/>
      <dgm:spPr/>
      <dgm:t>
        <a:bodyPr/>
        <a:lstStyle/>
        <a:p>
          <a:endParaRPr lang="en-US"/>
        </a:p>
      </dgm:t>
    </dgm:pt>
    <dgm:pt modelId="{0D8BFE0E-385A-49BD-8127-ACF4E15521F3}" type="sibTrans" cxnId="{F5FBE4BF-5715-42AE-B060-875F9B6EE8FA}">
      <dgm:prSet/>
      <dgm:spPr/>
      <dgm:t>
        <a:bodyPr/>
        <a:lstStyle/>
        <a:p>
          <a:endParaRPr lang="en-US"/>
        </a:p>
      </dgm:t>
    </dgm:pt>
    <dgm:pt modelId="{2C9DEF65-E339-43B2-97D6-587E8C126812}">
      <dgm:prSet phldrT="[Text]" custT="1"/>
      <dgm:spPr>
        <a:blipFill dpi="0" rotWithShape="0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1D9CDFE-DED3-4766-B43C-F4DC1E306D42}" type="parTrans" cxnId="{D540A828-C67C-4809-9257-8BBDC6317D44}">
      <dgm:prSet/>
      <dgm:spPr/>
      <dgm:t>
        <a:bodyPr/>
        <a:lstStyle/>
        <a:p>
          <a:endParaRPr lang="en-US"/>
        </a:p>
      </dgm:t>
    </dgm:pt>
    <dgm:pt modelId="{C53A4DAF-62AF-4851-B75D-F9249AF6F8A5}" type="sibTrans" cxnId="{D540A828-C67C-4809-9257-8BBDC6317D44}">
      <dgm:prSet/>
      <dgm:spPr/>
      <dgm:t>
        <a:bodyPr/>
        <a:lstStyle/>
        <a:p>
          <a:endParaRPr lang="en-US"/>
        </a:p>
      </dgm:t>
    </dgm:pt>
    <dgm:pt modelId="{65924AC2-560F-48C3-9E06-55C03045C710}" type="pres">
      <dgm:prSet presAssocID="{5AED4BA6-1446-402E-91D5-6AFE53872F0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E48304A-CBCE-4F2E-B291-633C43B5E162}" type="pres">
      <dgm:prSet presAssocID="{F778FA25-CBAA-42C9-8ECB-5EB6B0915830}" presName="centerShape" presStyleLbl="node0" presStyleIdx="0" presStyleCnt="1"/>
      <dgm:spPr/>
    </dgm:pt>
    <dgm:pt modelId="{CEA32E37-2292-4D81-8623-B79AE57C3CF2}" type="pres">
      <dgm:prSet presAssocID="{EB40FD1B-02BE-46A2-854D-FEBF92208C3E}" presName="Name9" presStyleLbl="parChTrans1D2" presStyleIdx="0" presStyleCnt="8"/>
      <dgm:spPr/>
    </dgm:pt>
    <dgm:pt modelId="{B7BB1267-FEDA-4476-A4BD-A5B2F64D596F}" type="pres">
      <dgm:prSet presAssocID="{EB40FD1B-02BE-46A2-854D-FEBF92208C3E}" presName="connTx" presStyleLbl="parChTrans1D2" presStyleIdx="0" presStyleCnt="8"/>
      <dgm:spPr/>
    </dgm:pt>
    <dgm:pt modelId="{EA327DAA-F0E3-4820-9BBC-5F10F0D11EDA}" type="pres">
      <dgm:prSet presAssocID="{540B4F9B-E2F7-44EB-A8FA-9645132FB82B}" presName="node" presStyleLbl="node1" presStyleIdx="0" presStyleCnt="8">
        <dgm:presLayoutVars>
          <dgm:bulletEnabled val="1"/>
        </dgm:presLayoutVars>
      </dgm:prSet>
      <dgm:spPr/>
    </dgm:pt>
    <dgm:pt modelId="{0480B507-3A7F-41E5-AE2D-D9464F027C88}" type="pres">
      <dgm:prSet presAssocID="{F8D275D1-661D-4645-BCF6-09C8A491DB8A}" presName="Name9" presStyleLbl="parChTrans1D2" presStyleIdx="1" presStyleCnt="8"/>
      <dgm:spPr/>
    </dgm:pt>
    <dgm:pt modelId="{C83E4463-4D3F-478F-A396-6E195F75D8B9}" type="pres">
      <dgm:prSet presAssocID="{F8D275D1-661D-4645-BCF6-09C8A491DB8A}" presName="connTx" presStyleLbl="parChTrans1D2" presStyleIdx="1" presStyleCnt="8"/>
      <dgm:spPr/>
    </dgm:pt>
    <dgm:pt modelId="{158AC44C-DA3C-41B2-913E-2D90DA2218D6}" type="pres">
      <dgm:prSet presAssocID="{6F87DFA6-693C-4099-9684-C68CE907B55A}" presName="node" presStyleLbl="node1" presStyleIdx="1" presStyleCnt="8">
        <dgm:presLayoutVars>
          <dgm:bulletEnabled val="1"/>
        </dgm:presLayoutVars>
      </dgm:prSet>
      <dgm:spPr/>
    </dgm:pt>
    <dgm:pt modelId="{180B6817-E7BE-4C8A-A66F-80D5601DE66A}" type="pres">
      <dgm:prSet presAssocID="{C3377164-9D4C-47BC-9F6A-7CAF009E6A15}" presName="Name9" presStyleLbl="parChTrans1D2" presStyleIdx="2" presStyleCnt="8"/>
      <dgm:spPr/>
    </dgm:pt>
    <dgm:pt modelId="{512584C8-7C25-42AA-B03F-99C4990B0F0D}" type="pres">
      <dgm:prSet presAssocID="{C3377164-9D4C-47BC-9F6A-7CAF009E6A15}" presName="connTx" presStyleLbl="parChTrans1D2" presStyleIdx="2" presStyleCnt="8"/>
      <dgm:spPr/>
    </dgm:pt>
    <dgm:pt modelId="{F33AF125-386A-49F5-81F4-C631BF8DB960}" type="pres">
      <dgm:prSet presAssocID="{6CD6194B-5826-484E-87BA-B6B726ECE397}" presName="node" presStyleLbl="node1" presStyleIdx="2" presStyleCnt="8">
        <dgm:presLayoutVars>
          <dgm:bulletEnabled val="1"/>
        </dgm:presLayoutVars>
      </dgm:prSet>
      <dgm:spPr/>
    </dgm:pt>
    <dgm:pt modelId="{BDFFC2A8-BED3-4A01-AA07-03B763D9B3B5}" type="pres">
      <dgm:prSet presAssocID="{83C0459A-B615-4E5E-8A5E-E736D703DA7A}" presName="Name9" presStyleLbl="parChTrans1D2" presStyleIdx="3" presStyleCnt="8"/>
      <dgm:spPr/>
    </dgm:pt>
    <dgm:pt modelId="{34C290BD-0522-4231-BCB7-F7F94C7A1750}" type="pres">
      <dgm:prSet presAssocID="{83C0459A-B615-4E5E-8A5E-E736D703DA7A}" presName="connTx" presStyleLbl="parChTrans1D2" presStyleIdx="3" presStyleCnt="8"/>
      <dgm:spPr/>
    </dgm:pt>
    <dgm:pt modelId="{8091510B-B873-4A34-9EDE-891FDC5CFD12}" type="pres">
      <dgm:prSet presAssocID="{C93E5514-59DE-41CD-97EA-FDA202102E47}" presName="node" presStyleLbl="node1" presStyleIdx="3" presStyleCnt="8">
        <dgm:presLayoutVars>
          <dgm:bulletEnabled val="1"/>
        </dgm:presLayoutVars>
      </dgm:prSet>
      <dgm:spPr/>
    </dgm:pt>
    <dgm:pt modelId="{01E04173-8DBF-43E8-94F5-D91A386FD77F}" type="pres">
      <dgm:prSet presAssocID="{4E46B08C-4C68-42DE-B8A4-AE78115522A9}" presName="Name9" presStyleLbl="parChTrans1D2" presStyleIdx="4" presStyleCnt="8"/>
      <dgm:spPr/>
    </dgm:pt>
    <dgm:pt modelId="{E9D3966A-E822-49A0-B4F9-B6D893846139}" type="pres">
      <dgm:prSet presAssocID="{4E46B08C-4C68-42DE-B8A4-AE78115522A9}" presName="connTx" presStyleLbl="parChTrans1D2" presStyleIdx="4" presStyleCnt="8"/>
      <dgm:spPr/>
    </dgm:pt>
    <dgm:pt modelId="{2ABA5E6B-E08F-4CA3-ACA8-A6DB25C36222}" type="pres">
      <dgm:prSet presAssocID="{4DDC8605-88B9-4F88-901B-73B4C14A7050}" presName="node" presStyleLbl="node1" presStyleIdx="4" presStyleCnt="8">
        <dgm:presLayoutVars>
          <dgm:bulletEnabled val="1"/>
        </dgm:presLayoutVars>
      </dgm:prSet>
      <dgm:spPr/>
    </dgm:pt>
    <dgm:pt modelId="{DE8612B2-DAEE-404C-A779-8012931F8E26}" type="pres">
      <dgm:prSet presAssocID="{608E25A6-1F66-401C-A90C-DD7073991DCC}" presName="Name9" presStyleLbl="parChTrans1D2" presStyleIdx="5" presStyleCnt="8"/>
      <dgm:spPr/>
    </dgm:pt>
    <dgm:pt modelId="{9FE68E97-0842-468F-AC1D-0C81F5FBC35A}" type="pres">
      <dgm:prSet presAssocID="{608E25A6-1F66-401C-A90C-DD7073991DCC}" presName="connTx" presStyleLbl="parChTrans1D2" presStyleIdx="5" presStyleCnt="8"/>
      <dgm:spPr/>
    </dgm:pt>
    <dgm:pt modelId="{906743A0-840E-4A61-8E30-D72480A435D4}" type="pres">
      <dgm:prSet presAssocID="{390EC369-B5CC-43B3-839A-4C6A4E321459}" presName="node" presStyleLbl="node1" presStyleIdx="5" presStyleCnt="8">
        <dgm:presLayoutVars>
          <dgm:bulletEnabled val="1"/>
        </dgm:presLayoutVars>
      </dgm:prSet>
      <dgm:spPr/>
    </dgm:pt>
    <dgm:pt modelId="{8EE083A9-6238-4716-9F3C-5BF4A9A9C78A}" type="pres">
      <dgm:prSet presAssocID="{81D9CDFE-DED3-4766-B43C-F4DC1E306D42}" presName="Name9" presStyleLbl="parChTrans1D2" presStyleIdx="6" presStyleCnt="8"/>
      <dgm:spPr/>
    </dgm:pt>
    <dgm:pt modelId="{E30B2465-0B32-46B7-8E54-3DCE187C0E6D}" type="pres">
      <dgm:prSet presAssocID="{81D9CDFE-DED3-4766-B43C-F4DC1E306D42}" presName="connTx" presStyleLbl="parChTrans1D2" presStyleIdx="6" presStyleCnt="8"/>
      <dgm:spPr/>
    </dgm:pt>
    <dgm:pt modelId="{7586FFE7-981D-4D93-84CF-7F132F4ED858}" type="pres">
      <dgm:prSet presAssocID="{2C9DEF65-E339-43B2-97D6-587E8C126812}" presName="node" presStyleLbl="node1" presStyleIdx="6" presStyleCnt="8">
        <dgm:presLayoutVars>
          <dgm:bulletEnabled val="1"/>
        </dgm:presLayoutVars>
      </dgm:prSet>
      <dgm:spPr/>
    </dgm:pt>
    <dgm:pt modelId="{92ADA982-498E-466D-95B4-DAD92FAF37BF}" type="pres">
      <dgm:prSet presAssocID="{053399C9-3149-4350-AA97-6E51175250CF}" presName="Name9" presStyleLbl="parChTrans1D2" presStyleIdx="7" presStyleCnt="8"/>
      <dgm:spPr/>
    </dgm:pt>
    <dgm:pt modelId="{CB62CBD5-39D8-456C-B629-AA73037DF04B}" type="pres">
      <dgm:prSet presAssocID="{053399C9-3149-4350-AA97-6E51175250CF}" presName="connTx" presStyleLbl="parChTrans1D2" presStyleIdx="7" presStyleCnt="8"/>
      <dgm:spPr/>
    </dgm:pt>
    <dgm:pt modelId="{43D9AD85-6E0D-4845-BC51-E4EFC0E18759}" type="pres">
      <dgm:prSet presAssocID="{A346913D-17E2-47A8-81A0-A13133798A68}" presName="node" presStyleLbl="node1" presStyleIdx="7" presStyleCnt="8">
        <dgm:presLayoutVars>
          <dgm:bulletEnabled val="1"/>
        </dgm:presLayoutVars>
      </dgm:prSet>
      <dgm:spPr/>
    </dgm:pt>
  </dgm:ptLst>
  <dgm:cxnLst>
    <dgm:cxn modelId="{5243B707-6A16-4308-B571-9C5669A246CB}" type="presOf" srcId="{053399C9-3149-4350-AA97-6E51175250CF}" destId="{92ADA982-498E-466D-95B4-DAD92FAF37BF}" srcOrd="0" destOrd="0" presId="urn:microsoft.com/office/officeart/2005/8/layout/radial1"/>
    <dgm:cxn modelId="{8253FF11-FF3F-4D34-BC35-B0DCD6A460AE}" type="presOf" srcId="{4DDC8605-88B9-4F88-901B-73B4C14A7050}" destId="{2ABA5E6B-E08F-4CA3-ACA8-A6DB25C36222}" srcOrd="0" destOrd="0" presId="urn:microsoft.com/office/officeart/2005/8/layout/radial1"/>
    <dgm:cxn modelId="{D540A828-C67C-4809-9257-8BBDC6317D44}" srcId="{F778FA25-CBAA-42C9-8ECB-5EB6B0915830}" destId="{2C9DEF65-E339-43B2-97D6-587E8C126812}" srcOrd="6" destOrd="0" parTransId="{81D9CDFE-DED3-4766-B43C-F4DC1E306D42}" sibTransId="{C53A4DAF-62AF-4851-B75D-F9249AF6F8A5}"/>
    <dgm:cxn modelId="{268E692A-194E-4A5B-B325-2031A6582356}" type="presOf" srcId="{EB40FD1B-02BE-46A2-854D-FEBF92208C3E}" destId="{B7BB1267-FEDA-4476-A4BD-A5B2F64D596F}" srcOrd="1" destOrd="0" presId="urn:microsoft.com/office/officeart/2005/8/layout/radial1"/>
    <dgm:cxn modelId="{E213212B-C2A1-4769-9936-10019D468C84}" type="presOf" srcId="{83C0459A-B615-4E5E-8A5E-E736D703DA7A}" destId="{34C290BD-0522-4231-BCB7-F7F94C7A1750}" srcOrd="1" destOrd="0" presId="urn:microsoft.com/office/officeart/2005/8/layout/radial1"/>
    <dgm:cxn modelId="{CFFB1334-13A2-4B31-AFD9-6170B112168D}" type="presOf" srcId="{4E46B08C-4C68-42DE-B8A4-AE78115522A9}" destId="{01E04173-8DBF-43E8-94F5-D91A386FD77F}" srcOrd="0" destOrd="0" presId="urn:microsoft.com/office/officeart/2005/8/layout/radial1"/>
    <dgm:cxn modelId="{8F943535-2B17-4C85-8988-C33B4B74B305}" type="presOf" srcId="{6F87DFA6-693C-4099-9684-C68CE907B55A}" destId="{158AC44C-DA3C-41B2-913E-2D90DA2218D6}" srcOrd="0" destOrd="0" presId="urn:microsoft.com/office/officeart/2005/8/layout/radial1"/>
    <dgm:cxn modelId="{3F167639-2ABD-4474-9276-4F23951F5082}" type="presOf" srcId="{5AED4BA6-1446-402E-91D5-6AFE53872F08}" destId="{65924AC2-560F-48C3-9E06-55C03045C710}" srcOrd="0" destOrd="0" presId="urn:microsoft.com/office/officeart/2005/8/layout/radial1"/>
    <dgm:cxn modelId="{89E4D13B-882A-44BD-BD68-6CF318870186}" type="presOf" srcId="{EB40FD1B-02BE-46A2-854D-FEBF92208C3E}" destId="{CEA32E37-2292-4D81-8623-B79AE57C3CF2}" srcOrd="0" destOrd="0" presId="urn:microsoft.com/office/officeart/2005/8/layout/radial1"/>
    <dgm:cxn modelId="{8FAFE05B-33B0-4146-B22D-155E8B1D6DE3}" srcId="{F778FA25-CBAA-42C9-8ECB-5EB6B0915830}" destId="{A346913D-17E2-47A8-81A0-A13133798A68}" srcOrd="7" destOrd="0" parTransId="{053399C9-3149-4350-AA97-6E51175250CF}" sibTransId="{FFD80865-CDF6-4C52-8D26-8F9A94AB888D}"/>
    <dgm:cxn modelId="{3BE7EE5E-D2D1-4874-B995-4484D32D124C}" type="presOf" srcId="{2C9DEF65-E339-43B2-97D6-587E8C126812}" destId="{7586FFE7-981D-4D93-84CF-7F132F4ED858}" srcOrd="0" destOrd="0" presId="urn:microsoft.com/office/officeart/2005/8/layout/radial1"/>
    <dgm:cxn modelId="{4781FB42-2F27-40ED-8A8A-A4A38434544E}" type="presOf" srcId="{C93E5514-59DE-41CD-97EA-FDA202102E47}" destId="{8091510B-B873-4A34-9EDE-891FDC5CFD12}" srcOrd="0" destOrd="0" presId="urn:microsoft.com/office/officeart/2005/8/layout/radial1"/>
    <dgm:cxn modelId="{1B6EF66E-A973-41E8-B3B3-7E158E5BA7F0}" type="presOf" srcId="{608E25A6-1F66-401C-A90C-DD7073991DCC}" destId="{DE8612B2-DAEE-404C-A779-8012931F8E26}" srcOrd="0" destOrd="0" presId="urn:microsoft.com/office/officeart/2005/8/layout/radial1"/>
    <dgm:cxn modelId="{FA6E4C4F-2857-4B4A-82DE-66093F1F128F}" srcId="{F778FA25-CBAA-42C9-8ECB-5EB6B0915830}" destId="{C93E5514-59DE-41CD-97EA-FDA202102E47}" srcOrd="3" destOrd="0" parTransId="{83C0459A-B615-4E5E-8A5E-E736D703DA7A}" sibTransId="{85AEAD04-E611-4E9B-82AE-B07DF3FD3ECD}"/>
    <dgm:cxn modelId="{13CFEB71-4430-4FC7-8862-B8FA0BBD58AD}" type="presOf" srcId="{608E25A6-1F66-401C-A90C-DD7073991DCC}" destId="{9FE68E97-0842-468F-AC1D-0C81F5FBC35A}" srcOrd="1" destOrd="0" presId="urn:microsoft.com/office/officeart/2005/8/layout/radial1"/>
    <dgm:cxn modelId="{81187C7B-2766-4382-BBAE-0D8C653C7A4D}" srcId="{5AED4BA6-1446-402E-91D5-6AFE53872F08}" destId="{F778FA25-CBAA-42C9-8ECB-5EB6B0915830}" srcOrd="0" destOrd="0" parTransId="{AE1EC02F-5CA7-4A88-8106-6D3080557398}" sibTransId="{5EEC9E45-337D-435A-AF4C-B261DCE38055}"/>
    <dgm:cxn modelId="{45F8D993-2690-46F0-A699-DE895A510EC4}" type="presOf" srcId="{81D9CDFE-DED3-4766-B43C-F4DC1E306D42}" destId="{E30B2465-0B32-46B7-8E54-3DCE187C0E6D}" srcOrd="1" destOrd="0" presId="urn:microsoft.com/office/officeart/2005/8/layout/radial1"/>
    <dgm:cxn modelId="{8F85759A-85DD-41D8-9A50-4FC495D100D0}" srcId="{F778FA25-CBAA-42C9-8ECB-5EB6B0915830}" destId="{4DDC8605-88B9-4F88-901B-73B4C14A7050}" srcOrd="4" destOrd="0" parTransId="{4E46B08C-4C68-42DE-B8A4-AE78115522A9}" sibTransId="{19FA756E-EF7D-4B9C-BC25-C754C42F4A6B}"/>
    <dgm:cxn modelId="{1DAEC29E-6D8C-4561-B050-F99089D83BF4}" type="presOf" srcId="{F8D275D1-661D-4645-BCF6-09C8A491DB8A}" destId="{0480B507-3A7F-41E5-AE2D-D9464F027C88}" srcOrd="0" destOrd="0" presId="urn:microsoft.com/office/officeart/2005/8/layout/radial1"/>
    <dgm:cxn modelId="{697A1BA2-72D6-420F-B74E-FD0345C74A1F}" type="presOf" srcId="{4E46B08C-4C68-42DE-B8A4-AE78115522A9}" destId="{E9D3966A-E822-49A0-B4F9-B6D893846139}" srcOrd="1" destOrd="0" presId="urn:microsoft.com/office/officeart/2005/8/layout/radial1"/>
    <dgm:cxn modelId="{790D53A6-3B32-495B-8FF6-29E29C7E6B69}" type="presOf" srcId="{81D9CDFE-DED3-4766-B43C-F4DC1E306D42}" destId="{8EE083A9-6238-4716-9F3C-5BF4A9A9C78A}" srcOrd="0" destOrd="0" presId="urn:microsoft.com/office/officeart/2005/8/layout/radial1"/>
    <dgm:cxn modelId="{216648A7-74A8-4F50-B68F-CAFEEF58BF91}" type="presOf" srcId="{6CD6194B-5826-484E-87BA-B6B726ECE397}" destId="{F33AF125-386A-49F5-81F4-C631BF8DB960}" srcOrd="0" destOrd="0" presId="urn:microsoft.com/office/officeart/2005/8/layout/radial1"/>
    <dgm:cxn modelId="{B9DA93AB-7C29-40CB-B295-B43C8A43423C}" srcId="{F778FA25-CBAA-42C9-8ECB-5EB6B0915830}" destId="{540B4F9B-E2F7-44EB-A8FA-9645132FB82B}" srcOrd="0" destOrd="0" parTransId="{EB40FD1B-02BE-46A2-854D-FEBF92208C3E}" sibTransId="{8B2EFDDE-1124-4334-8BA8-28507CDD8889}"/>
    <dgm:cxn modelId="{39A91FB0-D56B-429B-A05F-09073D8BD062}" type="presOf" srcId="{540B4F9B-E2F7-44EB-A8FA-9645132FB82B}" destId="{EA327DAA-F0E3-4820-9BBC-5F10F0D11EDA}" srcOrd="0" destOrd="0" presId="urn:microsoft.com/office/officeart/2005/8/layout/radial1"/>
    <dgm:cxn modelId="{CC7DE4BF-6D9C-49E1-A4BE-C5451A339426}" type="presOf" srcId="{C3377164-9D4C-47BC-9F6A-7CAF009E6A15}" destId="{512584C8-7C25-42AA-B03F-99C4990B0F0D}" srcOrd="1" destOrd="0" presId="urn:microsoft.com/office/officeart/2005/8/layout/radial1"/>
    <dgm:cxn modelId="{F5FBE4BF-5715-42AE-B060-875F9B6EE8FA}" srcId="{F778FA25-CBAA-42C9-8ECB-5EB6B0915830}" destId="{390EC369-B5CC-43B3-839A-4C6A4E321459}" srcOrd="5" destOrd="0" parTransId="{608E25A6-1F66-401C-A90C-DD7073991DCC}" sibTransId="{0D8BFE0E-385A-49BD-8127-ACF4E15521F3}"/>
    <dgm:cxn modelId="{288B48C6-97D2-4D3E-BE95-D702AFB175E6}" type="presOf" srcId="{F778FA25-CBAA-42C9-8ECB-5EB6B0915830}" destId="{BE48304A-CBCE-4F2E-B291-633C43B5E162}" srcOrd="0" destOrd="0" presId="urn:microsoft.com/office/officeart/2005/8/layout/radial1"/>
    <dgm:cxn modelId="{24DB50CB-EBB3-48F6-B76B-7727D765A058}" type="presOf" srcId="{053399C9-3149-4350-AA97-6E51175250CF}" destId="{CB62CBD5-39D8-456C-B629-AA73037DF04B}" srcOrd="1" destOrd="0" presId="urn:microsoft.com/office/officeart/2005/8/layout/radial1"/>
    <dgm:cxn modelId="{7E0559CE-97A8-49EA-8F92-5FFFB4422134}" type="presOf" srcId="{A346913D-17E2-47A8-81A0-A13133798A68}" destId="{43D9AD85-6E0D-4845-BC51-E4EFC0E18759}" srcOrd="0" destOrd="0" presId="urn:microsoft.com/office/officeart/2005/8/layout/radial1"/>
    <dgm:cxn modelId="{7EDC36D9-2148-4823-9DD0-E02F771D5DB7}" type="presOf" srcId="{C3377164-9D4C-47BC-9F6A-7CAF009E6A15}" destId="{180B6817-E7BE-4C8A-A66F-80D5601DE66A}" srcOrd="0" destOrd="0" presId="urn:microsoft.com/office/officeart/2005/8/layout/radial1"/>
    <dgm:cxn modelId="{60F188DC-92D6-476F-A929-28ECA43F3ED2}" type="presOf" srcId="{390EC369-B5CC-43B3-839A-4C6A4E321459}" destId="{906743A0-840E-4A61-8E30-D72480A435D4}" srcOrd="0" destOrd="0" presId="urn:microsoft.com/office/officeart/2005/8/layout/radial1"/>
    <dgm:cxn modelId="{498489E0-86E0-4B25-A1E3-0EAD4024D206}" type="presOf" srcId="{F8D275D1-661D-4645-BCF6-09C8A491DB8A}" destId="{C83E4463-4D3F-478F-A396-6E195F75D8B9}" srcOrd="1" destOrd="0" presId="urn:microsoft.com/office/officeart/2005/8/layout/radial1"/>
    <dgm:cxn modelId="{6983AAEF-D934-4C1D-B668-2A75ABD0A1D0}" type="presOf" srcId="{83C0459A-B615-4E5E-8A5E-E736D703DA7A}" destId="{BDFFC2A8-BED3-4A01-AA07-03B763D9B3B5}" srcOrd="0" destOrd="0" presId="urn:microsoft.com/office/officeart/2005/8/layout/radial1"/>
    <dgm:cxn modelId="{7654AEF6-5C50-46BC-9E9B-0A3993DCF025}" srcId="{F778FA25-CBAA-42C9-8ECB-5EB6B0915830}" destId="{6F87DFA6-693C-4099-9684-C68CE907B55A}" srcOrd="1" destOrd="0" parTransId="{F8D275D1-661D-4645-BCF6-09C8A491DB8A}" sibTransId="{8F31E666-9092-47DC-8F6C-1A39FB5C7A84}"/>
    <dgm:cxn modelId="{4C0159F9-8619-4389-A432-5796DAD1EE31}" srcId="{F778FA25-CBAA-42C9-8ECB-5EB6B0915830}" destId="{6CD6194B-5826-484E-87BA-B6B726ECE397}" srcOrd="2" destOrd="0" parTransId="{C3377164-9D4C-47BC-9F6A-7CAF009E6A15}" sibTransId="{B98C260D-4E00-48A9-8AD6-B0B15C88F979}"/>
    <dgm:cxn modelId="{91E11753-7F11-4AF3-956A-F938526D6C87}" type="presParOf" srcId="{65924AC2-560F-48C3-9E06-55C03045C710}" destId="{BE48304A-CBCE-4F2E-B291-633C43B5E162}" srcOrd="0" destOrd="0" presId="urn:microsoft.com/office/officeart/2005/8/layout/radial1"/>
    <dgm:cxn modelId="{803249AC-97FA-409D-ADA4-098F0F4C7C79}" type="presParOf" srcId="{65924AC2-560F-48C3-9E06-55C03045C710}" destId="{CEA32E37-2292-4D81-8623-B79AE57C3CF2}" srcOrd="1" destOrd="0" presId="urn:microsoft.com/office/officeart/2005/8/layout/radial1"/>
    <dgm:cxn modelId="{9E4EF2E2-273B-4F69-8196-1302E009E9CF}" type="presParOf" srcId="{CEA32E37-2292-4D81-8623-B79AE57C3CF2}" destId="{B7BB1267-FEDA-4476-A4BD-A5B2F64D596F}" srcOrd="0" destOrd="0" presId="urn:microsoft.com/office/officeart/2005/8/layout/radial1"/>
    <dgm:cxn modelId="{0E7C0E6C-5C11-4C29-B3E2-CCD925473C5B}" type="presParOf" srcId="{65924AC2-560F-48C3-9E06-55C03045C710}" destId="{EA327DAA-F0E3-4820-9BBC-5F10F0D11EDA}" srcOrd="2" destOrd="0" presId="urn:microsoft.com/office/officeart/2005/8/layout/radial1"/>
    <dgm:cxn modelId="{2C0932AF-26D2-4616-A8F4-5AA9D1A6A682}" type="presParOf" srcId="{65924AC2-560F-48C3-9E06-55C03045C710}" destId="{0480B507-3A7F-41E5-AE2D-D9464F027C88}" srcOrd="3" destOrd="0" presId="urn:microsoft.com/office/officeart/2005/8/layout/radial1"/>
    <dgm:cxn modelId="{7A779B4D-3860-4532-A9C2-AAC9D0DB8804}" type="presParOf" srcId="{0480B507-3A7F-41E5-AE2D-D9464F027C88}" destId="{C83E4463-4D3F-478F-A396-6E195F75D8B9}" srcOrd="0" destOrd="0" presId="urn:microsoft.com/office/officeart/2005/8/layout/radial1"/>
    <dgm:cxn modelId="{4FA9C9F8-8332-4CC1-BF57-7B60245A4C83}" type="presParOf" srcId="{65924AC2-560F-48C3-9E06-55C03045C710}" destId="{158AC44C-DA3C-41B2-913E-2D90DA2218D6}" srcOrd="4" destOrd="0" presId="urn:microsoft.com/office/officeart/2005/8/layout/radial1"/>
    <dgm:cxn modelId="{CA43118C-8175-44FF-81C8-AF8022E9D910}" type="presParOf" srcId="{65924AC2-560F-48C3-9E06-55C03045C710}" destId="{180B6817-E7BE-4C8A-A66F-80D5601DE66A}" srcOrd="5" destOrd="0" presId="urn:microsoft.com/office/officeart/2005/8/layout/radial1"/>
    <dgm:cxn modelId="{071C4805-68A3-4D4D-A310-6AB23DADD33E}" type="presParOf" srcId="{180B6817-E7BE-4C8A-A66F-80D5601DE66A}" destId="{512584C8-7C25-42AA-B03F-99C4990B0F0D}" srcOrd="0" destOrd="0" presId="urn:microsoft.com/office/officeart/2005/8/layout/radial1"/>
    <dgm:cxn modelId="{3361D4E1-762B-468F-8AD5-3404FFAC9925}" type="presParOf" srcId="{65924AC2-560F-48C3-9E06-55C03045C710}" destId="{F33AF125-386A-49F5-81F4-C631BF8DB960}" srcOrd="6" destOrd="0" presId="urn:microsoft.com/office/officeart/2005/8/layout/radial1"/>
    <dgm:cxn modelId="{932B0ED7-6586-43D7-BED6-E69FF9910E1A}" type="presParOf" srcId="{65924AC2-560F-48C3-9E06-55C03045C710}" destId="{BDFFC2A8-BED3-4A01-AA07-03B763D9B3B5}" srcOrd="7" destOrd="0" presId="urn:microsoft.com/office/officeart/2005/8/layout/radial1"/>
    <dgm:cxn modelId="{B8D101B6-B6CA-4417-8AB8-814FFA1A2D50}" type="presParOf" srcId="{BDFFC2A8-BED3-4A01-AA07-03B763D9B3B5}" destId="{34C290BD-0522-4231-BCB7-F7F94C7A1750}" srcOrd="0" destOrd="0" presId="urn:microsoft.com/office/officeart/2005/8/layout/radial1"/>
    <dgm:cxn modelId="{3E962AA0-7DD8-4241-9DCC-C7D9ADD8B34F}" type="presParOf" srcId="{65924AC2-560F-48C3-9E06-55C03045C710}" destId="{8091510B-B873-4A34-9EDE-891FDC5CFD12}" srcOrd="8" destOrd="0" presId="urn:microsoft.com/office/officeart/2005/8/layout/radial1"/>
    <dgm:cxn modelId="{797A1628-907A-4FF0-973E-BA2E987D0C13}" type="presParOf" srcId="{65924AC2-560F-48C3-9E06-55C03045C710}" destId="{01E04173-8DBF-43E8-94F5-D91A386FD77F}" srcOrd="9" destOrd="0" presId="urn:microsoft.com/office/officeart/2005/8/layout/radial1"/>
    <dgm:cxn modelId="{1AEF23C2-FC49-4364-90BD-9ADDDA50254C}" type="presParOf" srcId="{01E04173-8DBF-43E8-94F5-D91A386FD77F}" destId="{E9D3966A-E822-49A0-B4F9-B6D893846139}" srcOrd="0" destOrd="0" presId="urn:microsoft.com/office/officeart/2005/8/layout/radial1"/>
    <dgm:cxn modelId="{CEB31FAE-7D9B-4A29-85FF-9394D4104207}" type="presParOf" srcId="{65924AC2-560F-48C3-9E06-55C03045C710}" destId="{2ABA5E6B-E08F-4CA3-ACA8-A6DB25C36222}" srcOrd="10" destOrd="0" presId="urn:microsoft.com/office/officeart/2005/8/layout/radial1"/>
    <dgm:cxn modelId="{9E43AE54-59B3-4E44-AB2A-16189C7CA7EE}" type="presParOf" srcId="{65924AC2-560F-48C3-9E06-55C03045C710}" destId="{DE8612B2-DAEE-404C-A779-8012931F8E26}" srcOrd="11" destOrd="0" presId="urn:microsoft.com/office/officeart/2005/8/layout/radial1"/>
    <dgm:cxn modelId="{8AC67D16-DEEB-4FCA-A56F-E8431306C089}" type="presParOf" srcId="{DE8612B2-DAEE-404C-A779-8012931F8E26}" destId="{9FE68E97-0842-468F-AC1D-0C81F5FBC35A}" srcOrd="0" destOrd="0" presId="urn:microsoft.com/office/officeart/2005/8/layout/radial1"/>
    <dgm:cxn modelId="{1E24DD1D-05AD-4187-BB7C-F70986FBA40C}" type="presParOf" srcId="{65924AC2-560F-48C3-9E06-55C03045C710}" destId="{906743A0-840E-4A61-8E30-D72480A435D4}" srcOrd="12" destOrd="0" presId="urn:microsoft.com/office/officeart/2005/8/layout/radial1"/>
    <dgm:cxn modelId="{4C2967BA-E858-4A8A-B8C4-44D082C9C4D5}" type="presParOf" srcId="{65924AC2-560F-48C3-9E06-55C03045C710}" destId="{8EE083A9-6238-4716-9F3C-5BF4A9A9C78A}" srcOrd="13" destOrd="0" presId="urn:microsoft.com/office/officeart/2005/8/layout/radial1"/>
    <dgm:cxn modelId="{1AE252A0-E54E-4ED2-AE96-D50609FD77A0}" type="presParOf" srcId="{8EE083A9-6238-4716-9F3C-5BF4A9A9C78A}" destId="{E30B2465-0B32-46B7-8E54-3DCE187C0E6D}" srcOrd="0" destOrd="0" presId="urn:microsoft.com/office/officeart/2005/8/layout/radial1"/>
    <dgm:cxn modelId="{EF19EBEE-4737-4DA3-8BFB-D4FD10B37876}" type="presParOf" srcId="{65924AC2-560F-48C3-9E06-55C03045C710}" destId="{7586FFE7-981D-4D93-84CF-7F132F4ED858}" srcOrd="14" destOrd="0" presId="urn:microsoft.com/office/officeart/2005/8/layout/radial1"/>
    <dgm:cxn modelId="{2E961300-03CD-4B9E-9BBE-189C6FD7628F}" type="presParOf" srcId="{65924AC2-560F-48C3-9E06-55C03045C710}" destId="{92ADA982-498E-466D-95B4-DAD92FAF37BF}" srcOrd="15" destOrd="0" presId="urn:microsoft.com/office/officeart/2005/8/layout/radial1"/>
    <dgm:cxn modelId="{E052A336-EFEC-4240-A9CD-CEE57EF4BB43}" type="presParOf" srcId="{92ADA982-498E-466D-95B4-DAD92FAF37BF}" destId="{CB62CBD5-39D8-456C-B629-AA73037DF04B}" srcOrd="0" destOrd="0" presId="urn:microsoft.com/office/officeart/2005/8/layout/radial1"/>
    <dgm:cxn modelId="{EEEA32F4-1103-4E6B-BFBF-C7EB1B78FC46}" type="presParOf" srcId="{65924AC2-560F-48C3-9E06-55C03045C710}" destId="{43D9AD85-6E0D-4845-BC51-E4EFC0E18759}" srcOrd="16" destOrd="0" presId="urn:microsoft.com/office/officeart/2005/8/layout/radial1"/>
  </dgm:cxnLst>
  <dgm:bg/>
  <dgm:whole>
    <a:ln w="76200">
      <a:solidFill>
        <a:srgbClr val="FF3399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2D1B8-F580-4FDB-AC53-5EDECC4E0DC3}">
      <dsp:nvSpPr>
        <dsp:cNvPr id="0" name=""/>
        <dsp:cNvSpPr/>
      </dsp:nvSpPr>
      <dsp:spPr>
        <a:xfrm>
          <a:off x="2724662" y="1089343"/>
          <a:ext cx="6742663" cy="57130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504006-D272-4C1E-8D2D-F922EB97C2E9}">
      <dsp:nvSpPr>
        <dsp:cNvPr id="0" name=""/>
        <dsp:cNvSpPr/>
      </dsp:nvSpPr>
      <dsp:spPr>
        <a:xfrm>
          <a:off x="2724662" y="0"/>
          <a:ext cx="6742663" cy="98375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endParaRPr lang="en-US" sz="5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24662" y="0"/>
        <a:ext cx="6742663" cy="983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523F4-E3D8-40C9-AC8A-80A625AE81E1}">
      <dsp:nvSpPr>
        <dsp:cNvPr id="0" name=""/>
        <dsp:cNvSpPr/>
      </dsp:nvSpPr>
      <dsp:spPr>
        <a:xfrm>
          <a:off x="164686" y="2535550"/>
          <a:ext cx="1461778" cy="146177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FA64D-7E93-4620-94AA-7DE994717B2B}">
      <dsp:nvSpPr>
        <dsp:cNvPr id="0" name=""/>
        <dsp:cNvSpPr/>
      </dsp:nvSpPr>
      <dsp:spPr>
        <a:xfrm>
          <a:off x="1799623" y="2535550"/>
          <a:ext cx="1608957" cy="1461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n w="2222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১। </a:t>
          </a:r>
          <a:r>
            <a:rPr lang="en-US" sz="2800" kern="1200" dirty="0" err="1">
              <a:ln w="22225"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পবিত্রতা</a:t>
          </a:r>
          <a:endParaRPr lang="en-US" sz="2800" kern="1200" dirty="0">
            <a:ln w="22225"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99623" y="2535550"/>
        <a:ext cx="1608957" cy="1461778"/>
      </dsp:txXfrm>
    </dsp:sp>
    <dsp:sp modelId="{DE7AF7DF-F10F-4744-B86A-818852871EDB}">
      <dsp:nvSpPr>
        <dsp:cNvPr id="0" name=""/>
        <dsp:cNvSpPr/>
      </dsp:nvSpPr>
      <dsp:spPr>
        <a:xfrm>
          <a:off x="3548165" y="2535550"/>
          <a:ext cx="1461778" cy="1461778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298646-E013-464C-850D-017EC7959941}">
      <dsp:nvSpPr>
        <dsp:cNvPr id="0" name=""/>
        <dsp:cNvSpPr/>
      </dsp:nvSpPr>
      <dsp:spPr>
        <a:xfrm>
          <a:off x="5190941" y="2535550"/>
          <a:ext cx="1993748" cy="14617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n/>
              <a:latin typeface="NikoshBAN" panose="02000000000000000000" pitchFamily="2" charset="0"/>
              <a:cs typeface="NikoshBAN" panose="02000000000000000000" pitchFamily="2" charset="0"/>
            </a:rPr>
            <a:t>২। </a:t>
          </a:r>
          <a:r>
            <a:rPr lang="en-US" sz="2800" kern="1200" dirty="0" err="1">
              <a:ln/>
              <a:latin typeface="NikoshBAN" panose="02000000000000000000" pitchFamily="2" charset="0"/>
              <a:cs typeface="NikoshBAN" panose="02000000000000000000" pitchFamily="2" charset="0"/>
            </a:rPr>
            <a:t>বৃদ্ধি</a:t>
          </a:r>
          <a:r>
            <a:rPr lang="en-US" sz="2800" kern="1200" dirty="0">
              <a:ln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n/>
              <a:latin typeface="NikoshBAN" panose="02000000000000000000" pitchFamily="2" charset="0"/>
              <a:cs typeface="NikoshBAN" panose="02000000000000000000" pitchFamily="2" charset="0"/>
            </a:rPr>
            <a:t>পাওয়া</a:t>
          </a:r>
          <a:endParaRPr lang="en-US" sz="2800" kern="1200" dirty="0">
            <a:ln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90941" y="2535550"/>
        <a:ext cx="1993748" cy="1461778"/>
      </dsp:txXfrm>
    </dsp:sp>
    <dsp:sp modelId="{B0057045-20A9-4429-A50B-CABE53BBF910}">
      <dsp:nvSpPr>
        <dsp:cNvPr id="0" name=""/>
        <dsp:cNvSpPr/>
      </dsp:nvSpPr>
      <dsp:spPr>
        <a:xfrm>
          <a:off x="7110577" y="1455370"/>
          <a:ext cx="4261696" cy="3622139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tx1"/>
          </a:solidFill>
          <a:prstDash val="solid"/>
        </a:ln>
        <a:effectLst>
          <a:innerShdw blurRad="114300">
            <a:prstClr val="black"/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DA756C-C259-4617-9054-914D2DDD0A1A}">
      <dsp:nvSpPr>
        <dsp:cNvPr id="0" name=""/>
        <dsp:cNvSpPr/>
      </dsp:nvSpPr>
      <dsp:spPr>
        <a:xfrm flipH="1">
          <a:off x="11574730" y="3065050"/>
          <a:ext cx="71130" cy="39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11574730" y="3065050"/>
        <a:ext cx="71130" cy="3954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6F414-CE77-4F50-AD8F-7C8C8FE039C8}">
      <dsp:nvSpPr>
        <dsp:cNvPr id="0" name=""/>
        <dsp:cNvSpPr/>
      </dsp:nvSpPr>
      <dsp:spPr>
        <a:xfrm>
          <a:off x="797761" y="646878"/>
          <a:ext cx="2356034" cy="1981593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673FC-F7FC-4E64-A7E7-4B24FB5F3408}">
      <dsp:nvSpPr>
        <dsp:cNvPr id="0" name=""/>
        <dsp:cNvSpPr/>
      </dsp:nvSpPr>
      <dsp:spPr>
        <a:xfrm>
          <a:off x="425540" y="1518699"/>
          <a:ext cx="962910" cy="9629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NikoshBAN" panose="02000000000000000000" pitchFamily="2" charset="0"/>
              <a:cs typeface="NikoshBAN" panose="02000000000000000000" pitchFamily="2" charset="0"/>
            </a:rPr>
            <a:t>নগদ টাকা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25540" y="1518699"/>
        <a:ext cx="962910" cy="962910"/>
      </dsp:txXfrm>
    </dsp:sp>
    <dsp:sp modelId="{225D56B5-E47E-4822-B471-415C6CD35208}">
      <dsp:nvSpPr>
        <dsp:cNvPr id="0" name=""/>
        <dsp:cNvSpPr/>
      </dsp:nvSpPr>
      <dsp:spPr>
        <a:xfrm>
          <a:off x="3838090" y="646878"/>
          <a:ext cx="2356034" cy="1981593"/>
        </a:xfrm>
        <a:prstGeom prst="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54574C-42F9-4C6F-A2DC-5DFF98D7B0A2}">
      <dsp:nvSpPr>
        <dsp:cNvPr id="0" name=""/>
        <dsp:cNvSpPr/>
      </dsp:nvSpPr>
      <dsp:spPr>
        <a:xfrm>
          <a:off x="3465869" y="1518699"/>
          <a:ext cx="962910" cy="962910"/>
        </a:xfrm>
        <a:prstGeom prst="rect">
          <a:avLst/>
        </a:prstGeom>
        <a:solidFill>
          <a:schemeClr val="accent3">
            <a:hueOff val="2071352"/>
            <a:satOff val="-3746"/>
            <a:lumOff val="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NikoshBAN" panose="02000000000000000000" pitchFamily="2" charset="0"/>
              <a:cs typeface="NikoshBAN" panose="02000000000000000000" pitchFamily="2" charset="0"/>
            </a:rPr>
            <a:t>সোনা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465869" y="1518699"/>
        <a:ext cx="962910" cy="962910"/>
      </dsp:txXfrm>
    </dsp:sp>
    <dsp:sp modelId="{1ECBD261-C82B-4863-AF2C-DCD3C5C74A5A}">
      <dsp:nvSpPr>
        <dsp:cNvPr id="0" name=""/>
        <dsp:cNvSpPr/>
      </dsp:nvSpPr>
      <dsp:spPr>
        <a:xfrm>
          <a:off x="6878418" y="646878"/>
          <a:ext cx="2356034" cy="1981593"/>
        </a:xfrm>
        <a:prstGeom prst="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9771F-C7E5-4EA4-A4F0-921BEDD0B291}">
      <dsp:nvSpPr>
        <dsp:cNvPr id="0" name=""/>
        <dsp:cNvSpPr/>
      </dsp:nvSpPr>
      <dsp:spPr>
        <a:xfrm>
          <a:off x="6506197" y="1518699"/>
          <a:ext cx="962910" cy="962910"/>
        </a:xfrm>
        <a:prstGeom prst="rect">
          <a:avLst/>
        </a:prstGeom>
        <a:solidFill>
          <a:schemeClr val="accent3">
            <a:hueOff val="4142704"/>
            <a:satOff val="-7491"/>
            <a:lumOff val="50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hardEdge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>
              <a:latin typeface="NikoshBAN" panose="02000000000000000000" pitchFamily="2" charset="0"/>
              <a:cs typeface="NikoshBAN" panose="02000000000000000000" pitchFamily="2" charset="0"/>
            </a:rPr>
            <a:t>রুপা</a:t>
          </a:r>
          <a:endParaRPr lang="en-US" sz="27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506197" y="1518699"/>
        <a:ext cx="962910" cy="9629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D07CE-A45F-4E0C-AB66-8FF9A3199F21}">
      <dsp:nvSpPr>
        <dsp:cNvPr id="0" name=""/>
        <dsp:cNvSpPr/>
      </dsp:nvSpPr>
      <dsp:spPr>
        <a:xfrm>
          <a:off x="3023557" y="2824480"/>
          <a:ext cx="4603672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8F3318-5138-48F6-81CD-5D72783A74EA}">
      <dsp:nvSpPr>
        <dsp:cNvPr id="0" name=""/>
        <dsp:cNvSpPr/>
      </dsp:nvSpPr>
      <dsp:spPr>
        <a:xfrm>
          <a:off x="625811" y="426733"/>
          <a:ext cx="4795492" cy="479549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2F8BAD-694A-439C-8B2D-6613C88DEF42}">
      <dsp:nvSpPr>
        <dsp:cNvPr id="0" name=""/>
        <dsp:cNvSpPr/>
      </dsp:nvSpPr>
      <dsp:spPr>
        <a:xfrm>
          <a:off x="1489000" y="2973140"/>
          <a:ext cx="3069114" cy="1582512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নগদ</a:t>
          </a:r>
          <a:r>
            <a:rPr lang="en-US" sz="65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65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টাকা</a:t>
          </a:r>
          <a:endParaRPr lang="en-US" sz="65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489000" y="2973140"/>
        <a:ext cx="3069114" cy="1582512"/>
      </dsp:txXfrm>
    </dsp:sp>
    <dsp:sp modelId="{0856D658-7F2C-42FF-9FCE-61A6730F1C93}">
      <dsp:nvSpPr>
        <dsp:cNvPr id="0" name=""/>
        <dsp:cNvSpPr/>
      </dsp:nvSpPr>
      <dsp:spPr>
        <a:xfrm>
          <a:off x="6428357" y="1625607"/>
          <a:ext cx="2397746" cy="2397746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905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4B292-319C-4779-B855-7F973A93FE66}">
      <dsp:nvSpPr>
        <dsp:cNvPr id="0" name=""/>
        <dsp:cNvSpPr/>
      </dsp:nvSpPr>
      <dsp:spPr>
        <a:xfrm>
          <a:off x="8826103" y="1625607"/>
          <a:ext cx="139069" cy="2397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0" rIns="19050" bIns="0" numCol="1" spcCol="1270" anchor="ctr" anchorCtr="0">
          <a:noAutofit/>
        </a:bodyPr>
        <a:lstStyle/>
        <a:p>
          <a:pPr marL="0" lvl="0" indent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826103" y="1625607"/>
        <a:ext cx="139069" cy="23977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0F86F6-D004-4A56-9355-CDA98D99F3B5}">
      <dsp:nvSpPr>
        <dsp:cNvPr id="0" name=""/>
        <dsp:cNvSpPr/>
      </dsp:nvSpPr>
      <dsp:spPr>
        <a:xfrm>
          <a:off x="2841933" y="638645"/>
          <a:ext cx="5693827" cy="5693827"/>
        </a:xfrm>
        <a:prstGeom prst="blockArc">
          <a:avLst>
            <a:gd name="adj1" fmla="val 13407277"/>
            <a:gd name="adj2" fmla="val 17018336"/>
            <a:gd name="adj3" fmla="val 39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83B54-E516-4748-9495-9D4C9C888776}">
      <dsp:nvSpPr>
        <dsp:cNvPr id="0" name=""/>
        <dsp:cNvSpPr/>
      </dsp:nvSpPr>
      <dsp:spPr>
        <a:xfrm>
          <a:off x="2825925" y="611615"/>
          <a:ext cx="5696104" cy="5693827"/>
        </a:xfrm>
        <a:prstGeom prst="blockArc">
          <a:avLst>
            <a:gd name="adj1" fmla="val 10295155"/>
            <a:gd name="adj2" fmla="val 13361702"/>
            <a:gd name="adj3" fmla="val 39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81EF6-6789-4276-92BF-E325BBA8854B}">
      <dsp:nvSpPr>
        <dsp:cNvPr id="0" name=""/>
        <dsp:cNvSpPr/>
      </dsp:nvSpPr>
      <dsp:spPr>
        <a:xfrm>
          <a:off x="2892193" y="852119"/>
          <a:ext cx="5693827" cy="5693827"/>
        </a:xfrm>
        <a:prstGeom prst="blockArc">
          <a:avLst>
            <a:gd name="adj1" fmla="val 7711129"/>
            <a:gd name="adj2" fmla="val 10593050"/>
            <a:gd name="adj3" fmla="val 39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578C99-96E9-41F4-A843-2826A5A21636}">
      <dsp:nvSpPr>
        <dsp:cNvPr id="0" name=""/>
        <dsp:cNvSpPr/>
      </dsp:nvSpPr>
      <dsp:spPr>
        <a:xfrm>
          <a:off x="3548096" y="1601146"/>
          <a:ext cx="5693827" cy="5693827"/>
        </a:xfrm>
        <a:prstGeom prst="blockArc">
          <a:avLst>
            <a:gd name="adj1" fmla="val 1936984"/>
            <a:gd name="adj2" fmla="val 8943936"/>
            <a:gd name="adj3" fmla="val 39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9B562-D7D4-4D7F-8AEE-D404EEA1E42A}">
      <dsp:nvSpPr>
        <dsp:cNvPr id="0" name=""/>
        <dsp:cNvSpPr/>
      </dsp:nvSpPr>
      <dsp:spPr>
        <a:xfrm>
          <a:off x="4217668" y="870635"/>
          <a:ext cx="5693827" cy="5693827"/>
        </a:xfrm>
        <a:prstGeom prst="blockArc">
          <a:avLst>
            <a:gd name="adj1" fmla="val 460879"/>
            <a:gd name="adj2" fmla="val 3163947"/>
            <a:gd name="adj3" fmla="val 39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D5D2C-FCBA-407D-B178-996447A17BC7}">
      <dsp:nvSpPr>
        <dsp:cNvPr id="0" name=""/>
        <dsp:cNvSpPr/>
      </dsp:nvSpPr>
      <dsp:spPr>
        <a:xfrm>
          <a:off x="4206655" y="964182"/>
          <a:ext cx="5693827" cy="5693827"/>
        </a:xfrm>
        <a:prstGeom prst="blockArc">
          <a:avLst>
            <a:gd name="adj1" fmla="val 18719482"/>
            <a:gd name="adj2" fmla="val 344864"/>
            <a:gd name="adj3" fmla="val 39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8EC13-BAE1-4F57-B0E2-26954648FA57}">
      <dsp:nvSpPr>
        <dsp:cNvPr id="0" name=""/>
        <dsp:cNvSpPr/>
      </dsp:nvSpPr>
      <dsp:spPr>
        <a:xfrm>
          <a:off x="3935358" y="683214"/>
          <a:ext cx="5693827" cy="5693827"/>
        </a:xfrm>
        <a:prstGeom prst="blockArc">
          <a:avLst>
            <a:gd name="adj1" fmla="val 15661757"/>
            <a:gd name="adj2" fmla="val 19200907"/>
            <a:gd name="adj3" fmla="val 39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72039-9DF0-4EA9-AD2F-21D727ADC75A}">
      <dsp:nvSpPr>
        <dsp:cNvPr id="0" name=""/>
        <dsp:cNvSpPr/>
      </dsp:nvSpPr>
      <dsp:spPr>
        <a:xfrm>
          <a:off x="4560267" y="2078089"/>
          <a:ext cx="3292329" cy="2978243"/>
        </a:xfrm>
        <a:prstGeom prst="ellipse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FFFF00"/>
          </a:solidFill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  <a:sp3d extrusionH="28000" prstMaterial="matte"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r>
            <a:rPr lang="en-US" sz="4800" b="1" kern="1200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kern="1200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ফরজ</a:t>
          </a:r>
          <a:r>
            <a:rPr lang="en-US" sz="4800" b="1" kern="1200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kern="1200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হওয়ার</a:t>
          </a:r>
          <a:r>
            <a:rPr lang="en-US" sz="4800" b="1" kern="1200" cap="none" spc="0" dirty="0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b="1" kern="1200" cap="none" spc="0" dirty="0" err="1">
              <a:ln w="10160">
                <a:prstDash val="solid"/>
              </a:ln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শর্ত</a:t>
          </a:r>
          <a:endParaRPr lang="en-US" sz="4800" b="1" kern="1200" cap="none" spc="0" dirty="0">
            <a:ln w="10160">
              <a:prstDash val="solid"/>
            </a:ln>
            <a:solidFill>
              <a:srgbClr val="FF0000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042417" y="2514243"/>
        <a:ext cx="2328029" cy="2105935"/>
      </dsp:txXfrm>
    </dsp:sp>
    <dsp:sp modelId="{B1FA7F1F-54C9-48F9-9208-9366FBEB4E0C}">
      <dsp:nvSpPr>
        <dsp:cNvPr id="0" name=""/>
        <dsp:cNvSpPr/>
      </dsp:nvSpPr>
      <dsp:spPr>
        <a:xfrm>
          <a:off x="5095470" y="0"/>
          <a:ext cx="2503125" cy="154602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cap="none" spc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মুসলিম হওয়া</a:t>
          </a:r>
          <a:endParaRPr lang="en-US" sz="2800" b="1" kern="1200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462044" y="226410"/>
        <a:ext cx="1769977" cy="1093206"/>
      </dsp:txXfrm>
    </dsp:sp>
    <dsp:sp modelId="{A7D1B414-42A4-4D00-BD17-9E735A6CBA37}">
      <dsp:nvSpPr>
        <dsp:cNvPr id="0" name=""/>
        <dsp:cNvSpPr/>
      </dsp:nvSpPr>
      <dsp:spPr>
        <a:xfrm>
          <a:off x="7752191" y="963493"/>
          <a:ext cx="2337561" cy="154602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1" kern="1200" cap="none" spc="0">
              <a:ln w="12700" cmpd="sng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প্রাপ্ত বয়স্ক হওয়া</a:t>
          </a:r>
          <a:endParaRPr lang="en-US" sz="3200" b="1" i="1" kern="1200" cap="none" spc="0" dirty="0">
            <a:ln w="12700" cmpd="sng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094519" y="1189903"/>
        <a:ext cx="1652905" cy="1093206"/>
      </dsp:txXfrm>
    </dsp:sp>
    <dsp:sp modelId="{E30596AD-C94B-45D0-9A03-645EDD15BBE9}">
      <dsp:nvSpPr>
        <dsp:cNvPr id="0" name=""/>
        <dsp:cNvSpPr/>
      </dsp:nvSpPr>
      <dsp:spPr>
        <a:xfrm>
          <a:off x="8653949" y="3317623"/>
          <a:ext cx="2353686" cy="154602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বিবেক</a:t>
          </a:r>
          <a:r>
            <a:rPr lang="en-US" sz="3200" b="1" kern="1200" cap="none" spc="0" dirty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বুদ্ধিসম্পন্ন</a:t>
          </a:r>
          <a:r>
            <a:rPr lang="en-US" sz="3200" b="1" kern="1200" cap="none" spc="0" dirty="0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kern="1200" cap="none" spc="0" dirty="0" err="1">
              <a:ln w="22225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3200" b="1" kern="1200" cap="none" spc="0" dirty="0">
            <a:ln w="22225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998638" y="3544033"/>
        <a:ext cx="1664308" cy="1093206"/>
      </dsp:txXfrm>
    </dsp:sp>
    <dsp:sp modelId="{7E0253BC-9816-443A-A7D2-CFCF4EB3A21A}">
      <dsp:nvSpPr>
        <dsp:cNvPr id="0" name=""/>
        <dsp:cNvSpPr/>
      </dsp:nvSpPr>
      <dsp:spPr>
        <a:xfrm>
          <a:off x="7402174" y="5165864"/>
          <a:ext cx="2705237" cy="154602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  <a:sp3d extrusionH="28000" prstMaterial="matte"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cap="none" spc="0">
              <a:ln w="12700" cmpd="sng">
                <a:prstDash val="solid"/>
              </a:ln>
              <a:effectLst/>
              <a:latin typeface="NikoshBAN" panose="02000000000000000000" pitchFamily="2" charset="0"/>
              <a:cs typeface="NikoshBAN" panose="02000000000000000000" pitchFamily="2" charset="0"/>
            </a:rPr>
            <a:t>স্বাধীন হওয়া</a:t>
          </a:r>
          <a:endParaRPr lang="en-US" sz="3200" b="1" kern="1200" cap="none" spc="0" dirty="0">
            <a:ln w="12700" cmpd="sng">
              <a:prstDash val="solid"/>
            </a:ln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798347" y="5392274"/>
        <a:ext cx="1912891" cy="1093206"/>
      </dsp:txXfrm>
    </dsp:sp>
    <dsp:sp modelId="{A118C531-1EA0-4BD9-8D5A-6A13527F81AF}">
      <dsp:nvSpPr>
        <dsp:cNvPr id="0" name=""/>
        <dsp:cNvSpPr/>
      </dsp:nvSpPr>
      <dsp:spPr>
        <a:xfrm>
          <a:off x="2665859" y="5109909"/>
          <a:ext cx="2669864" cy="154602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cap="none" spc="0">
              <a:ln/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নিসাব পরিমান সম্পদ থাকা</a:t>
          </a:r>
          <a:endParaRPr lang="en-US" sz="2400" b="1" kern="1200" cap="none" spc="0" dirty="0">
            <a:ln/>
            <a:effectLst>
              <a:outerShdw blurRad="38100" dist="19050" dir="2700000" algn="tl" rotWithShape="0">
                <a:schemeClr val="dk1">
                  <a:lumMod val="50000"/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56852" y="5336319"/>
        <a:ext cx="1887878" cy="1093206"/>
      </dsp:txXfrm>
    </dsp:sp>
    <dsp:sp modelId="{84EE7755-2A68-4FF7-87FF-448C56C083F9}">
      <dsp:nvSpPr>
        <dsp:cNvPr id="0" name=""/>
        <dsp:cNvSpPr/>
      </dsp:nvSpPr>
      <dsp:spPr>
        <a:xfrm>
          <a:off x="1555197" y="3054951"/>
          <a:ext cx="2795417" cy="162402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  <a:sp3d extrusionH="28000" prstMaterial="matte"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r>
            <a:rPr lang="en-US" sz="2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প্রয়োজনের</a:t>
          </a:r>
          <a:r>
            <a:rPr lang="en-US" sz="2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অতিরিক্ত</a:t>
          </a:r>
          <a:r>
            <a:rPr lang="en-US" sz="2800" b="0" kern="120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0" kern="1200" cap="none" spc="0" dirty="0" err="1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2800" b="0" kern="1200" cap="none" spc="0" dirty="0">
            <a:ln w="0"/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964576" y="3292784"/>
        <a:ext cx="1976659" cy="1148357"/>
      </dsp:txXfrm>
    </dsp:sp>
    <dsp:sp modelId="{5CCCD0F5-D4EB-4FE9-8D6E-0007FA6CC9E9}">
      <dsp:nvSpPr>
        <dsp:cNvPr id="0" name=""/>
        <dsp:cNvSpPr/>
      </dsp:nvSpPr>
      <dsp:spPr>
        <a:xfrm>
          <a:off x="2362450" y="792775"/>
          <a:ext cx="2600339" cy="154602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  <a:sp3d extrusionH="28000" prstMaterial="matte"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ঋণগ্রস্ত</a:t>
          </a:r>
          <a:r>
            <a:rPr lang="en-US" sz="3600" b="1" kern="1200" cap="none" spc="0" dirty="0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না</a:t>
          </a:r>
          <a:r>
            <a:rPr lang="en-US" sz="3600" b="1" kern="1200" cap="none" spc="0" dirty="0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cap="none" spc="0" dirty="0" err="1">
              <a:ln w="12700">
                <a:noFill/>
                <a:prstDash val="solid"/>
              </a:ln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হওয়া</a:t>
          </a:r>
          <a:endParaRPr lang="en-US" sz="3600" b="1" kern="1200" cap="none" spc="0" dirty="0">
            <a:ln w="12700">
              <a:noFill/>
              <a:prstDash val="solid"/>
            </a:ln>
            <a:effectLst>
              <a:outerShdw dist="38100" dir="2640000" algn="bl" rotWithShape="0">
                <a:schemeClr val="accent1"/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43261" y="1019185"/>
        <a:ext cx="1838717" cy="10932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8304A-CBCE-4F2E-B291-633C43B5E162}">
      <dsp:nvSpPr>
        <dsp:cNvPr id="0" name=""/>
        <dsp:cNvSpPr/>
      </dsp:nvSpPr>
      <dsp:spPr>
        <a:xfrm>
          <a:off x="5381906" y="2587187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যাকাত</a:t>
          </a:r>
          <a:r>
            <a:rPr lang="en-US" sz="2500" b="1" kern="1200" cap="none" spc="0" dirty="0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b="1" kern="1200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বন্টনের</a:t>
          </a:r>
          <a:r>
            <a:rPr lang="en-US" sz="2500" b="1" kern="1200" cap="none" spc="0" dirty="0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500" b="1" kern="1200" cap="none" spc="0" dirty="0" err="1">
              <a:ln w="22225">
                <a:prstDash val="solid"/>
              </a:ln>
              <a:solidFill>
                <a:srgbClr val="660066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rPr>
            <a:t>খাত</a:t>
          </a:r>
          <a:endParaRPr lang="en-US" sz="2500" b="1" kern="1200" cap="none" spc="0" dirty="0">
            <a:ln w="22225">
              <a:prstDash val="solid"/>
            </a:ln>
            <a:solidFill>
              <a:srgbClr val="660066"/>
            </a:soli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04585" y="2809866"/>
        <a:ext cx="1075191" cy="1075191"/>
      </dsp:txXfrm>
    </dsp:sp>
    <dsp:sp modelId="{CEA32E37-2292-4D81-8623-B79AE57C3CF2}">
      <dsp:nvSpPr>
        <dsp:cNvPr id="0" name=""/>
        <dsp:cNvSpPr/>
      </dsp:nvSpPr>
      <dsp:spPr>
        <a:xfrm rot="16200000">
          <a:off x="5610933" y="2044799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15618" y="2029377"/>
        <a:ext cx="53124" cy="53124"/>
      </dsp:txXfrm>
    </dsp:sp>
    <dsp:sp modelId="{EA327DAA-F0E3-4820-9BBC-5F10F0D11EDA}">
      <dsp:nvSpPr>
        <dsp:cNvPr id="0" name=""/>
        <dsp:cNvSpPr/>
      </dsp:nvSpPr>
      <dsp:spPr>
        <a:xfrm>
          <a:off x="5381906" y="4143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04585" y="226822"/>
        <a:ext cx="1075191" cy="1075191"/>
      </dsp:txXfrm>
    </dsp:sp>
    <dsp:sp modelId="{0480B507-3A7F-41E5-AE2D-D9464F027C88}">
      <dsp:nvSpPr>
        <dsp:cNvPr id="0" name=""/>
        <dsp:cNvSpPr/>
      </dsp:nvSpPr>
      <dsp:spPr>
        <a:xfrm rot="18900000">
          <a:off x="6524177" y="2423077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28862" y="2407655"/>
        <a:ext cx="53124" cy="53124"/>
      </dsp:txXfrm>
    </dsp:sp>
    <dsp:sp modelId="{158AC44C-DA3C-41B2-913E-2D90DA2218D6}">
      <dsp:nvSpPr>
        <dsp:cNvPr id="0" name=""/>
        <dsp:cNvSpPr/>
      </dsp:nvSpPr>
      <dsp:spPr>
        <a:xfrm>
          <a:off x="7208394" y="760699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431073" y="983378"/>
        <a:ext cx="1075191" cy="1075191"/>
      </dsp:txXfrm>
    </dsp:sp>
    <dsp:sp modelId="{180B6817-E7BE-4C8A-A66F-80D5601DE66A}">
      <dsp:nvSpPr>
        <dsp:cNvPr id="0" name=""/>
        <dsp:cNvSpPr/>
      </dsp:nvSpPr>
      <dsp:spPr>
        <a:xfrm>
          <a:off x="6902455" y="3336321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407140" y="3320899"/>
        <a:ext cx="53124" cy="53124"/>
      </dsp:txXfrm>
    </dsp:sp>
    <dsp:sp modelId="{F33AF125-386A-49F5-81F4-C631BF8DB960}">
      <dsp:nvSpPr>
        <dsp:cNvPr id="0" name=""/>
        <dsp:cNvSpPr/>
      </dsp:nvSpPr>
      <dsp:spPr>
        <a:xfrm>
          <a:off x="7964950" y="2587187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1" kern="1200" cap="none" spc="0" dirty="0">
            <a:ln w="12700" cmpd="sng">
              <a:solidFill>
                <a:schemeClr val="accent4"/>
              </a:solidFill>
              <a:prstDash val="solid"/>
            </a:ln>
            <a:gradFill>
              <a:gsLst>
                <a:gs pos="0">
                  <a:schemeClr val="accent4"/>
                </a:gs>
                <a:gs pos="4000">
                  <a:schemeClr val="accent4">
                    <a:lumMod val="60000"/>
                    <a:lumOff val="40000"/>
                  </a:schemeClr>
                </a:gs>
                <a:gs pos="87000">
                  <a:schemeClr val="accent4">
                    <a:lumMod val="20000"/>
                    <a:lumOff val="80000"/>
                  </a:schemeClr>
                </a:gs>
              </a:gsLst>
              <a:lin ang="5400000"/>
            </a:gradFill>
            <a:effectLst/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187629" y="2809866"/>
        <a:ext cx="1075191" cy="1075191"/>
      </dsp:txXfrm>
    </dsp:sp>
    <dsp:sp modelId="{BDFFC2A8-BED3-4A01-AA07-03B763D9B3B5}">
      <dsp:nvSpPr>
        <dsp:cNvPr id="0" name=""/>
        <dsp:cNvSpPr/>
      </dsp:nvSpPr>
      <dsp:spPr>
        <a:xfrm rot="2700000">
          <a:off x="6524177" y="4249565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28862" y="4234143"/>
        <a:ext cx="53124" cy="53124"/>
      </dsp:txXfrm>
    </dsp:sp>
    <dsp:sp modelId="{8091510B-B873-4A34-9EDE-891FDC5CFD12}">
      <dsp:nvSpPr>
        <dsp:cNvPr id="0" name=""/>
        <dsp:cNvSpPr/>
      </dsp:nvSpPr>
      <dsp:spPr>
        <a:xfrm>
          <a:off x="7208394" y="4413675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431073" y="4636354"/>
        <a:ext cx="1075191" cy="1075191"/>
      </dsp:txXfrm>
    </dsp:sp>
    <dsp:sp modelId="{01E04173-8DBF-43E8-94F5-D91A386FD77F}">
      <dsp:nvSpPr>
        <dsp:cNvPr id="0" name=""/>
        <dsp:cNvSpPr/>
      </dsp:nvSpPr>
      <dsp:spPr>
        <a:xfrm rot="5400000">
          <a:off x="5610933" y="4627843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115618" y="4612421"/>
        <a:ext cx="53124" cy="53124"/>
      </dsp:txXfrm>
    </dsp:sp>
    <dsp:sp modelId="{2ABA5E6B-E08F-4CA3-ACA8-A6DB25C36222}">
      <dsp:nvSpPr>
        <dsp:cNvPr id="0" name=""/>
        <dsp:cNvSpPr/>
      </dsp:nvSpPr>
      <dsp:spPr>
        <a:xfrm>
          <a:off x="5381906" y="5170231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04585" y="5392910"/>
        <a:ext cx="1075191" cy="1075191"/>
      </dsp:txXfrm>
    </dsp:sp>
    <dsp:sp modelId="{DE8612B2-DAEE-404C-A779-8012931F8E26}">
      <dsp:nvSpPr>
        <dsp:cNvPr id="0" name=""/>
        <dsp:cNvSpPr/>
      </dsp:nvSpPr>
      <dsp:spPr>
        <a:xfrm rot="8100000">
          <a:off x="4697689" y="4249565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02374" y="4234143"/>
        <a:ext cx="53124" cy="53124"/>
      </dsp:txXfrm>
    </dsp:sp>
    <dsp:sp modelId="{906743A0-840E-4A61-8E30-D72480A435D4}">
      <dsp:nvSpPr>
        <dsp:cNvPr id="0" name=""/>
        <dsp:cNvSpPr/>
      </dsp:nvSpPr>
      <dsp:spPr>
        <a:xfrm>
          <a:off x="3555418" y="4413675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78097" y="4636354"/>
        <a:ext cx="1075191" cy="1075191"/>
      </dsp:txXfrm>
    </dsp:sp>
    <dsp:sp modelId="{8EE083A9-6238-4716-9F3C-5BF4A9A9C78A}">
      <dsp:nvSpPr>
        <dsp:cNvPr id="0" name=""/>
        <dsp:cNvSpPr/>
      </dsp:nvSpPr>
      <dsp:spPr>
        <a:xfrm rot="10800000">
          <a:off x="4319411" y="3336321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824096" y="3320899"/>
        <a:ext cx="53124" cy="53124"/>
      </dsp:txXfrm>
    </dsp:sp>
    <dsp:sp modelId="{7586FFE7-981D-4D93-84CF-7F132F4ED858}">
      <dsp:nvSpPr>
        <dsp:cNvPr id="0" name=""/>
        <dsp:cNvSpPr/>
      </dsp:nvSpPr>
      <dsp:spPr>
        <a:xfrm>
          <a:off x="2798862" y="2587187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21541" y="2809866"/>
        <a:ext cx="1075191" cy="1075191"/>
      </dsp:txXfrm>
    </dsp:sp>
    <dsp:sp modelId="{92ADA982-498E-466D-95B4-DAD92FAF37BF}">
      <dsp:nvSpPr>
        <dsp:cNvPr id="0" name=""/>
        <dsp:cNvSpPr/>
      </dsp:nvSpPr>
      <dsp:spPr>
        <a:xfrm rot="13500000">
          <a:off x="4697689" y="2423077"/>
          <a:ext cx="1062494" cy="22280"/>
        </a:xfrm>
        <a:custGeom>
          <a:avLst/>
          <a:gdLst/>
          <a:ahLst/>
          <a:cxnLst/>
          <a:rect l="0" t="0" r="0" b="0"/>
          <a:pathLst>
            <a:path>
              <a:moveTo>
                <a:pt x="0" y="11140"/>
              </a:moveTo>
              <a:lnTo>
                <a:pt x="1062494" y="11140"/>
              </a:lnTo>
            </a:path>
          </a:pathLst>
        </a:custGeom>
        <a:noFill/>
        <a:ln w="1905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 rot="10800000">
        <a:off x="5202374" y="2407655"/>
        <a:ext cx="53124" cy="53124"/>
      </dsp:txXfrm>
    </dsp:sp>
    <dsp:sp modelId="{43D9AD85-6E0D-4845-BC51-E4EFC0E18759}">
      <dsp:nvSpPr>
        <dsp:cNvPr id="0" name=""/>
        <dsp:cNvSpPr/>
      </dsp:nvSpPr>
      <dsp:spPr>
        <a:xfrm>
          <a:off x="3555418" y="760699"/>
          <a:ext cx="1520549" cy="1520549"/>
        </a:xfrm>
        <a:prstGeom prst="ellipse">
          <a:avLst/>
        </a:prstGeom>
        <a:blipFill dpi="0" rotWithShape="0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78097" y="983378"/>
        <a:ext cx="1075191" cy="1075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Blocks">
  <dgm:title val=""/>
  <dgm:desc val=""/>
  <dgm:catLst>
    <dgm:cat type="picture" pri="8000"/>
    <dgm:cat type="pictureconvert" pri="8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61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908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3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h" fact="1.12"/>
              <dgm:constr type="h" for="ch" forName="rect1" refType="h" fact="0.942"/>
              <dgm:constr type="l" for="ch" forName="rect2" refType="w" fact="0.63"/>
              <dgm:constr type="t" for="ch" forName="rect2" refType="h" fact="0.396"/>
              <dgm:constr type="w" for="ch" forName="rect2" refType="h" fact="0.607"/>
              <dgm:constr type="h" for="ch" forName="rect2" refType="h" fact="0.607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7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3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36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3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5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30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41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8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2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10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91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1491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9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273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31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166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9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5A371-1C5D-4C21-89F6-5F9620A95F78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2A72E-CB09-49C4-AB97-CC112682C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1145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  <p:sldLayoutId id="214748394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14985" y="-3835"/>
            <a:ext cx="12192002" cy="7002162"/>
          </a:xfrm>
          <a:prstGeom prst="rect">
            <a:avLst/>
          </a:prstGeom>
          <a:noFill/>
          <a:ln w="57150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85" y="0"/>
            <a:ext cx="12162030" cy="7002162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596896" y="1917270"/>
            <a:ext cx="5276211" cy="2646878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  <a:scene3d>
              <a:camera prst="obliqueBottomLef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as-IN" sz="1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51420" y="130629"/>
            <a:ext cx="3567165" cy="371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52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3729699" y="279754"/>
            <a:ext cx="4732601" cy="1664509"/>
          </a:xfrm>
          <a:prstGeom prst="leftRightArrow">
            <a:avLst/>
          </a:prstGeom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as-IN" sz="4800" b="1" dirty="0">
                <a:ln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n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295EF9-D1CA-694A-B6A9-F2D24509B2CB}"/>
              </a:ext>
            </a:extLst>
          </p:cNvPr>
          <p:cNvSpPr/>
          <p:nvPr/>
        </p:nvSpPr>
        <p:spPr>
          <a:xfrm>
            <a:off x="404735" y="2278505"/>
            <a:ext cx="4002373" cy="41672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u="sng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গোলাম</a:t>
            </a:r>
            <a:r>
              <a:rPr lang="en-US" sz="36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আযম</a:t>
            </a:r>
            <a:endParaRPr lang="en-US" sz="36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এইডেড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স্কুল,সিলেট</a:t>
            </a:r>
            <a:r>
              <a:rPr lang="en-US" sz="28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400" dirty="0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000" dirty="0" err="1">
                <a:ln/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mgulamazam@gmail.com</a:t>
            </a:r>
            <a:endParaRPr lang="en-US" sz="2000" dirty="0">
              <a:ln/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706EA-B914-08D3-7ADE-7CAD3788B84E}"/>
              </a:ext>
            </a:extLst>
          </p:cNvPr>
          <p:cNvSpPr/>
          <p:nvPr/>
        </p:nvSpPr>
        <p:spPr>
          <a:xfrm>
            <a:off x="7764910" y="2278505"/>
            <a:ext cx="4002373" cy="41672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b="1" u="sng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u="sng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২য়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ইবাদত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: 1-৩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800" dirty="0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: ২9-০6-২০২6 </a:t>
            </a:r>
            <a:r>
              <a:rPr lang="en-US" sz="2800" dirty="0" err="1">
                <a:ln w="6600">
                  <a:noFill/>
                  <a:prstDash val="solid"/>
                </a:ln>
                <a:solidFill>
                  <a:schemeClr val="bg1"/>
                </a:solidFill>
                <a:effectLst>
                  <a:innerShdw blurRad="114300">
                    <a:prstClr val="black"/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: ৫০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>
              <a:ln w="6600">
                <a:noFill/>
                <a:prstDash val="solid"/>
              </a:ln>
              <a:solidFill>
                <a:schemeClr val="bg1"/>
              </a:solidFill>
              <a:effectLst>
                <a:innerShdw blurRad="114300">
                  <a:prstClr val="black"/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6346C-DE3C-7C95-5156-D92299D067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276" y="2146027"/>
            <a:ext cx="6269445" cy="443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429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55EBA87-4E8F-2894-537C-D68FC9DFEA3C}"/>
              </a:ext>
            </a:extLst>
          </p:cNvPr>
          <p:cNvSpPr/>
          <p:nvPr/>
        </p:nvSpPr>
        <p:spPr>
          <a:xfrm>
            <a:off x="1177662" y="4691921"/>
            <a:ext cx="9870089" cy="1199213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শিখব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7662" y="831956"/>
            <a:ext cx="4044104" cy="3545176"/>
          </a:xfrm>
          <a:prstGeom prst="rect">
            <a:avLst/>
          </a:prstGeom>
          <a:ln w="7620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4955" y="831956"/>
            <a:ext cx="4119998" cy="3545176"/>
          </a:xfrm>
          <a:prstGeom prst="rect">
            <a:avLst/>
          </a:prstGeom>
          <a:ln w="76200"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746385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24A643C-BC02-B3ED-5804-10C832BA0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184025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1477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150" y="231494"/>
            <a:ext cx="11775440" cy="5755422"/>
          </a:xfrm>
          <a:prstGeom prst="rect">
            <a:avLst/>
          </a:prstGeom>
          <a:noFill/>
          <a:ln w="762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b="1" dirty="0">
              <a:ln w="12700">
                <a:noFill/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4400" b="1" dirty="0" err="1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4400" b="1" dirty="0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4400" b="1" dirty="0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b="1" dirty="0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4400" b="1" dirty="0">
              <a:ln w="12700">
                <a:noFill/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4400" b="1" spc="50" dirty="0" err="1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4400" b="1" spc="50" dirty="0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নিসাব</a:t>
            </a:r>
            <a:r>
              <a:rPr lang="en-US" sz="4400" b="1" spc="50" dirty="0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b="1" spc="50" dirty="0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noFill/>
                  <a:prstDash val="solid"/>
                </a:ln>
                <a:solidFill>
                  <a:schemeClr val="accent6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4400" b="1" spc="50" dirty="0">
              <a:ln w="9525" cmpd="sng">
                <a:noFill/>
                <a:prstDash val="solid"/>
              </a:ln>
              <a:solidFill>
                <a:schemeClr val="accent6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ফরয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শর্ত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b="1" dirty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4400" b="1" dirty="0">
              <a:ln w="6600">
                <a:noFill/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4400" b="1" dirty="0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বন্টনের</a:t>
            </a:r>
            <a:r>
              <a:rPr lang="en-US" sz="4400" b="1" dirty="0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খাতসমূহ</a:t>
            </a:r>
            <a:r>
              <a:rPr lang="en-US" sz="4400" b="1" dirty="0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b="1" dirty="0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b="1" dirty="0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12700">
                  <a:noFill/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4400" b="1" dirty="0">
              <a:ln w="12700">
                <a:noFill/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8068" y="1611411"/>
            <a:ext cx="7295322" cy="102372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5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……..</a:t>
            </a:r>
            <a:endParaRPr lang="as-IN" sz="5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062870" y="72555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07829" y="402827"/>
            <a:ext cx="4510082" cy="885854"/>
          </a:xfrm>
          <a:prstGeom prst="ellipse">
            <a:avLst/>
          </a:prstGeom>
          <a:solidFill>
            <a:srgbClr val="002060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n w="22225">
                  <a:noFill/>
                  <a:prstDash val="solid"/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b="1" dirty="0">
              <a:ln w="22225">
                <a:noFill/>
                <a:prstDash val="solid"/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97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88DA3F8-6E82-ACA9-756D-15D9488BF6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7171305"/>
              </p:ext>
            </p:extLst>
          </p:nvPr>
        </p:nvGraphicFramePr>
        <p:xfrm>
          <a:off x="137159" y="162560"/>
          <a:ext cx="11917681" cy="6532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Down Arrow 10"/>
          <p:cNvSpPr/>
          <p:nvPr/>
        </p:nvSpPr>
        <p:spPr>
          <a:xfrm>
            <a:off x="5702308" y="1277808"/>
            <a:ext cx="805069" cy="999285"/>
          </a:xfrm>
          <a:prstGeom prst="downArrow">
            <a:avLst/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 Diagonal Corner Rectangle 1"/>
          <p:cNvSpPr/>
          <p:nvPr/>
        </p:nvSpPr>
        <p:spPr>
          <a:xfrm>
            <a:off x="3315485" y="536668"/>
            <a:ext cx="5561028" cy="741140"/>
          </a:xfrm>
          <a:prstGeom prst="round2DiagRect">
            <a:avLst/>
          </a:prstGeom>
          <a:solidFill>
            <a:schemeClr val="accent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54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54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54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lang="en-US" sz="5400" b="1" u="sng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33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4067331" y="1148239"/>
            <a:ext cx="4057338" cy="1849794"/>
          </a:xfrm>
          <a:prstGeom prst="leftRightArrow">
            <a:avLst/>
          </a:prstGeom>
          <a:solidFill>
            <a:srgbClr val="0070C0"/>
          </a:solidFill>
          <a:ln w="28575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যাকাতের</a:t>
            </a:r>
            <a:r>
              <a:rPr lang="en-US" sz="400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u="sng" dirty="0" err="1">
                <a:ln w="0"/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endParaRPr lang="en-US" sz="4000" dirty="0">
              <a:ln w="0"/>
              <a:solidFill>
                <a:schemeClr val="tx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23521" y="3965713"/>
            <a:ext cx="11775440" cy="2699247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ইসলামী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পরিভাষায়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ধনী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ব্যক্তিদের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chemeClr val="tx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নিসাব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নির্ধারিত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গরিব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অভাবী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লোকদের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বিতরণ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দেওয়াকে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u="sng" dirty="0">
              <a:solidFill>
                <a:srgbClr val="FFC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521" y="737153"/>
            <a:ext cx="3603043" cy="267196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5438" y="737152"/>
            <a:ext cx="3582024" cy="26719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54191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1051559" y="5334902"/>
            <a:ext cx="2912170" cy="904926"/>
          </a:xfrm>
          <a:prstGeom prst="horizontalScroll">
            <a:avLst/>
          </a:prstGeom>
          <a:solidFill>
            <a:srgbClr val="002060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৫২.৫ </a:t>
            </a:r>
            <a:r>
              <a:rPr lang="en-US" sz="3600" b="1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endParaRPr lang="en-US" sz="36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8103" y="5464199"/>
            <a:ext cx="2057394" cy="646331"/>
          </a:xfrm>
          <a:prstGeom prst="rect">
            <a:avLst/>
          </a:prstGeom>
          <a:solidFill>
            <a:srgbClr val="660033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spc="50" dirty="0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২.৫% </a:t>
            </a:r>
            <a:r>
              <a:rPr lang="en-US" sz="3600" b="1" spc="50" dirty="0" err="1">
                <a:ln w="9525" cmpd="sng">
                  <a:noFill/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endParaRPr lang="en-US" sz="3600" b="1" spc="50" dirty="0">
              <a:ln w="9525" cmpd="sng">
                <a:noFill/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6147" y="618172"/>
            <a:ext cx="5701306" cy="646331"/>
          </a:xfrm>
          <a:prstGeom prst="rect">
            <a:avLst/>
          </a:prstGeom>
          <a:solidFill>
            <a:srgbClr val="002060"/>
          </a:solidFill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orizontal Scroll 7">
            <a:extLst>
              <a:ext uri="{FF2B5EF4-FFF2-40B4-BE49-F238E27FC236}">
                <a16:creationId xmlns:a16="http://schemas.microsoft.com/office/drawing/2014/main" id="{30F25D19-7371-0F49-4B9E-C524DA2F903F}"/>
              </a:ext>
            </a:extLst>
          </p:cNvPr>
          <p:cNvSpPr/>
          <p:nvPr/>
        </p:nvSpPr>
        <p:spPr>
          <a:xfrm>
            <a:off x="8329871" y="5334902"/>
            <a:ext cx="2912170" cy="904926"/>
          </a:xfrm>
          <a:prstGeom prst="horizontalScroll">
            <a:avLst/>
          </a:prstGeom>
          <a:solidFill>
            <a:srgbClr val="002060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৭.৫ </a:t>
            </a:r>
            <a:r>
              <a:rPr lang="en-US" sz="360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endParaRPr lang="en-US" sz="3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21A1D37A-437C-D9DA-0F9E-E395282EFD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3915745"/>
              </p:ext>
            </p:extLst>
          </p:nvPr>
        </p:nvGraphicFramePr>
        <p:xfrm>
          <a:off x="1588957" y="1733230"/>
          <a:ext cx="9659994" cy="3275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1163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422" y="697916"/>
            <a:ext cx="1918741" cy="646331"/>
          </a:xfrm>
          <a:prstGeom prst="rect">
            <a:avLst/>
          </a:prstGeom>
          <a:solidFill>
            <a:srgbClr val="FF3399"/>
          </a:solidFill>
          <a:effectLst>
            <a:softEdge rad="1270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২.৫%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হারে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6D3E781-7745-75E7-831C-3CBEC20B1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670654"/>
              </p:ext>
            </p:extLst>
          </p:nvPr>
        </p:nvGraphicFramePr>
        <p:xfrm>
          <a:off x="1416793" y="697916"/>
          <a:ext cx="9590984" cy="5648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5917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00967907"/>
              </p:ext>
            </p:extLst>
          </p:nvPr>
        </p:nvGraphicFramePr>
        <p:xfrm>
          <a:off x="0" y="-809468"/>
          <a:ext cx="12192000" cy="685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76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0F72039-9DF0-4EA9-AD2F-21D727ADC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B0F72039-9DF0-4EA9-AD2F-21D727ADC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B0F72039-9DF0-4EA9-AD2F-21D727ADC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B0F72039-9DF0-4EA9-AD2F-21D727ADC7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B0F72039-9DF0-4EA9-AD2F-21D727ADC7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FA7F1F-54C9-48F9-9208-9366FBEB4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B1FA7F1F-54C9-48F9-9208-9366FBEB4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B1FA7F1F-54C9-48F9-9208-9366FBEB4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B1FA7F1F-54C9-48F9-9208-9366FBEB4E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B1FA7F1F-54C9-48F9-9208-9366FBEB4E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8EC13-BAE1-4F57-B0E2-26954648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C4E8EC13-BAE1-4F57-B0E2-26954648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graphicEl>
                                              <a:dgm id="{C4E8EC13-BAE1-4F57-B0E2-26954648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C4E8EC13-BAE1-4F57-B0E2-26954648FA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C4E8EC13-BAE1-4F57-B0E2-26954648FA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1B414-42A4-4D00-BD17-9E735A6CB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A7D1B414-42A4-4D00-BD17-9E735A6CB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A7D1B414-42A4-4D00-BD17-9E735A6CB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A7D1B414-42A4-4D00-BD17-9E735A6CBA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graphicEl>
                                              <a:dgm id="{A7D1B414-42A4-4D00-BD17-9E735A6CBA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7D5D2C-FCBA-407D-B178-996447A17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2D7D5D2C-FCBA-407D-B178-996447A17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2D7D5D2C-FCBA-407D-B178-996447A17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2D7D5D2C-FCBA-407D-B178-996447A17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2D7D5D2C-FCBA-407D-B178-996447A17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0596AD-C94B-45D0-9A03-645EDD15B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E30596AD-C94B-45D0-9A03-645EDD15B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E30596AD-C94B-45D0-9A03-645EDD15B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E30596AD-C94B-45D0-9A03-645EDD15BB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E30596AD-C94B-45D0-9A03-645EDD15BB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D9B562-D7D4-4D7F-8AEE-D404EEA1E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B5D9B562-D7D4-4D7F-8AEE-D404EEA1E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B5D9B562-D7D4-4D7F-8AEE-D404EEA1E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B5D9B562-D7D4-4D7F-8AEE-D404EEA1E4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B5D9B562-D7D4-4D7F-8AEE-D404EEA1E4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E0253BC-9816-443A-A7D2-CFCF4EB3A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7E0253BC-9816-443A-A7D2-CFCF4EB3A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7E0253BC-9816-443A-A7D2-CFCF4EB3A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7E0253BC-9816-443A-A7D2-CFCF4EB3A2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7E0253BC-9816-443A-A7D2-CFCF4EB3A2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1578C99-96E9-41F4-A843-2826A5A21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E1578C99-96E9-41F4-A843-2826A5A21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E1578C99-96E9-41F4-A843-2826A5A21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E1578C99-96E9-41F4-A843-2826A5A21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E1578C99-96E9-41F4-A843-2826A5A216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118C531-1EA0-4BD9-8D5A-6A13527F8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A118C531-1EA0-4BD9-8D5A-6A13527F8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graphicEl>
                                              <a:dgm id="{A118C531-1EA0-4BD9-8D5A-6A13527F8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graphicEl>
                                              <a:dgm id="{A118C531-1EA0-4BD9-8D5A-6A13527F8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">
                                            <p:graphicEl>
                                              <a:dgm id="{A118C531-1EA0-4BD9-8D5A-6A13527F8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381EF6-6789-4276-92BF-E325BBA88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7D381EF6-6789-4276-92BF-E325BBA88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graphicEl>
                                              <a:dgm id="{7D381EF6-6789-4276-92BF-E325BBA88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>
                                            <p:graphicEl>
                                              <a:dgm id="{7D381EF6-6789-4276-92BF-E325BBA885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">
                                            <p:graphicEl>
                                              <a:dgm id="{7D381EF6-6789-4276-92BF-E325BBA885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EE7755-2A68-4FF7-87FF-448C56C08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">
                                            <p:graphicEl>
                                              <a:dgm id="{84EE7755-2A68-4FF7-87FF-448C56C08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">
                                            <p:graphicEl>
                                              <a:dgm id="{84EE7755-2A68-4FF7-87FF-448C56C08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graphicEl>
                                              <a:dgm id="{84EE7755-2A68-4FF7-87FF-448C56C08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">
                                            <p:graphicEl>
                                              <a:dgm id="{84EE7755-2A68-4FF7-87FF-448C56C083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B83B54-E516-4748-9495-9D4C9C888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>
                                            <p:graphicEl>
                                              <a:dgm id="{86B83B54-E516-4748-9495-9D4C9C888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>
                                            <p:graphicEl>
                                              <a:dgm id="{86B83B54-E516-4748-9495-9D4C9C888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graphicEl>
                                              <a:dgm id="{86B83B54-E516-4748-9495-9D4C9C8887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">
                                            <p:graphicEl>
                                              <a:dgm id="{86B83B54-E516-4748-9495-9D4C9C8887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CCD0F5-D4EB-4FE9-8D6E-0007FA6CC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>
                                            <p:graphicEl>
                                              <a:dgm id="{5CCCD0F5-D4EB-4FE9-8D6E-0007FA6CC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>
                                            <p:graphicEl>
                                              <a:dgm id="{5CCCD0F5-D4EB-4FE9-8D6E-0007FA6CC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>
                                            <p:graphicEl>
                                              <a:dgm id="{5CCCD0F5-D4EB-4FE9-8D6E-0007FA6CC9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">
                                            <p:graphicEl>
                                              <a:dgm id="{5CCCD0F5-D4EB-4FE9-8D6E-0007FA6CC9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F86F6-D004-4A56-9355-CDA98D99F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">
                                            <p:graphicEl>
                                              <a:dgm id="{FC0F86F6-D004-4A56-9355-CDA98D99F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">
                                            <p:graphicEl>
                                              <a:dgm id="{FC0F86F6-D004-4A56-9355-CDA98D99F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">
                                            <p:graphicEl>
                                              <a:dgm id="{FC0F86F6-D004-4A56-9355-CDA98D99F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">
                                            <p:graphicEl>
                                              <a:dgm id="{FC0F86F6-D004-4A56-9355-CDA98D99F3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5095"/>
            <a:ext cx="9404723" cy="1400530"/>
          </a:xfrm>
        </p:spPr>
        <p:txBody>
          <a:bodyPr/>
          <a:lstStyle/>
          <a:p>
            <a:pPr algn="ctr"/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02348" cy="4853471"/>
          </a:xfrm>
        </p:spPr>
        <p:txBody>
          <a:bodyPr>
            <a:noAutofit/>
          </a:bodyPr>
          <a:lstStyle/>
          <a:p>
            <a:endParaRPr lang="en-US" sz="2400" dirty="0">
              <a:solidFill>
                <a:srgbClr val="FF33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মহান আল্লাহ তা‘আলা পবিত্র কুরআন মাজীদে যাকাত প্রদানের ৮টি খাত উল্লেখ করেছেন। তিনি বলেন,</a:t>
            </a:r>
            <a:endParaRPr lang="en-US" sz="3200" dirty="0">
              <a:solidFill>
                <a:schemeClr val="accent6">
                  <a:lumMod val="60000"/>
                  <a:lumOff val="40000"/>
                </a:schemeClr>
              </a:solidFill>
              <a:latin typeface="NikoshBAN" panose="02000000000000000000" pitchFamily="2" charset="0"/>
            </a:endParaRPr>
          </a:p>
          <a:p>
            <a:r>
              <a:rPr lang="ar-AE" sz="2400" dirty="0">
                <a:latin typeface="NikoshBAN" panose="02000000000000000000" pitchFamily="2" charset="0"/>
              </a:rPr>
              <a:t>لِلْفُقَرإِنَّمَا الصَّدَقَاتُ َاءِ وَالْمَسَاكِيْنِ وَالْعَامِلِيْنَ عَلَيْهَا وَالْمُؤَلَّفَةِ قُلُوْبُهُمْ وَفِيْ الرِّقَابِ وَالْغَارِمِيْنَ وَفِيْ سَبِيْلِ اللهِ وَابْنِ السَّبِيْلِ فَرِيْضَةً مِّنَ اللهِ وَاللهُ عَلِيْمٌ حَكِيْمٌ-</a:t>
            </a:r>
            <a:endParaRPr lang="en-US" sz="2400" dirty="0">
              <a:latin typeface="NikoshBAN" panose="02000000000000000000" pitchFamily="2" charset="0"/>
            </a:endParaRPr>
          </a:p>
          <a:p>
            <a:endParaRPr lang="en-US" sz="600" dirty="0">
              <a:latin typeface="NikoshBAN" panose="02000000000000000000" pitchFamily="2" charset="0"/>
            </a:endParaRPr>
          </a:p>
          <a:p>
            <a:r>
              <a:rPr lang="ar-AE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</a:rPr>
              <a:t>‘</a:t>
            </a: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</a:rPr>
              <a:t>  </a:t>
            </a:r>
            <a:r>
              <a:rPr lang="as-I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নিশ্চয়ই ছাদাক্বাহ্ (যাকাত) হচ্ছে ফকীর ও মিসকীনদের জন্য এবং এতে নিয়োজিত কর্মচারীদের জন্য, আর যাদের অন্তর আকৃষ্ট করতে হয় তাদের জন্য; (তা বণ্টন করা যায়) দাস আযাদ করার ক্ষেত্রে, ঋণগ্রস্তদের মধ্যে, আল্ল­াহর রাস্তায় এবং মুসাফিরদের মধ্যে। এটি আল্লাহর পক্ষ হতে নির্ধারিত, আর আল্লাহ মহাজ্ঞানী, প্রজ্ঞাময়’ (তওবা ৯/৬০)।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2176165" y="379925"/>
            <a:ext cx="6728791" cy="1490869"/>
          </a:xfrm>
          <a:prstGeom prst="horizontalScroll">
            <a:avLst/>
          </a:prstGeom>
          <a:solidFill>
            <a:srgbClr val="094F29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b="1" u="sng" dirty="0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 সম্পর্কে আল্লাহর বা</a:t>
            </a:r>
            <a:r>
              <a:rPr lang="en-US" sz="4800" b="1" u="sng" dirty="0" err="1">
                <a:ln w="12700" cmpd="sng">
                  <a:noFill/>
                  <a:prstDash val="solid"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ণী</a:t>
            </a:r>
            <a:endParaRPr lang="en-US" sz="4800" b="1" u="sng" dirty="0">
              <a:ln w="12700" cmpd="sng">
                <a:noFill/>
                <a:prstDash val="solid"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20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80804" y="1585473"/>
            <a:ext cx="851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n w="0"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ফকির</a:t>
            </a:r>
            <a:endParaRPr lang="en-US" sz="2000" dirty="0">
              <a:ln w="0">
                <a:noFill/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75621" y="2252240"/>
            <a:ext cx="103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err="1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মিসকিন</a:t>
            </a:r>
            <a:endParaRPr lang="en-US" sz="1600" b="1" dirty="0">
              <a:ln w="12700" cmpd="sng">
                <a:noFill/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92236" y="4074711"/>
            <a:ext cx="1243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কর্মচারী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17084" y="5958737"/>
            <a:ext cx="159713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/>
            <a:r>
              <a:rPr lang="en-US" b="1" dirty="0" err="1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</a:t>
            </a:r>
            <a:r>
              <a:rPr lang="en-US" b="1" dirty="0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</a:t>
            </a:r>
            <a:r>
              <a:rPr lang="en-US" b="1" dirty="0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b="1" dirty="0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12700">
                  <a:noFill/>
                  <a:prstDash val="solid"/>
                </a:ln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endParaRPr lang="en-US" b="1" dirty="0">
              <a:ln w="12700">
                <a:noFill/>
                <a:prstDash val="solid"/>
              </a:ln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02924" y="6131170"/>
            <a:ext cx="80773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err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endParaRPr lang="en-US" sz="2800" b="1" dirty="0">
              <a:ln w="9525">
                <a:noFill/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98136" y="2252239"/>
            <a:ext cx="1008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মুসাফির</a:t>
            </a:r>
            <a:endParaRPr lang="en-US" sz="2400" b="1" dirty="0">
              <a:ln w="12700" cmpd="sng">
                <a:noFill/>
                <a:prstDash val="solid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62960" y="4040983"/>
            <a:ext cx="1455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n w="13462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আল্লাহর</a:t>
            </a:r>
            <a:r>
              <a:rPr lang="en-US" sz="2400" b="1" dirty="0">
                <a:ln w="13462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3462">
                  <a:noFill/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endParaRPr lang="en-US" sz="2400" b="1" dirty="0">
              <a:ln w="13462">
                <a:noFill/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0545" y="5912570"/>
            <a:ext cx="147557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 err="1">
                <a:ln w="0"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ঋণগ্রস্ত</a:t>
            </a:r>
            <a:r>
              <a:rPr lang="en-US" sz="2400" b="1" dirty="0">
                <a:ln w="0"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0"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ব্যাক্তি</a:t>
            </a:r>
            <a:endParaRPr lang="en-US" sz="2400" b="1" dirty="0">
              <a:ln w="0">
                <a:noFill/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03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03633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31290781"/>
              </p:ext>
            </p:extLst>
          </p:nvPr>
        </p:nvGraphicFramePr>
        <p:xfrm>
          <a:off x="-59960" y="59960"/>
          <a:ext cx="12284362" cy="6694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04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E48304A-CBCE-4F2E-B291-633C43B5E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BE48304A-CBCE-4F2E-B291-633C43B5E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BE48304A-CBCE-4F2E-B291-633C43B5E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BE48304A-CBCE-4F2E-B291-633C43B5E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BE48304A-CBCE-4F2E-B291-633C43B5E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A32E37-2292-4D81-8623-B79AE57C3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CEA32E37-2292-4D81-8623-B79AE57C3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CEA32E37-2292-4D81-8623-B79AE57C3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CEA32E37-2292-4D81-8623-B79AE57C3C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CEA32E37-2292-4D81-8623-B79AE57C3C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A327DAA-F0E3-4820-9BBC-5F10F0D11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EA327DAA-F0E3-4820-9BBC-5F10F0D11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EA327DAA-F0E3-4820-9BBC-5F10F0D11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EA327DAA-F0E3-4820-9BBC-5F10F0D11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EA327DAA-F0E3-4820-9BBC-5F10F0D11E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80B507-3A7F-41E5-AE2D-D9464F027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0480B507-3A7F-41E5-AE2D-D9464F027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0480B507-3A7F-41E5-AE2D-D9464F027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0480B507-3A7F-41E5-AE2D-D9464F027C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0480B507-3A7F-41E5-AE2D-D9464F027C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8AC44C-DA3C-41B2-913E-2D90DA221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158AC44C-DA3C-41B2-913E-2D90DA221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158AC44C-DA3C-41B2-913E-2D90DA221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158AC44C-DA3C-41B2-913E-2D90DA2218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158AC44C-DA3C-41B2-913E-2D90DA2218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0B6817-E7BE-4C8A-A66F-80D5601DE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180B6817-E7BE-4C8A-A66F-80D5601DE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180B6817-E7BE-4C8A-A66F-80D5601DE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180B6817-E7BE-4C8A-A66F-80D5601DE6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180B6817-E7BE-4C8A-A66F-80D5601DE6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3AF125-386A-49F5-81F4-C631BF8D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33AF125-386A-49F5-81F4-C631BF8D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33AF125-386A-49F5-81F4-C631BF8D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F33AF125-386A-49F5-81F4-C631BF8DB9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F33AF125-386A-49F5-81F4-C631BF8DB9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DFFC2A8-BED3-4A01-AA07-03B763D9B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BDFFC2A8-BED3-4A01-AA07-03B763D9B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BDFFC2A8-BED3-4A01-AA07-03B763D9B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BDFFC2A8-BED3-4A01-AA07-03B763D9B3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BDFFC2A8-BED3-4A01-AA07-03B763D9B3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091510B-B873-4A34-9EDE-891FDC5CF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8091510B-B873-4A34-9EDE-891FDC5CF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8091510B-B873-4A34-9EDE-891FDC5CF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8091510B-B873-4A34-9EDE-891FDC5CFD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8091510B-B873-4A34-9EDE-891FDC5CFD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1E04173-8DBF-43E8-94F5-D91A386FD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01E04173-8DBF-43E8-94F5-D91A386FD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graphicEl>
                                              <a:dgm id="{01E04173-8DBF-43E8-94F5-D91A386FD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graphicEl>
                                              <a:dgm id="{01E04173-8DBF-43E8-94F5-D91A386FD7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01E04173-8DBF-43E8-94F5-D91A386FD7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A5E6B-E08F-4CA3-ACA8-A6DB25C36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2ABA5E6B-E08F-4CA3-ACA8-A6DB25C36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2ABA5E6B-E08F-4CA3-ACA8-A6DB25C36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2ABA5E6B-E08F-4CA3-ACA8-A6DB25C362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2ABA5E6B-E08F-4CA3-ACA8-A6DB25C362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8612B2-DAEE-404C-A779-8012931F8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DE8612B2-DAEE-404C-A779-8012931F8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graphicEl>
                                              <a:dgm id="{DE8612B2-DAEE-404C-A779-8012931F8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DE8612B2-DAEE-404C-A779-8012931F8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>
                                            <p:graphicEl>
                                              <a:dgm id="{DE8612B2-DAEE-404C-A779-8012931F8E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6743A0-840E-4A61-8E30-D72480A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906743A0-840E-4A61-8E30-D72480A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906743A0-840E-4A61-8E30-D72480A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906743A0-840E-4A61-8E30-D72480A43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906743A0-840E-4A61-8E30-D72480A435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E083A9-6238-4716-9F3C-5BF4A9A9C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graphicEl>
                                              <a:dgm id="{8EE083A9-6238-4716-9F3C-5BF4A9A9C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graphicEl>
                                              <a:dgm id="{8EE083A9-6238-4716-9F3C-5BF4A9A9C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graphicEl>
                                              <a:dgm id="{8EE083A9-6238-4716-9F3C-5BF4A9A9C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>
                                            <p:graphicEl>
                                              <a:dgm id="{8EE083A9-6238-4716-9F3C-5BF4A9A9C7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86FFE7-981D-4D93-84CF-7F132F4ED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">
                                            <p:graphicEl>
                                              <a:dgm id="{7586FFE7-981D-4D93-84CF-7F132F4ED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">
                                            <p:graphicEl>
                                              <a:dgm id="{7586FFE7-981D-4D93-84CF-7F132F4ED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">
                                            <p:graphicEl>
                                              <a:dgm id="{7586FFE7-981D-4D93-84CF-7F132F4ED8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">
                                            <p:graphicEl>
                                              <a:dgm id="{7586FFE7-981D-4D93-84CF-7F132F4ED8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DA982-498E-466D-95B4-DAD92FAF3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>
                                            <p:graphicEl>
                                              <a:dgm id="{92ADA982-498E-466D-95B4-DAD92FAF3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">
                                            <p:graphicEl>
                                              <a:dgm id="{92ADA982-498E-466D-95B4-DAD92FAF3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">
                                            <p:graphicEl>
                                              <a:dgm id="{92ADA982-498E-466D-95B4-DAD92FAF3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">
                                            <p:graphicEl>
                                              <a:dgm id="{92ADA982-498E-466D-95B4-DAD92FAF3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9AD85-6E0D-4845-BC51-E4EFC0E18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">
                                            <p:graphicEl>
                                              <a:dgm id="{43D9AD85-6E0D-4845-BC51-E4EFC0E18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">
                                            <p:graphicEl>
                                              <a:dgm id="{43D9AD85-6E0D-4845-BC51-E4EFC0E18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">
                                            <p:graphicEl>
                                              <a:dgm id="{43D9AD85-6E0D-4845-BC51-E4EFC0E187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">
                                            <p:graphicEl>
                                              <a:dgm id="{43D9AD85-6E0D-4845-BC51-E4EFC0E187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7826" y="1639955"/>
            <a:ext cx="4472609" cy="1015663"/>
          </a:xfrm>
          <a:prstGeom prst="rect">
            <a:avLst/>
          </a:prstGeom>
          <a:solidFill>
            <a:srgbClr val="002060"/>
          </a:solidFill>
          <a:ln w="571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as-IN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কাজ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58787" y="3712020"/>
            <a:ext cx="9074426" cy="1015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 কাদের উপর ফরয</a:t>
            </a:r>
            <a:r>
              <a:rPr lang="en-US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as-IN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Oval 6"/>
          <p:cNvSpPr/>
          <p:nvPr/>
        </p:nvSpPr>
        <p:spPr>
          <a:xfrm rot="10800000" flipH="1" flipV="1">
            <a:off x="6897757" y="1094236"/>
            <a:ext cx="3160644" cy="210709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5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4194313" y="287549"/>
            <a:ext cx="3597964" cy="792946"/>
          </a:xfrm>
          <a:prstGeom prst="rect">
            <a:avLst/>
          </a:prstGeom>
          <a:solidFill>
            <a:srgbClr val="002060"/>
          </a:solidFill>
          <a:ln w="762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26565" y="1171134"/>
            <a:ext cx="5446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3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60302" y="2458859"/>
            <a:ext cx="6914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ফরয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0066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0302" y="4286201"/>
            <a:ext cx="7444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কারা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গ্রহন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3600" b="1" dirty="0" err="1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b="1" dirty="0">
                <a:ln w="10160">
                  <a:noFill/>
                  <a:prstDash val="solid"/>
                </a:ln>
                <a:solidFill>
                  <a:srgbClr val="66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74433" y="1686122"/>
            <a:ext cx="3617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rgbClr val="66CC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পবিত্রতা</a:t>
            </a:r>
            <a:r>
              <a:rPr lang="en-US" sz="2800" dirty="0">
                <a:solidFill>
                  <a:srgbClr val="66CC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2800" dirty="0" err="1">
                <a:solidFill>
                  <a:srgbClr val="66CC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2800" dirty="0">
                <a:solidFill>
                  <a:srgbClr val="66CC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66CC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endParaRPr lang="en-US" sz="2800" dirty="0">
              <a:solidFill>
                <a:srgbClr val="66CC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45227" y="3143063"/>
            <a:ext cx="6023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মুসলিম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বয়স্ক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নিসাব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মালিক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45227" y="4927595"/>
            <a:ext cx="71594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মিসকিন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বন্টনের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কর্মচারী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দাস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গ্রস্থ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আল্লাহর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পথে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মুসাফির</a:t>
            </a:r>
            <a:r>
              <a:rPr lang="en-US" sz="28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389290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6" grpId="0"/>
      <p:bldP spid="3" grpId="0"/>
      <p:bldP spid="10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037070" y="713206"/>
            <a:ext cx="3876262" cy="6361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7887" y="1541736"/>
            <a:ext cx="9374627" cy="64633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দানের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b="1" dirty="0">
                <a:ln w="12700">
                  <a:solidFill>
                    <a:schemeClr val="tx1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7887" y="2374788"/>
            <a:ext cx="9374627" cy="402297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864153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11458" y="2644170"/>
            <a:ext cx="18473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9600" b="1" i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5002" y="2650071"/>
            <a:ext cx="5301995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bliqueBottomLeft"/>
              <a:lightRig rig="threePt" dir="t"/>
            </a:scene3d>
          </a:bodyPr>
          <a:lstStyle/>
          <a:p>
            <a:r>
              <a:rPr lang="en-US" sz="8000" b="1" dirty="0" err="1">
                <a:ln w="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b="1" dirty="0">
                <a:ln w="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 w="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000" b="1" dirty="0">
              <a:ln w="0">
                <a:solidFill>
                  <a:schemeClr val="bg1"/>
                </a:solidFill>
              </a:ln>
              <a:solidFill>
                <a:srgbClr val="FFFF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1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1429</TotalTime>
  <Words>400</Words>
  <Application>Microsoft Office PowerPoint</Application>
  <PresentationFormat>Widescreen</PresentationFormat>
  <Paragraphs>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Bookman Old Style</vt:lpstr>
      <vt:lpstr>NikoshBAN</vt:lpstr>
      <vt:lpstr>Rockwell</vt:lpstr>
      <vt:lpstr>Wingdings</vt:lpstr>
      <vt:lpstr>Damask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WALTON</dc:creator>
  <cp:lastModifiedBy>MD GULAM AZAM</cp:lastModifiedBy>
  <cp:revision>424</cp:revision>
  <dcterms:created xsi:type="dcterms:W3CDTF">2025-05-16T05:46:28Z</dcterms:created>
  <dcterms:modified xsi:type="dcterms:W3CDTF">2026-06-26T19:35:02Z</dcterms:modified>
</cp:coreProperties>
</file>