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1" r:id="rId2"/>
    <p:sldId id="258" r:id="rId3"/>
    <p:sldId id="256" r:id="rId4"/>
    <p:sldId id="262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67B8-0407-4121-8DD6-A762F44D51C0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6D019854-6784-4165-9AF7-0BCC9AD9CCC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37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67B8-0407-4121-8DD6-A762F44D51C0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9854-6784-4165-9AF7-0BCC9AD9CCC3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530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67B8-0407-4121-8DD6-A762F44D51C0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9854-6784-4165-9AF7-0BCC9AD9CCC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5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67B8-0407-4121-8DD6-A762F44D51C0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9854-6784-4165-9AF7-0BCC9AD9CCC3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70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67B8-0407-4121-8DD6-A762F44D51C0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9854-6784-4165-9AF7-0BCC9AD9C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214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67B8-0407-4121-8DD6-A762F44D51C0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9854-6784-4165-9AF7-0BCC9AD9C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14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67B8-0407-4121-8DD6-A762F44D51C0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9854-6784-4165-9AF7-0BCC9AD9C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802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67B8-0407-4121-8DD6-A762F44D51C0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9854-6784-4165-9AF7-0BCC9AD9CCC3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729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DD6367B8-0407-4121-8DD6-A762F44D51C0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9854-6784-4165-9AF7-0BCC9AD9CCC3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200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67B8-0407-4121-8DD6-A762F44D51C0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9854-6784-4165-9AF7-0BCC9AD9C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269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67B8-0407-4121-8DD6-A762F44D51C0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9854-6784-4165-9AF7-0BCC9AD9CCC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2235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367B8-0407-4121-8DD6-A762F44D51C0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019854-6784-4165-9AF7-0BCC9AD9C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8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4008438" y="2485441"/>
            <a:ext cx="4267200" cy="2667000"/>
          </a:xfrm>
          <a:prstGeom prst="flowChartAlternateProcess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147640" y="2814951"/>
            <a:ext cx="4495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শিউলি আখতার ( প্রভাষক )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রাষ্ট্রবিজ্ঞান বিভাগ  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বিক্রমপুর আদর্শ কলেজ 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মুন্সিগঞ্জ।</a:t>
            </a:r>
          </a:p>
          <a:p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A person wearing a hat and sunglasses&#10;&#10;Description automatically generated">
            <a:extLst>
              <a:ext uri="{FF2B5EF4-FFF2-40B4-BE49-F238E27FC236}">
                <a16:creationId xmlns:a16="http://schemas.microsoft.com/office/drawing/2014/main" id="{A4E4D54A-1949-4CD7-88F3-9BAB5C8530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60" y="1738020"/>
            <a:ext cx="2822222" cy="3810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53248BD-1FC6-4935-811C-F837D464E1D0}"/>
              </a:ext>
            </a:extLst>
          </p:cNvPr>
          <p:cNvSpPr/>
          <p:nvPr/>
        </p:nvSpPr>
        <p:spPr>
          <a:xfrm>
            <a:off x="1671782" y="491896"/>
            <a:ext cx="5987513" cy="707886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আসসালামু আলাইকুম</a:t>
            </a:r>
            <a:endParaRPr lang="en-US" sz="4000" dirty="0"/>
          </a:p>
        </p:txBody>
      </p:sp>
    </p:spTree>
  </p:cSld>
  <p:clrMapOvr>
    <a:masterClrMapping/>
  </p:clrMapOvr>
  <p:transition advTm="2611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90088-5C71-4CB2-9AB4-56B5CD2B7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সরকার কী ?</a:t>
            </a:r>
            <a:b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সরকারের শ্রেণিবিভাগ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FD772F-5DC4-4542-B6F7-C21E04E86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491" y="2015733"/>
            <a:ext cx="6946365" cy="3450613"/>
          </a:xfrm>
          <a:solidFill>
            <a:schemeClr val="accent4"/>
          </a:solidFill>
        </p:spPr>
        <p:txBody>
          <a:bodyPr/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আমেরিকান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ঞ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েটেল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বলেছেন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–স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”।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রাষ্ট্রবিজ্ঞানী অধ্যাপক উইলোবী বলেছেন –সরকার হল একটি প্রতিষ্ঠান বা যন্ত্র যার মাধ্যমে রাষ্ট্র তার ইচ্ছাকে গঠন ও কার্যকর করে ।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অধ্যাপক লাস্কি সরকারকে রাষ্ট্রের মুখপাত্র বলেছেন 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88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D704B-3E9D-4F7E-9718-5A4065B452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3992" y="663753"/>
            <a:ext cx="5618515" cy="665426"/>
          </a:xfrm>
        </p:spPr>
        <p:txBody>
          <a:bodyPr>
            <a:normAutofit/>
          </a:bodyPr>
          <a:lstStyle/>
          <a:p>
            <a:pPr algn="ctr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F05DB7-E63E-4757-9367-02AC03D784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642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D8D24A-8ECB-4B3E-9221-C12FA29567F0}"/>
              </a:ext>
            </a:extLst>
          </p:cNvPr>
          <p:cNvSpPr/>
          <p:nvPr/>
        </p:nvSpPr>
        <p:spPr>
          <a:xfrm>
            <a:off x="2432115" y="386499"/>
            <a:ext cx="3902697" cy="646331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প্লেটোর শ্রেণিবিভাগ </a:t>
            </a:r>
            <a:endParaRPr lang="en-US" sz="3600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F0AD2FF4-4744-4008-AE15-05AA67AF4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628626"/>
              </p:ext>
            </p:extLst>
          </p:nvPr>
        </p:nvGraphicFramePr>
        <p:xfrm>
          <a:off x="1524000" y="1397000"/>
          <a:ext cx="646993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4965">
                  <a:extLst>
                    <a:ext uri="{9D8B030D-6E8A-4147-A177-3AD203B41FA5}">
                      <a16:colId xmlns:a16="http://schemas.microsoft.com/office/drawing/2014/main" val="245210584"/>
                    </a:ext>
                  </a:extLst>
                </a:gridCol>
                <a:gridCol w="3234965">
                  <a:extLst>
                    <a:ext uri="{9D8B030D-6E8A-4147-A177-3AD203B41FA5}">
                      <a16:colId xmlns:a16="http://schemas.microsoft.com/office/drawing/2014/main" val="1984599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বিশুদ্ধ সরকার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বিকৃত সরকার 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31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n-IN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রাজতন্ত্র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স্বৈরতন্ত্র বা স্বেচ্ছাচাতন্ত্র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34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n-IN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অভিজাত তন্ত্র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ধনিকতন্ত্র বা গোষ্ঠীতন্ত্র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37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n-IN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স্বাভাবিক গণতন্ত্র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জনতাতন্ত্র বা লোকতন্ত্র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478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29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8775" y="269732"/>
            <a:ext cx="5829300" cy="1314450"/>
          </a:xfrm>
        </p:spPr>
        <p:txBody>
          <a:bodyPr>
            <a:normAutofit/>
          </a:bodyPr>
          <a:lstStyle/>
          <a:p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A person wearing a hat and sunglasses&#10;&#10;Description automatically generated">
            <a:extLst>
              <a:ext uri="{FF2B5EF4-FFF2-40B4-BE49-F238E27FC236}">
                <a16:creationId xmlns:a16="http://schemas.microsoft.com/office/drawing/2014/main" id="{2976EE94-770E-474C-AA17-E77A9C100A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98" y="2025362"/>
            <a:ext cx="2554312" cy="3449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115</Words>
  <Application>Microsoft Office PowerPoint</Application>
  <PresentationFormat>On-screen Show (4:3)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NikoshBAN</vt:lpstr>
      <vt:lpstr>Gallery</vt:lpstr>
      <vt:lpstr>PowerPoint Presentation</vt:lpstr>
      <vt:lpstr>সরকার কী ? সরকারের শ্রেণিবিভাগ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7</cp:revision>
  <dcterms:created xsi:type="dcterms:W3CDTF">2020-06-08T17:31:35Z</dcterms:created>
  <dcterms:modified xsi:type="dcterms:W3CDTF">2020-06-08T18:25:18Z</dcterms:modified>
</cp:coreProperties>
</file>