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4" r:id="rId2"/>
    <p:sldId id="261" r:id="rId3"/>
    <p:sldId id="258" r:id="rId4"/>
    <p:sldId id="256" r:id="rId5"/>
    <p:sldId id="257" r:id="rId6"/>
    <p:sldId id="259" r:id="rId7"/>
    <p:sldId id="265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570CA5-42B2-41F6-8246-EFBAB2FC79F4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1C881-4CC1-4183-85C4-36DF9AFE3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64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76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462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63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24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050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74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49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69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1185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905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95DC9B4-C5B0-4F56-862B-89DFDD9A331F}" type="datetimeFigureOut">
              <a:rPr lang="en-US" smtClean="0"/>
              <a:t>26-06-2026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CE2292-4EF9-4936-809C-F64A667A54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548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1113070" y="2967335"/>
            <a:ext cx="996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54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60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Six To Seven Class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774693" y="5521298"/>
            <a:ext cx="1212103" cy="1212103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9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03</a:t>
            </a:r>
            <a:endParaRPr lang="en-US" sz="39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3903560" y="2079584"/>
            <a:ext cx="8898040" cy="401641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জ্যামিতি</a:t>
            </a:r>
            <a:endParaRPr lang="en-US" sz="7200" b="1" dirty="0" smtClean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48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অংকন</a:t>
            </a:r>
            <a:r>
              <a:rPr lang="en-US" sz="4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অনুসারে</a:t>
            </a:r>
            <a:r>
              <a:rPr lang="en-US" sz="4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</a:p>
          <a:p>
            <a:pPr algn="ctr"/>
            <a:r>
              <a:rPr lang="en-US" sz="48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8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প্রকারভেদ</a:t>
            </a:r>
            <a:endParaRPr lang="en-US" sz="44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920936" cy="2767522"/>
          </a:xfrm>
          <a:prstGeom prst="cloudCallout">
            <a:avLst>
              <a:gd name="adj1" fmla="val 28373"/>
              <a:gd name="adj2" fmla="val 67804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06" r="27254" b="12271"/>
          <a:stretch/>
        </p:blipFill>
        <p:spPr>
          <a:xfrm>
            <a:off x="81752" y="984278"/>
            <a:ext cx="3281934" cy="3662150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6486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199" y="2155362"/>
            <a:ext cx="2624436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সূক্ষ্মকোন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স্থুলকোন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প্রবৃদ্ধকোন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32514" y="2155362"/>
            <a:ext cx="3256020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সন্নিহিত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পূরককোন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সম্পূরক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একান্তর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অনুরুপ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৬।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বিপ্রতীপ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৭।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উন্নতীকোন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৮।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অবনতিকোন</a:t>
            </a:r>
            <a:endParaRPr lang="en-US" sz="3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" y="2208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প্রকারভেদঃ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কোনকে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আমরা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ভাগ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করতে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পারি</a:t>
            </a:r>
            <a:endParaRPr lang="en-US" sz="36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32514" y="1413989"/>
            <a:ext cx="36166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অংকন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অনুসারে</a:t>
            </a:r>
            <a:endParaRPr lang="en-US" sz="32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99" y="1413989"/>
            <a:ext cx="6011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ক।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মান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ডিগ্রি</a:t>
            </a:r>
            <a:r>
              <a:rPr lang="en-US" sz="32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অনুসারে</a:t>
            </a:r>
            <a:endParaRPr lang="en-US" sz="3200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9289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7" grpId="0"/>
      <p:bldP spid="8" grpId="0"/>
      <p:bldP spid="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8928" y="13353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জ্যামিতি</a:t>
            </a:r>
            <a:endParaRPr lang="en-US" sz="4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" y="697736"/>
            <a:ext cx="120226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সন্নিহিত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কোনঃ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রেখার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সাথে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রেখাংশ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মিলিত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উৎপন্ন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তাদের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সন্নিহিত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55" y="5794501"/>
            <a:ext cx="770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প্রশ্নঃ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৭৫</a:t>
            </a:r>
            <a:r>
              <a:rPr lang="en-US" sz="3600" baseline="30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সম্পুরক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কত</a:t>
            </a:r>
            <a:r>
              <a:rPr lang="en-US" sz="36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3600" dirty="0">
              <a:solidFill>
                <a:srgbClr val="C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156280" y="2414144"/>
            <a:ext cx="1110343" cy="19143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76439" y="4328491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lock Arc 14"/>
          <p:cNvSpPr/>
          <p:nvPr/>
        </p:nvSpPr>
        <p:spPr>
          <a:xfrm rot="1057476">
            <a:off x="4465491" y="3282653"/>
            <a:ext cx="1847327" cy="1885883"/>
          </a:xfrm>
          <a:prstGeom prst="blockArc">
            <a:avLst>
              <a:gd name="adj1" fmla="val 12758888"/>
              <a:gd name="adj2" fmla="val 20925627"/>
              <a:gd name="adj3" fmla="val 3260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Block Arc 15"/>
          <p:cNvSpPr/>
          <p:nvPr/>
        </p:nvSpPr>
        <p:spPr>
          <a:xfrm rot="18792285">
            <a:off x="3805665" y="3279885"/>
            <a:ext cx="1202078" cy="1224794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7899535">
            <a:off x="3922317" y="3719494"/>
            <a:ext cx="1268734" cy="410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৭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557037">
            <a:off x="4942058" y="3602647"/>
            <a:ext cx="1445221" cy="70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১০৫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734761">
            <a:off x="3926175" y="2022052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734761">
            <a:off x="4888975" y="4464272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</a:p>
        </p:txBody>
      </p:sp>
      <p:sp>
        <p:nvSpPr>
          <p:cNvPr id="21" name="Rectangle 20"/>
          <p:cNvSpPr/>
          <p:nvPr/>
        </p:nvSpPr>
        <p:spPr>
          <a:xfrm rot="18734761">
            <a:off x="2368873" y="4190950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8734761">
            <a:off x="7418100" y="4190952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4627930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কখগ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 </a:t>
            </a:r>
            <a:r>
              <a:rPr lang="en-US" sz="36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ক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খঘ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সন্নিহিত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আবার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অপরটির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সম্পুরক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64584" y="5794501"/>
            <a:ext cx="27478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উত্তরঃ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১০৫</a:t>
            </a:r>
            <a:r>
              <a:rPr lang="en-US" sz="36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06656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8928" y="94998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জ্যামিতি</a:t>
            </a:r>
            <a:endParaRPr lang="en-US" sz="4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974" y="844886"/>
            <a:ext cx="12069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সন্নিহিত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সমষ্টি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৯০</a:t>
            </a:r>
            <a:r>
              <a:rPr lang="en-US" sz="40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তাদের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পূরক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55" y="5540506"/>
            <a:ext cx="79864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প্রশ্নঃ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৩৫</a:t>
            </a:r>
            <a:r>
              <a:rPr lang="en-US" sz="4000" baseline="30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পূরক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কত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4000" dirty="0">
              <a:solidFill>
                <a:srgbClr val="C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441375" y="1796143"/>
            <a:ext cx="0" cy="239628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420834" y="4176094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4454221" y="1963111"/>
            <a:ext cx="1811649" cy="22023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lock Arc 14"/>
          <p:cNvSpPr/>
          <p:nvPr/>
        </p:nvSpPr>
        <p:spPr>
          <a:xfrm rot="3343954">
            <a:off x="4739496" y="3104035"/>
            <a:ext cx="1241097" cy="1292412"/>
          </a:xfrm>
          <a:prstGeom prst="blockArc">
            <a:avLst>
              <a:gd name="adj1" fmla="val 12758888"/>
              <a:gd name="adj2" fmla="val 20925627"/>
              <a:gd name="adj3" fmla="val 326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Block Arc 15"/>
          <p:cNvSpPr/>
          <p:nvPr/>
        </p:nvSpPr>
        <p:spPr>
          <a:xfrm rot="2002025">
            <a:off x="4346606" y="2637961"/>
            <a:ext cx="908770" cy="914142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7899535">
            <a:off x="4165123" y="3183220"/>
            <a:ext cx="1268734" cy="410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10298" y="3528808"/>
            <a:ext cx="1238066" cy="70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734761">
            <a:off x="3784667" y="1751124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734761">
            <a:off x="3802723" y="3976371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</a:p>
        </p:txBody>
      </p:sp>
      <p:sp>
        <p:nvSpPr>
          <p:cNvPr id="21" name="Rectangle 20"/>
          <p:cNvSpPr/>
          <p:nvPr/>
        </p:nvSpPr>
        <p:spPr>
          <a:xfrm rot="18734761">
            <a:off x="6196154" y="1719388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8734761">
            <a:off x="8817525" y="4038555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2815" y="4377043"/>
            <a:ext cx="119291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কখগ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গখঘ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হলো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অপরটির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পূরক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64584" y="5540506"/>
            <a:ext cx="28135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উত্তরঃ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৫৫</a:t>
            </a:r>
            <a:r>
              <a:rPr lang="en-US" sz="40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182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8928" y="13353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জ্যামিতি</a:t>
            </a:r>
            <a:endParaRPr lang="en-US" sz="4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92316"/>
            <a:ext cx="12069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সমষ্টি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১৮০</a:t>
            </a:r>
            <a:r>
              <a:rPr lang="en-US" sz="40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তাদের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সম্পুরক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55" y="5540506"/>
            <a:ext cx="8553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প্রশ্নঃ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৭৫</a:t>
            </a:r>
            <a:r>
              <a:rPr lang="en-US" sz="4000" baseline="30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সম্পুরক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কত</a:t>
            </a:r>
            <a:r>
              <a:rPr lang="en-US" sz="4000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?</a:t>
            </a:r>
            <a:endParaRPr lang="en-US" sz="4000" dirty="0">
              <a:solidFill>
                <a:srgbClr val="C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4156280" y="2261747"/>
            <a:ext cx="1110343" cy="19143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076439" y="4176094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lock Arc 14"/>
          <p:cNvSpPr/>
          <p:nvPr/>
        </p:nvSpPr>
        <p:spPr>
          <a:xfrm rot="1057476">
            <a:off x="4482424" y="3113323"/>
            <a:ext cx="1847327" cy="1885883"/>
          </a:xfrm>
          <a:prstGeom prst="blockArc">
            <a:avLst>
              <a:gd name="adj1" fmla="val 12758888"/>
              <a:gd name="adj2" fmla="val 20925627"/>
              <a:gd name="adj3" fmla="val 3260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Block Arc 15"/>
          <p:cNvSpPr/>
          <p:nvPr/>
        </p:nvSpPr>
        <p:spPr>
          <a:xfrm rot="18792285">
            <a:off x="3805665" y="3127488"/>
            <a:ext cx="1202078" cy="1224794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7899535">
            <a:off x="3922317" y="3567097"/>
            <a:ext cx="1268734" cy="410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৭</a:t>
            </a:r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557037">
            <a:off x="4942058" y="3450250"/>
            <a:ext cx="1445221" cy="70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১০৫</a:t>
            </a:r>
            <a:r>
              <a:rPr lang="en-US" sz="40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734761">
            <a:off x="3926175" y="1751124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734761">
            <a:off x="4888975" y="4311875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</a:p>
        </p:txBody>
      </p:sp>
      <p:sp>
        <p:nvSpPr>
          <p:cNvPr id="21" name="Rectangle 20"/>
          <p:cNvSpPr/>
          <p:nvPr/>
        </p:nvSpPr>
        <p:spPr>
          <a:xfrm rot="18734761">
            <a:off x="2368873" y="4038553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8734761">
            <a:off x="7418100" y="4038555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0" y="4390868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কখগ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 </a:t>
            </a:r>
            <a:r>
              <a:rPr lang="en-US" sz="4000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ক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খঘ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হলো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অপরটির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সম্পুরক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664584" y="5540506"/>
            <a:ext cx="303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উত্তরঃ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১০৫</a:t>
            </a:r>
            <a:r>
              <a:rPr lang="en-US" sz="4000" baseline="30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r>
              <a:rPr lang="en-US" sz="40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0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0183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368928" y="13353"/>
            <a:ext cx="26677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জ্যামিতি</a:t>
            </a:r>
            <a:endParaRPr lang="en-US" sz="4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8870" y="711343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একান্তর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কোনঃ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সমান্তরাল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সরলরেখাকে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অপর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রেখা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ছেদ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করলে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সরলরেখার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বিপরীত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পার্শ্বের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একান্তর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 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91986" y="5798075"/>
            <a:ext cx="7608173" cy="5232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বিঃদ্রঃ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একান্তর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অবশ্যই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প্রত্যেকটি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সমান</a:t>
            </a:r>
            <a:r>
              <a:rPr lang="en-US" sz="28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</a:t>
            </a:r>
            <a:endParaRPr lang="en-US" sz="28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746952" y="2252921"/>
            <a:ext cx="1586593" cy="27354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309170" y="4191659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Block Arc 14"/>
          <p:cNvSpPr/>
          <p:nvPr/>
        </p:nvSpPr>
        <p:spPr>
          <a:xfrm rot="1057476">
            <a:off x="6596876" y="3644826"/>
            <a:ext cx="673593" cy="1004949"/>
          </a:xfrm>
          <a:prstGeom prst="blockArc">
            <a:avLst>
              <a:gd name="adj1" fmla="val 12758888"/>
              <a:gd name="adj2" fmla="val 20925627"/>
              <a:gd name="adj3" fmla="val 3260"/>
            </a:avLst>
          </a:prstGeom>
          <a:solidFill>
            <a:schemeClr val="tx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Block Arc 15"/>
          <p:cNvSpPr/>
          <p:nvPr/>
        </p:nvSpPr>
        <p:spPr>
          <a:xfrm rot="12342384">
            <a:off x="5484071" y="2623537"/>
            <a:ext cx="860586" cy="817509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3018139">
            <a:off x="4553671" y="3215181"/>
            <a:ext cx="1268734" cy="4108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36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 rot="1557037">
            <a:off x="6961760" y="3437059"/>
            <a:ext cx="1445221" cy="70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৯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৫</a:t>
            </a:r>
            <a:r>
              <a:rPr lang="en-US" sz="3600" baseline="30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 rot="18734761">
            <a:off x="3716480" y="2738550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734761">
            <a:off x="8823979" y="2780543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</a:p>
        </p:txBody>
      </p:sp>
      <p:sp>
        <p:nvSpPr>
          <p:cNvPr id="21" name="Rectangle 20"/>
          <p:cNvSpPr/>
          <p:nvPr/>
        </p:nvSpPr>
        <p:spPr>
          <a:xfrm rot="18734761">
            <a:off x="3637259" y="4094632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8734761">
            <a:off x="8701024" y="4020209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7184" y="518927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কছজ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ছজঘ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একান্তর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412432" y="2922270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18734761">
            <a:off x="5719231" y="2045691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ঙ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8734761">
            <a:off x="7340075" y="4914630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</a:t>
            </a:r>
          </a:p>
        </p:txBody>
      </p:sp>
      <p:sp>
        <p:nvSpPr>
          <p:cNvPr id="28" name="Rectangle 27"/>
          <p:cNvSpPr/>
          <p:nvPr/>
        </p:nvSpPr>
        <p:spPr>
          <a:xfrm rot="18734761">
            <a:off x="6033403" y="2560539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8734761">
            <a:off x="7130747" y="4374928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</a:t>
            </a:r>
          </a:p>
        </p:txBody>
      </p:sp>
      <p:sp>
        <p:nvSpPr>
          <p:cNvPr id="7" name="Oval 6"/>
          <p:cNvSpPr/>
          <p:nvPr/>
        </p:nvSpPr>
        <p:spPr>
          <a:xfrm>
            <a:off x="6100841" y="2888369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841067" y="4151122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1269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7" grpId="0" animBg="1"/>
      <p:bldP spid="3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57520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অন্তঃস্থ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কোণঃ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সমান্তরাল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সরলরেখাকে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অপর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রেখা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ছেদ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করলে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,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সরলরেখার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অভ‌্যন্তরে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একই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পাশে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উৎপন্ন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হয়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তাকে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অন্তঃস্থ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</a:t>
            </a:r>
            <a:r>
              <a:rPr lang="en-US" sz="36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কোণ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371385" y="2269250"/>
            <a:ext cx="1586593" cy="273545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3933603" y="4207988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 rot="18734761">
            <a:off x="3340913" y="2754879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 rot="18734761">
            <a:off x="8448412" y="2796872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খ</a:t>
            </a:r>
          </a:p>
        </p:txBody>
      </p:sp>
      <p:sp>
        <p:nvSpPr>
          <p:cNvPr id="21" name="Rectangle 20"/>
          <p:cNvSpPr/>
          <p:nvPr/>
        </p:nvSpPr>
        <p:spPr>
          <a:xfrm rot="18734761">
            <a:off x="3261692" y="4110961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 rot="18734761">
            <a:off x="8325457" y="4036538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7184" y="563014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এখানে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কছজ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গজছ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হলো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দুইটি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অন্তঃস্থ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sz="36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4036865" y="2938599"/>
            <a:ext cx="44282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 rot="18734761">
            <a:off x="5327337" y="2045691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ঙ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 rot="18734761">
            <a:off x="6948181" y="4914630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</a:t>
            </a:r>
          </a:p>
        </p:txBody>
      </p:sp>
      <p:sp>
        <p:nvSpPr>
          <p:cNvPr id="28" name="Rectangle 27"/>
          <p:cNvSpPr/>
          <p:nvPr/>
        </p:nvSpPr>
        <p:spPr>
          <a:xfrm rot="18734761">
            <a:off x="5657836" y="2576868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 rot="18734761">
            <a:off x="6755180" y="4391257"/>
            <a:ext cx="734786" cy="3429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</a:t>
            </a:r>
          </a:p>
        </p:txBody>
      </p:sp>
      <p:sp>
        <p:nvSpPr>
          <p:cNvPr id="7" name="Oval 6"/>
          <p:cNvSpPr/>
          <p:nvPr/>
        </p:nvSpPr>
        <p:spPr>
          <a:xfrm>
            <a:off x="5725274" y="2904698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6465500" y="4167451"/>
            <a:ext cx="91440" cy="9144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Block Arc 23"/>
          <p:cNvSpPr/>
          <p:nvPr/>
        </p:nvSpPr>
        <p:spPr>
          <a:xfrm rot="18500186">
            <a:off x="5734609" y="3646189"/>
            <a:ext cx="634135" cy="602393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1" name="Block Arc 30"/>
          <p:cNvSpPr/>
          <p:nvPr/>
        </p:nvSpPr>
        <p:spPr>
          <a:xfrm rot="1651178">
            <a:off x="6344211" y="3831246"/>
            <a:ext cx="634135" cy="602393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2" name="Block Arc 31"/>
          <p:cNvSpPr/>
          <p:nvPr/>
        </p:nvSpPr>
        <p:spPr>
          <a:xfrm rot="12675922">
            <a:off x="5291241" y="2716352"/>
            <a:ext cx="634135" cy="602393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3" name="Block Arc 32"/>
          <p:cNvSpPr/>
          <p:nvPr/>
        </p:nvSpPr>
        <p:spPr>
          <a:xfrm rot="7612294">
            <a:off x="5870680" y="2900513"/>
            <a:ext cx="634135" cy="602393"/>
          </a:xfrm>
          <a:prstGeom prst="blockArc">
            <a:avLst>
              <a:gd name="adj1" fmla="val 10800000"/>
              <a:gd name="adj2" fmla="val 20480532"/>
              <a:gd name="adj3" fmla="val 2589"/>
            </a:avLst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8692850" y="3283477"/>
            <a:ext cx="2997770" cy="597707"/>
          </a:xfrm>
          <a:prstGeom prst="round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ডান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পাশের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অন্তঃস্থ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 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খ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ছজ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ঘ</a:t>
            </a:r>
            <a:r>
              <a:rPr lang="en-US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জছ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14030" y="3337229"/>
            <a:ext cx="2997770" cy="597707"/>
          </a:xfrm>
          <a:prstGeom prst="round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বাম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পাশের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অন্তঃস্থ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 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কছজ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এবং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 </a:t>
            </a:r>
            <a:r>
              <a:rPr lang="en-US" b="1" dirty="0" err="1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গজছ</a:t>
            </a:r>
            <a:endParaRPr lang="en-US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111800" y="3135558"/>
            <a:ext cx="2069166" cy="61077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162378" y="3739370"/>
            <a:ext cx="2456375" cy="24354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>
            <a:stCxn id="34" idx="1"/>
          </p:cNvCxnSpPr>
          <p:nvPr/>
        </p:nvCxnSpPr>
        <p:spPr>
          <a:xfrm flipH="1" flipV="1">
            <a:off x="6457979" y="3057728"/>
            <a:ext cx="2234871" cy="5246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4" idx="1"/>
          </p:cNvCxnSpPr>
          <p:nvPr/>
        </p:nvCxnSpPr>
        <p:spPr>
          <a:xfrm flipH="1">
            <a:off x="6895766" y="3582331"/>
            <a:ext cx="1797084" cy="32275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8465147" y="1324484"/>
            <a:ext cx="1779804" cy="1189753"/>
          </a:xfrm>
          <a:prstGeom prst="ellipse">
            <a:avLst/>
          </a:prstGeom>
          <a:solidFill>
            <a:srgbClr val="FFFF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ঙচ</a:t>
            </a:r>
            <a:r>
              <a:rPr lang="en-US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সরলরেখাকে</a:t>
            </a:r>
            <a:r>
              <a:rPr lang="en-US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ছেদক</a:t>
            </a:r>
            <a:r>
              <a:rPr lang="en-US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বলে</a:t>
            </a:r>
            <a:endParaRPr lang="en-US" b="1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cxnSp>
        <p:nvCxnSpPr>
          <p:cNvPr id="46" name="Straight Arrow Connector 45"/>
          <p:cNvCxnSpPr>
            <a:stCxn id="45" idx="2"/>
          </p:cNvCxnSpPr>
          <p:nvPr/>
        </p:nvCxnSpPr>
        <p:spPr>
          <a:xfrm flipH="1">
            <a:off x="5589399" y="1919361"/>
            <a:ext cx="2875748" cy="6698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4334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9" grpId="0"/>
      <p:bldP spid="20" grpId="0"/>
      <p:bldP spid="21" grpId="0"/>
      <p:bldP spid="22" grpId="0"/>
      <p:bldP spid="23" grpId="0"/>
      <p:bldP spid="26" grpId="0"/>
      <p:bldP spid="27" grpId="0"/>
      <p:bldP spid="28" grpId="0"/>
      <p:bldP spid="29" grpId="0"/>
      <p:bldP spid="7" grpId="0" animBg="1"/>
      <p:bldP spid="30" grpId="0" animBg="1"/>
      <p:bldP spid="24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5" grpId="0" animBg="1"/>
      <p:bldP spid="4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1159329" y="342899"/>
            <a:ext cx="8997042" cy="30697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 ।</a:t>
            </a:r>
            <a:r>
              <a:rPr lang="en-US" sz="44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অংকন</a:t>
            </a:r>
            <a:r>
              <a:rPr lang="en-US" sz="4400" b="1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অনুসারে</a:t>
            </a:r>
            <a:r>
              <a:rPr lang="en-US" sz="4400" b="1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অন্যান্য</a:t>
            </a:r>
            <a:r>
              <a:rPr lang="en-US" sz="4400" b="1" dirty="0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কোনের</a:t>
            </a:r>
            <a:r>
              <a:rPr lang="en-US" sz="4400" b="1" dirty="0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সংজ্ঞা</a:t>
            </a:r>
            <a:r>
              <a:rPr lang="en-US" sz="4400" b="1" dirty="0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ও </a:t>
            </a:r>
            <a:r>
              <a:rPr lang="en-US" sz="4400" b="1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বিস্তারিত</a:t>
            </a:r>
            <a:r>
              <a:rPr lang="en-US" sz="4400" b="1" dirty="0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আলোচনা</a:t>
            </a:r>
            <a:r>
              <a:rPr lang="en-US" sz="4400" b="1" dirty="0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।</a:t>
            </a:r>
            <a:endParaRPr lang="en-US" sz="54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32808" y="4555671"/>
            <a:ext cx="8997042" cy="153488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</a:t>
            </a:r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endParaRPr lang="en-US" sz="4400" b="1" dirty="0" smtClean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চ্যানেলটি</a:t>
            </a:r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সাবস্ক্রাইব</a:t>
            </a:r>
            <a:r>
              <a:rPr lang="en-US" sz="4400" b="1" dirty="0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00B05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5400" dirty="0">
              <a:solidFill>
                <a:srgbClr val="00B05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0467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</TotalTime>
  <Words>359</Words>
  <Application>Microsoft Office PowerPoint</Application>
  <PresentationFormat>Widescreen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Nirmala UI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86</cp:revision>
  <dcterms:created xsi:type="dcterms:W3CDTF">2026-06-23T05:00:29Z</dcterms:created>
  <dcterms:modified xsi:type="dcterms:W3CDTF">2026-06-26T15:51:57Z</dcterms:modified>
</cp:coreProperties>
</file>