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7" r:id="rId2"/>
    <p:sldId id="289" r:id="rId3"/>
    <p:sldId id="288" r:id="rId4"/>
    <p:sldId id="290" r:id="rId5"/>
    <p:sldId id="257" r:id="rId6"/>
    <p:sldId id="286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8" r:id="rId26"/>
    <p:sldId id="277" r:id="rId27"/>
    <p:sldId id="279" r:id="rId28"/>
    <p:sldId id="280" r:id="rId29"/>
    <p:sldId id="276" r:id="rId30"/>
    <p:sldId id="281" r:id="rId31"/>
    <p:sldId id="283" r:id="rId32"/>
    <p:sldId id="282" r:id="rId33"/>
    <p:sldId id="284" r:id="rId34"/>
    <p:sldId id="285" r:id="rId35"/>
    <p:sldId id="29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" y="46170"/>
            <a:ext cx="2427487" cy="27737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05600" y="33700"/>
            <a:ext cx="2362200" cy="2786260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457200" y="2819960"/>
            <a:ext cx="8017099" cy="1980640"/>
          </a:xfrm>
          <a:prstGeom prst="rect">
            <a:avLst/>
          </a:prstGeom>
        </p:spPr>
        <p:txBody>
          <a:bodyPr wrap="square">
            <a:prstTxWarp prst="textChevron">
              <a:avLst/>
            </a:prstTxWarp>
            <a:spAutoFit/>
          </a:bodyPr>
          <a:lstStyle/>
          <a:p>
            <a:r>
              <a:rPr lang="en-US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bn-BD" sz="96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সবাইকে </a:t>
            </a:r>
            <a:r>
              <a:rPr lang="bn-BD" sz="96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 </a:t>
            </a:r>
            <a:endParaRPr lang="en-US" sz="96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2362200" y="55439"/>
            <a:ext cx="4539803" cy="6858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15648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Rectangle 4"/>
          <p:cNvSpPr/>
          <p:nvPr/>
        </p:nvSpPr>
        <p:spPr>
          <a:xfrm>
            <a:off x="4953000" y="152400"/>
            <a:ext cx="2286000" cy="56641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accent1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</a:t>
            </a:r>
          </a:p>
        </p:txBody>
      </p:sp>
    </p:spTree>
    <p:extLst>
      <p:ext uri="{BB962C8B-B14F-4D97-AF65-F5344CB8AC3E}">
        <p14:creationId xmlns:p14="http://schemas.microsoft.com/office/powerpoint/2010/main" val="3610842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Vertical Scroll 4"/>
          <p:cNvSpPr/>
          <p:nvPr/>
        </p:nvSpPr>
        <p:spPr>
          <a:xfrm>
            <a:off x="360140" y="195590"/>
            <a:ext cx="8555260" cy="6510010"/>
          </a:xfrm>
          <a:prstGeom prst="vertic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শ্রেনি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নবম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/</a:t>
            </a:r>
            <a:r>
              <a:rPr lang="en-US" sz="48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দশম</a:t>
            </a:r>
            <a:r>
              <a:rPr lang="en-US" sz="48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–</a:t>
            </a:r>
            <a:r>
              <a:rPr lang="en-US" sz="48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রসায়ন</a:t>
            </a:r>
            <a:r>
              <a:rPr lang="en-US" sz="48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চতুর্থ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48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(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পর্যায়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সারনী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) </a:t>
            </a:r>
          </a:p>
        </p:txBody>
      </p:sp>
    </p:spTree>
    <p:extLst>
      <p:ext uri="{BB962C8B-B14F-4D97-AF65-F5344CB8AC3E}">
        <p14:creationId xmlns:p14="http://schemas.microsoft.com/office/powerpoint/2010/main" val="51947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rizontal Scroll 3"/>
          <p:cNvSpPr/>
          <p:nvPr/>
        </p:nvSpPr>
        <p:spPr>
          <a:xfrm>
            <a:off x="304800" y="990600"/>
            <a:ext cx="8534400" cy="5257800"/>
          </a:xfrm>
          <a:prstGeom prst="horizontalScroll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– 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১।পর্যায়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সারনীর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প্রথম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ত্রিশটি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মৌল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বাস্তব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ধারনা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000" dirty="0">
                <a:latin typeface="NikoshBAN" pitchFamily="2" charset="0"/>
                <a:cs typeface="NikoshBAN" pitchFamily="2" charset="0"/>
              </a:rPr>
              <a:t>২।পর্যায়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সারনীর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পারমানবিক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সংখ্যা,ইলেকট্রন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বিন্যাস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,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ধর্ম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উৎস,ব্যবহার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বৈশিষ্ট্য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সম্পর্কে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জ্ঞান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অর্জন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34234965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178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9431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8571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926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625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480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51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54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9871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784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847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46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295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28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875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15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462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26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514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76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900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800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4739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4955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9522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3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9103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339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240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92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155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6316"/>
            <a:ext cx="9144000" cy="923330"/>
          </a:xfrm>
          <a:prstGeom prst="rect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ধন্যবাদ</a:t>
            </a:r>
            <a:r>
              <a:rPr lang="en-U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  <a:r>
              <a:rPr lang="en-US" sz="5400" b="1" dirty="0" err="1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সকলকে</a:t>
            </a:r>
            <a:r>
              <a:rPr lang="en-U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960428"/>
            <a:ext cx="9144000" cy="5897572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3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227</TotalTime>
  <Words>58</Words>
  <Application>Microsoft Office PowerPoint</Application>
  <PresentationFormat>On-screen Show (4:3)</PresentationFormat>
  <Paragraphs>11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SACITZ</dc:creator>
  <cp:lastModifiedBy>SACITZ</cp:lastModifiedBy>
  <cp:revision>21</cp:revision>
  <dcterms:created xsi:type="dcterms:W3CDTF">2006-08-16T00:00:00Z</dcterms:created>
  <dcterms:modified xsi:type="dcterms:W3CDTF">2026-06-26T08:48:43Z</dcterms:modified>
</cp:coreProperties>
</file>